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347-8BED-D11C-60CC-BC417A8D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A630-55A0-E2A1-5757-CF5BFB26D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3E8B-2945-4572-E191-48D6F9CA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30C5-20EF-1EBE-8911-C9F516F1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65F6-3604-F757-C1EA-9FC0B165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81CB-E23F-298B-3C04-ABBDDC2F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95C9-CF11-BDE1-38DA-A8E386D6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9C99-D427-D7D9-40B3-CB017703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4525-C0B3-9220-BE3E-564395CD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C69A-5B8F-6144-BDA1-F1ECE30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520C2-D7FE-EA44-FFE0-93FCB34D7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D366B-E588-561E-52CF-9AEC2E59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D084-6631-4582-2843-47AE3609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10D2-B0EE-351F-7B30-3B91967E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C64E-5866-7D9F-A35A-57117BE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DE4E-DEFD-4B94-4057-70B0801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EC9B-A748-909E-CCDA-18F80FE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0C6B-5F20-D625-15FE-27897FAF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B900-0A8D-B5BA-1C1D-9A4D85CC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260F-EC4A-30FB-0D8A-CDE552DB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003-061D-D73C-B8E0-F0758B51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63AD-5C9C-7B67-3DA0-28584165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D485-FEF0-E8C9-3BCD-1415ECD5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A202-B498-3FD8-12B8-DBF5C549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BFF1-281B-CEEC-CE57-C1B303B8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4384-1D4C-0124-AD7F-709E1A3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F984-5B9A-0399-C8A5-95E3A3158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DB73-193F-BF40-51DB-7A3CF99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F5FF-92A4-F32E-0437-D77700E8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01B3-9C90-18AC-840F-23D65D2F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070-41C0-537B-C555-37CB45D3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90D-5ABC-8C22-310A-E5B5D29A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5EFB-8CCF-C72C-AE1C-934140AF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42FF7-7E1F-FE0C-97AB-A20E6CE6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1118-2F38-6CC6-07B6-370844CEF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A516F-1C00-791E-EF3E-39F80216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CC91-5192-E4A0-29CC-FF49D4A8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D50DD-9016-8466-C7F4-A2D1037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0CAC-E4E4-C81E-B976-65E3B943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C22C-FFCE-5B89-F98E-D5528956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10BA-9BBB-BFD8-44E6-01AA72F0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230E9-86E9-7FAF-2FDE-A1DF8EE7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ED21-8B1E-C185-8E07-4763614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6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1F1FF-8FCF-1DCA-331B-07D8332E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23D01-4341-33A6-700B-C0C1B2E5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4123-A9B3-7209-2D0B-8856D7AD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A4-D0C7-208B-7E2C-B1B51D3A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B9AA-82A9-4C7B-5BF1-8F5B88E5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3CEB-D1CB-2A4B-3DBD-0C280EA9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722A-9E55-07B0-C3BA-9BF7AB5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5235-F50C-A473-EFA1-19C5578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3378-D8B6-0AFB-77B1-3C20D16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85CB-6A69-506C-0EE8-0C90E8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F957-94F8-D113-01C1-D32973741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71B-0CDD-CA62-7BC3-5954C475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1F79-30E5-E22F-1E2F-14C65B5C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5543-3C5E-9FF1-8DE8-58BB7C1C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9569-E6F7-1C7A-51B0-DB425E91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99775-C892-D32F-EDE1-987535A4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146F-F43A-30D7-B192-BABDA73A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8D62-EA63-B7A9-7926-57F1D819F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66AA-0EED-4F9A-AD8D-5AE32534EE6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2BC-5D1E-A561-E063-5FF747CD7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3DD-CF95-4596-4D04-4A9C5F699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2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225EC-AA9A-12FE-DFE8-7AA7ADE4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Apache Flink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9CAA-670C-944B-099C-6B452E036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The Stream Processor</a:t>
            </a:r>
          </a:p>
        </p:txBody>
      </p:sp>
    </p:spTree>
    <p:extLst>
      <p:ext uri="{BB962C8B-B14F-4D97-AF65-F5344CB8AC3E}">
        <p14:creationId xmlns:p14="http://schemas.microsoft.com/office/powerpoint/2010/main" val="26756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1F52-FFCF-C401-A127-2060667F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quirrel&#10;&#10;Description automatically generated">
            <a:extLst>
              <a:ext uri="{FF2B5EF4-FFF2-40B4-BE49-F238E27FC236}">
                <a16:creationId xmlns:a16="http://schemas.microsoft.com/office/drawing/2014/main" id="{9131E823-C3F0-0540-EDC9-4C6442EF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8652"/>
            <a:ext cx="6894576" cy="3878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27F6-1FB2-D5A0-0DF9-5D862CA4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89786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5971-98E5-3571-C52D-2E2B2BB5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7904-2E99-50B3-0DC7-9A58A157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49CAB-964B-DA59-0928-99EF9030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773-4F64-333A-882C-D1E3417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4B19-6941-AC6D-A8CC-88E49576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935F1-8079-5673-F422-A61840B9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Apache Flink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Agarwal, Prabhat (DI CTO FDS CCS DOI DSQ IDL)</dc:creator>
  <cp:lastModifiedBy>Agarwal, Prabhat (DI CTO FDS CCS DOI DSQ IDL)</cp:lastModifiedBy>
  <cp:revision>4</cp:revision>
  <dcterms:created xsi:type="dcterms:W3CDTF">2024-03-03T16:19:24Z</dcterms:created>
  <dcterms:modified xsi:type="dcterms:W3CDTF">2024-03-03T16:56:06Z</dcterms:modified>
</cp:coreProperties>
</file>