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2" r:id="rId5"/>
    <p:sldId id="264" r:id="rId6"/>
    <p:sldId id="263"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613A3-5ED5-4A07-B8CE-0A0C8A10E028}" type="doc">
      <dgm:prSet loTypeId="urn:microsoft.com/office/officeart/2005/8/layout/hList7" loCatId="list" qsTypeId="urn:microsoft.com/office/officeart/2005/8/quickstyle/simple5" qsCatId="simple" csTypeId="urn:microsoft.com/office/officeart/2005/8/colors/accent6_1" csCatId="accent6" phldr="1"/>
      <dgm:spPr/>
    </dgm:pt>
    <dgm:pt modelId="{E49EA425-1D6F-46EE-885A-38496B818A54}">
      <dgm:prSet phldrT="[Text]"/>
      <dgm:spPr/>
      <dgm:t>
        <a:bodyPr/>
        <a:lstStyle/>
        <a:p>
          <a:r>
            <a:rPr lang="en-IN" dirty="0"/>
            <a:t>Event Driven Applications</a:t>
          </a:r>
        </a:p>
      </dgm:t>
    </dgm:pt>
    <dgm:pt modelId="{8EAF37F0-6DFE-4865-B986-1817197C4E65}" type="parTrans" cxnId="{2D1C3FD6-66B6-47C2-8522-2FABA61A1B85}">
      <dgm:prSet/>
      <dgm:spPr/>
      <dgm:t>
        <a:bodyPr/>
        <a:lstStyle/>
        <a:p>
          <a:endParaRPr lang="en-IN"/>
        </a:p>
      </dgm:t>
    </dgm:pt>
    <dgm:pt modelId="{34A8B3B5-48F1-4BA6-AE7A-9F3F2444CB64}" type="sibTrans" cxnId="{2D1C3FD6-66B6-47C2-8522-2FABA61A1B85}">
      <dgm:prSet/>
      <dgm:spPr/>
      <dgm:t>
        <a:bodyPr/>
        <a:lstStyle/>
        <a:p>
          <a:endParaRPr lang="en-IN"/>
        </a:p>
      </dgm:t>
    </dgm:pt>
    <dgm:pt modelId="{C32AC54B-BE79-4079-8438-753D38E82435}">
      <dgm:prSet phldrT="[Text]" custT="1"/>
      <dgm:spPr/>
      <dgm:t>
        <a:bodyPr/>
        <a:lstStyle/>
        <a:p>
          <a:r>
            <a:rPr lang="en-IN" sz="2500" dirty="0"/>
            <a:t>Data Analytics Applications</a:t>
          </a:r>
        </a:p>
      </dgm:t>
    </dgm:pt>
    <dgm:pt modelId="{EDAA90E2-8898-4D24-9549-7F2CA048CB35}" type="parTrans" cxnId="{ADFF00FC-2234-4F41-8EDE-516EB67BC3C8}">
      <dgm:prSet/>
      <dgm:spPr/>
      <dgm:t>
        <a:bodyPr/>
        <a:lstStyle/>
        <a:p>
          <a:endParaRPr lang="en-IN"/>
        </a:p>
      </dgm:t>
    </dgm:pt>
    <dgm:pt modelId="{BF4BB4DB-E5C0-44E0-A27A-CE19F5FE1A03}" type="sibTrans" cxnId="{ADFF00FC-2234-4F41-8EDE-516EB67BC3C8}">
      <dgm:prSet/>
      <dgm:spPr/>
      <dgm:t>
        <a:bodyPr/>
        <a:lstStyle/>
        <a:p>
          <a:endParaRPr lang="en-IN"/>
        </a:p>
      </dgm:t>
    </dgm:pt>
    <dgm:pt modelId="{543866E5-28FA-4A5F-9B47-B263BE1812D5}">
      <dgm:prSet phldrT="[Text]"/>
      <dgm:spPr/>
      <dgm:t>
        <a:bodyPr/>
        <a:lstStyle/>
        <a:p>
          <a:r>
            <a:rPr lang="en-IN" dirty="0"/>
            <a:t>Data Pipeline Applications</a:t>
          </a:r>
        </a:p>
      </dgm:t>
    </dgm:pt>
    <dgm:pt modelId="{61344A77-848D-42A8-BC4E-A1A484728D91}" type="parTrans" cxnId="{A760B562-DE50-4950-AAFE-477714FBAA69}">
      <dgm:prSet/>
      <dgm:spPr/>
      <dgm:t>
        <a:bodyPr/>
        <a:lstStyle/>
        <a:p>
          <a:endParaRPr lang="en-IN"/>
        </a:p>
      </dgm:t>
    </dgm:pt>
    <dgm:pt modelId="{0D5AD4B0-A5F8-4EB0-BE65-8EED21B64B8C}" type="sibTrans" cxnId="{A760B562-DE50-4950-AAFE-477714FBAA69}">
      <dgm:prSet/>
      <dgm:spPr/>
      <dgm:t>
        <a:bodyPr/>
        <a:lstStyle/>
        <a:p>
          <a:endParaRPr lang="en-IN"/>
        </a:p>
      </dgm:t>
    </dgm:pt>
    <dgm:pt modelId="{8044E0CB-18FE-4BF9-A388-415E9A1E999D}" type="pres">
      <dgm:prSet presAssocID="{CF4613A3-5ED5-4A07-B8CE-0A0C8A10E028}" presName="Name0" presStyleCnt="0">
        <dgm:presLayoutVars>
          <dgm:dir/>
          <dgm:resizeHandles val="exact"/>
        </dgm:presLayoutVars>
      </dgm:prSet>
      <dgm:spPr/>
    </dgm:pt>
    <dgm:pt modelId="{11DB85B1-F719-4F4A-A1BC-8808040FBB9F}" type="pres">
      <dgm:prSet presAssocID="{CF4613A3-5ED5-4A07-B8CE-0A0C8A10E028}" presName="fgShape" presStyleLbl="fgShp" presStyleIdx="0" presStyleCnt="1"/>
      <dgm:spPr/>
    </dgm:pt>
    <dgm:pt modelId="{3C78F287-6241-41EA-A378-E0E95F2B14E2}" type="pres">
      <dgm:prSet presAssocID="{CF4613A3-5ED5-4A07-B8CE-0A0C8A10E028}" presName="linComp" presStyleCnt="0"/>
      <dgm:spPr/>
    </dgm:pt>
    <dgm:pt modelId="{BB90D31D-82BF-44B2-A95E-FF8D2E5EE06A}" type="pres">
      <dgm:prSet presAssocID="{E49EA425-1D6F-46EE-885A-38496B818A54}" presName="compNode" presStyleCnt="0"/>
      <dgm:spPr/>
    </dgm:pt>
    <dgm:pt modelId="{CF89948F-EEB9-43C7-9CEB-3827921E7A03}" type="pres">
      <dgm:prSet presAssocID="{E49EA425-1D6F-46EE-885A-38496B818A54}" presName="bkgdShape" presStyleLbl="node1" presStyleIdx="0" presStyleCnt="3"/>
      <dgm:spPr/>
    </dgm:pt>
    <dgm:pt modelId="{85FE043B-11C6-45DB-9C90-4441E774F111}" type="pres">
      <dgm:prSet presAssocID="{E49EA425-1D6F-46EE-885A-38496B818A54}" presName="nodeTx" presStyleLbl="node1" presStyleIdx="0" presStyleCnt="3">
        <dgm:presLayoutVars>
          <dgm:bulletEnabled val="1"/>
        </dgm:presLayoutVars>
      </dgm:prSet>
      <dgm:spPr/>
    </dgm:pt>
    <dgm:pt modelId="{A0E93C1B-FF26-4910-AB36-F8ECEBE53533}" type="pres">
      <dgm:prSet presAssocID="{E49EA425-1D6F-46EE-885A-38496B818A54}" presName="invisiNode" presStyleLbl="node1" presStyleIdx="0" presStyleCnt="3"/>
      <dgm:spPr/>
    </dgm:pt>
    <dgm:pt modelId="{226C7D64-5F1F-4716-95D6-F68D5F5075C1}" type="pres">
      <dgm:prSet presAssocID="{E49EA425-1D6F-46EE-885A-38496B818A54}"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dgm:spPr>
    </dgm:pt>
    <dgm:pt modelId="{3D81200C-07DC-4ED7-8447-B0B8687A9789}" type="pres">
      <dgm:prSet presAssocID="{34A8B3B5-48F1-4BA6-AE7A-9F3F2444CB64}" presName="sibTrans" presStyleLbl="sibTrans2D1" presStyleIdx="0" presStyleCnt="0"/>
      <dgm:spPr/>
    </dgm:pt>
    <dgm:pt modelId="{27313145-0D5D-4B41-8D67-4CB76645D9EE}" type="pres">
      <dgm:prSet presAssocID="{C32AC54B-BE79-4079-8438-753D38E82435}" presName="compNode" presStyleCnt="0"/>
      <dgm:spPr/>
    </dgm:pt>
    <dgm:pt modelId="{2DEC563C-9F77-41EA-AD5C-97DFDB923B8A}" type="pres">
      <dgm:prSet presAssocID="{C32AC54B-BE79-4079-8438-753D38E82435}" presName="bkgdShape" presStyleLbl="node1" presStyleIdx="1" presStyleCnt="3"/>
      <dgm:spPr/>
    </dgm:pt>
    <dgm:pt modelId="{3D1EDDA3-BDBA-4F51-98A8-EE5AB1607A88}" type="pres">
      <dgm:prSet presAssocID="{C32AC54B-BE79-4079-8438-753D38E82435}" presName="nodeTx" presStyleLbl="node1" presStyleIdx="1" presStyleCnt="3">
        <dgm:presLayoutVars>
          <dgm:bulletEnabled val="1"/>
        </dgm:presLayoutVars>
      </dgm:prSet>
      <dgm:spPr/>
    </dgm:pt>
    <dgm:pt modelId="{4E3F789A-5EF4-4C0B-BAF4-71692C3A3C58}" type="pres">
      <dgm:prSet presAssocID="{C32AC54B-BE79-4079-8438-753D38E82435}" presName="invisiNode" presStyleLbl="node1" presStyleIdx="1" presStyleCnt="3"/>
      <dgm:spPr/>
    </dgm:pt>
    <dgm:pt modelId="{80C243CC-8590-4378-BED5-EFAA9EF5B8AA}" type="pres">
      <dgm:prSet presAssocID="{C32AC54B-BE79-4079-8438-753D38E82435}"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dgm:spPr>
    </dgm:pt>
    <dgm:pt modelId="{2A99E966-9F53-4A7F-9446-6B6427888372}" type="pres">
      <dgm:prSet presAssocID="{BF4BB4DB-E5C0-44E0-A27A-CE19F5FE1A03}" presName="sibTrans" presStyleLbl="sibTrans2D1" presStyleIdx="0" presStyleCnt="0"/>
      <dgm:spPr/>
    </dgm:pt>
    <dgm:pt modelId="{4C183828-1F9D-462A-A527-2F54D08A18B1}" type="pres">
      <dgm:prSet presAssocID="{543866E5-28FA-4A5F-9B47-B263BE1812D5}" presName="compNode" presStyleCnt="0"/>
      <dgm:spPr/>
    </dgm:pt>
    <dgm:pt modelId="{8B8D0271-F808-4A58-956E-4851CDA539C4}" type="pres">
      <dgm:prSet presAssocID="{543866E5-28FA-4A5F-9B47-B263BE1812D5}" presName="bkgdShape" presStyleLbl="node1" presStyleIdx="2" presStyleCnt="3" custLinFactNeighborX="20483" custLinFactNeighborY="-13540"/>
      <dgm:spPr/>
    </dgm:pt>
    <dgm:pt modelId="{838F7B41-B7E5-4917-B75F-3F267A3CE578}" type="pres">
      <dgm:prSet presAssocID="{543866E5-28FA-4A5F-9B47-B263BE1812D5}" presName="nodeTx" presStyleLbl="node1" presStyleIdx="2" presStyleCnt="3">
        <dgm:presLayoutVars>
          <dgm:bulletEnabled val="1"/>
        </dgm:presLayoutVars>
      </dgm:prSet>
      <dgm:spPr/>
    </dgm:pt>
    <dgm:pt modelId="{36BAFA9C-1638-462C-8287-FFD1BDB1187B}" type="pres">
      <dgm:prSet presAssocID="{543866E5-28FA-4A5F-9B47-B263BE1812D5}" presName="invisiNode" presStyleLbl="node1" presStyleIdx="2" presStyleCnt="3"/>
      <dgm:spPr/>
    </dgm:pt>
    <dgm:pt modelId="{9BB37CAD-216B-44F2-8890-8467B926648C}" type="pres">
      <dgm:prSet presAssocID="{543866E5-28FA-4A5F-9B47-B263BE1812D5}"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6000" r="-6000"/>
          </a:stretch>
        </a:blipFill>
      </dgm:spPr>
    </dgm:pt>
  </dgm:ptLst>
  <dgm:cxnLst>
    <dgm:cxn modelId="{71527318-7BF5-4D4D-8729-35A30E969EFD}" type="presOf" srcId="{BF4BB4DB-E5C0-44E0-A27A-CE19F5FE1A03}" destId="{2A99E966-9F53-4A7F-9446-6B6427888372}" srcOrd="0" destOrd="0" presId="urn:microsoft.com/office/officeart/2005/8/layout/hList7"/>
    <dgm:cxn modelId="{F76E3E25-6502-4FA2-9561-489E9BCA2165}" type="presOf" srcId="{E49EA425-1D6F-46EE-885A-38496B818A54}" destId="{CF89948F-EEB9-43C7-9CEB-3827921E7A03}" srcOrd="0" destOrd="0" presId="urn:microsoft.com/office/officeart/2005/8/layout/hList7"/>
    <dgm:cxn modelId="{3EA7515F-CC3F-4E92-8434-38EAD69F9786}" type="presOf" srcId="{543866E5-28FA-4A5F-9B47-B263BE1812D5}" destId="{8B8D0271-F808-4A58-956E-4851CDA539C4}" srcOrd="0" destOrd="0" presId="urn:microsoft.com/office/officeart/2005/8/layout/hList7"/>
    <dgm:cxn modelId="{A760B562-DE50-4950-AAFE-477714FBAA69}" srcId="{CF4613A3-5ED5-4A07-B8CE-0A0C8A10E028}" destId="{543866E5-28FA-4A5F-9B47-B263BE1812D5}" srcOrd="2" destOrd="0" parTransId="{61344A77-848D-42A8-BC4E-A1A484728D91}" sibTransId="{0D5AD4B0-A5F8-4EB0-BE65-8EED21B64B8C}"/>
    <dgm:cxn modelId="{9BA98AA4-153E-4913-892E-6751463A5CF3}" type="presOf" srcId="{E49EA425-1D6F-46EE-885A-38496B818A54}" destId="{85FE043B-11C6-45DB-9C90-4441E774F111}" srcOrd="1" destOrd="0" presId="urn:microsoft.com/office/officeart/2005/8/layout/hList7"/>
    <dgm:cxn modelId="{FA2B44A7-C805-48A2-BEBA-9AD0067D7D4D}" type="presOf" srcId="{34A8B3B5-48F1-4BA6-AE7A-9F3F2444CB64}" destId="{3D81200C-07DC-4ED7-8447-B0B8687A9789}" srcOrd="0" destOrd="0" presId="urn:microsoft.com/office/officeart/2005/8/layout/hList7"/>
    <dgm:cxn modelId="{DD6AE6B4-B37A-4BE1-9348-3C1BA136AABF}" type="presOf" srcId="{C32AC54B-BE79-4079-8438-753D38E82435}" destId="{2DEC563C-9F77-41EA-AD5C-97DFDB923B8A}" srcOrd="0" destOrd="0" presId="urn:microsoft.com/office/officeart/2005/8/layout/hList7"/>
    <dgm:cxn modelId="{6F46D0C8-32CB-4AA4-8E77-C0CD3E50415C}" type="presOf" srcId="{CF4613A3-5ED5-4A07-B8CE-0A0C8A10E028}" destId="{8044E0CB-18FE-4BF9-A388-415E9A1E999D}" srcOrd="0" destOrd="0" presId="urn:microsoft.com/office/officeart/2005/8/layout/hList7"/>
    <dgm:cxn modelId="{900E92D2-A988-4392-BA41-3DA44FBA7D58}" type="presOf" srcId="{C32AC54B-BE79-4079-8438-753D38E82435}" destId="{3D1EDDA3-BDBA-4F51-98A8-EE5AB1607A88}" srcOrd="1" destOrd="0" presId="urn:microsoft.com/office/officeart/2005/8/layout/hList7"/>
    <dgm:cxn modelId="{2D1C3FD6-66B6-47C2-8522-2FABA61A1B85}" srcId="{CF4613A3-5ED5-4A07-B8CE-0A0C8A10E028}" destId="{E49EA425-1D6F-46EE-885A-38496B818A54}" srcOrd="0" destOrd="0" parTransId="{8EAF37F0-6DFE-4865-B986-1817197C4E65}" sibTransId="{34A8B3B5-48F1-4BA6-AE7A-9F3F2444CB64}"/>
    <dgm:cxn modelId="{CEB20EE6-B5B0-4A47-8069-9BC9CE55CF3D}" type="presOf" srcId="{543866E5-28FA-4A5F-9B47-B263BE1812D5}" destId="{838F7B41-B7E5-4917-B75F-3F267A3CE578}" srcOrd="1" destOrd="0" presId="urn:microsoft.com/office/officeart/2005/8/layout/hList7"/>
    <dgm:cxn modelId="{ADFF00FC-2234-4F41-8EDE-516EB67BC3C8}" srcId="{CF4613A3-5ED5-4A07-B8CE-0A0C8A10E028}" destId="{C32AC54B-BE79-4079-8438-753D38E82435}" srcOrd="1" destOrd="0" parTransId="{EDAA90E2-8898-4D24-9549-7F2CA048CB35}" sibTransId="{BF4BB4DB-E5C0-44E0-A27A-CE19F5FE1A03}"/>
    <dgm:cxn modelId="{4FFDA86A-8B88-481C-A77A-6B6B6F123C2C}" type="presParOf" srcId="{8044E0CB-18FE-4BF9-A388-415E9A1E999D}" destId="{11DB85B1-F719-4F4A-A1BC-8808040FBB9F}" srcOrd="0" destOrd="0" presId="urn:microsoft.com/office/officeart/2005/8/layout/hList7"/>
    <dgm:cxn modelId="{137A7D63-DAEB-414E-8336-2F5E6E84ADB0}" type="presParOf" srcId="{8044E0CB-18FE-4BF9-A388-415E9A1E999D}" destId="{3C78F287-6241-41EA-A378-E0E95F2B14E2}" srcOrd="1" destOrd="0" presId="urn:microsoft.com/office/officeart/2005/8/layout/hList7"/>
    <dgm:cxn modelId="{CC506206-16A5-476E-835F-F223BC0018CF}" type="presParOf" srcId="{3C78F287-6241-41EA-A378-E0E95F2B14E2}" destId="{BB90D31D-82BF-44B2-A95E-FF8D2E5EE06A}" srcOrd="0" destOrd="0" presId="urn:microsoft.com/office/officeart/2005/8/layout/hList7"/>
    <dgm:cxn modelId="{65C1E0F0-575C-4561-AFC7-DE9BFA87DEB5}" type="presParOf" srcId="{BB90D31D-82BF-44B2-A95E-FF8D2E5EE06A}" destId="{CF89948F-EEB9-43C7-9CEB-3827921E7A03}" srcOrd="0" destOrd="0" presId="urn:microsoft.com/office/officeart/2005/8/layout/hList7"/>
    <dgm:cxn modelId="{7363D134-D554-419F-9A80-E22B7479CF33}" type="presParOf" srcId="{BB90D31D-82BF-44B2-A95E-FF8D2E5EE06A}" destId="{85FE043B-11C6-45DB-9C90-4441E774F111}" srcOrd="1" destOrd="0" presId="urn:microsoft.com/office/officeart/2005/8/layout/hList7"/>
    <dgm:cxn modelId="{1D73B978-8F74-4125-B36E-269B04FA3DA1}" type="presParOf" srcId="{BB90D31D-82BF-44B2-A95E-FF8D2E5EE06A}" destId="{A0E93C1B-FF26-4910-AB36-F8ECEBE53533}" srcOrd="2" destOrd="0" presId="urn:microsoft.com/office/officeart/2005/8/layout/hList7"/>
    <dgm:cxn modelId="{ABE51C4D-6335-47D1-BF1B-0A56AD281351}" type="presParOf" srcId="{BB90D31D-82BF-44B2-A95E-FF8D2E5EE06A}" destId="{226C7D64-5F1F-4716-95D6-F68D5F5075C1}" srcOrd="3" destOrd="0" presId="urn:microsoft.com/office/officeart/2005/8/layout/hList7"/>
    <dgm:cxn modelId="{A38F2405-CB45-472F-90AB-E424E6E50FB9}" type="presParOf" srcId="{3C78F287-6241-41EA-A378-E0E95F2B14E2}" destId="{3D81200C-07DC-4ED7-8447-B0B8687A9789}" srcOrd="1" destOrd="0" presId="urn:microsoft.com/office/officeart/2005/8/layout/hList7"/>
    <dgm:cxn modelId="{6B549036-A3E9-4C82-9AD9-8446E163B55D}" type="presParOf" srcId="{3C78F287-6241-41EA-A378-E0E95F2B14E2}" destId="{27313145-0D5D-4B41-8D67-4CB76645D9EE}" srcOrd="2" destOrd="0" presId="urn:microsoft.com/office/officeart/2005/8/layout/hList7"/>
    <dgm:cxn modelId="{AD9A542B-E33E-4DF1-B467-5645E65DD07F}" type="presParOf" srcId="{27313145-0D5D-4B41-8D67-4CB76645D9EE}" destId="{2DEC563C-9F77-41EA-AD5C-97DFDB923B8A}" srcOrd="0" destOrd="0" presId="urn:microsoft.com/office/officeart/2005/8/layout/hList7"/>
    <dgm:cxn modelId="{DD8037AA-7E3A-4E65-8032-90EA9AA7B9DD}" type="presParOf" srcId="{27313145-0D5D-4B41-8D67-4CB76645D9EE}" destId="{3D1EDDA3-BDBA-4F51-98A8-EE5AB1607A88}" srcOrd="1" destOrd="0" presId="urn:microsoft.com/office/officeart/2005/8/layout/hList7"/>
    <dgm:cxn modelId="{BA335F08-5600-411F-A1FC-725D8FE984F4}" type="presParOf" srcId="{27313145-0D5D-4B41-8D67-4CB76645D9EE}" destId="{4E3F789A-5EF4-4C0B-BAF4-71692C3A3C58}" srcOrd="2" destOrd="0" presId="urn:microsoft.com/office/officeart/2005/8/layout/hList7"/>
    <dgm:cxn modelId="{D996D0A3-6296-4707-AF7C-B03AD9E6B0C6}" type="presParOf" srcId="{27313145-0D5D-4B41-8D67-4CB76645D9EE}" destId="{80C243CC-8590-4378-BED5-EFAA9EF5B8AA}" srcOrd="3" destOrd="0" presId="urn:microsoft.com/office/officeart/2005/8/layout/hList7"/>
    <dgm:cxn modelId="{2EFCF099-B1ED-4440-ABFB-62D0BB625BD4}" type="presParOf" srcId="{3C78F287-6241-41EA-A378-E0E95F2B14E2}" destId="{2A99E966-9F53-4A7F-9446-6B6427888372}" srcOrd="3" destOrd="0" presId="urn:microsoft.com/office/officeart/2005/8/layout/hList7"/>
    <dgm:cxn modelId="{A658123D-74B3-4060-8B99-D60048601F7A}" type="presParOf" srcId="{3C78F287-6241-41EA-A378-E0E95F2B14E2}" destId="{4C183828-1F9D-462A-A527-2F54D08A18B1}" srcOrd="4" destOrd="0" presId="urn:microsoft.com/office/officeart/2005/8/layout/hList7"/>
    <dgm:cxn modelId="{0931CC56-30A6-4490-8644-C545EB97A987}" type="presParOf" srcId="{4C183828-1F9D-462A-A527-2F54D08A18B1}" destId="{8B8D0271-F808-4A58-956E-4851CDA539C4}" srcOrd="0" destOrd="0" presId="urn:microsoft.com/office/officeart/2005/8/layout/hList7"/>
    <dgm:cxn modelId="{9981DF81-8C0D-4770-9E7B-0175FE04390E}" type="presParOf" srcId="{4C183828-1F9D-462A-A527-2F54D08A18B1}" destId="{838F7B41-B7E5-4917-B75F-3F267A3CE578}" srcOrd="1" destOrd="0" presId="urn:microsoft.com/office/officeart/2005/8/layout/hList7"/>
    <dgm:cxn modelId="{A7D3639C-B5B6-480E-8886-3E2CF89529BF}" type="presParOf" srcId="{4C183828-1F9D-462A-A527-2F54D08A18B1}" destId="{36BAFA9C-1638-462C-8287-FFD1BDB1187B}" srcOrd="2" destOrd="0" presId="urn:microsoft.com/office/officeart/2005/8/layout/hList7"/>
    <dgm:cxn modelId="{E92E209A-EF7E-4CAE-8F8A-9EA6EB7BB4B3}" type="presParOf" srcId="{4C183828-1F9D-462A-A527-2F54D08A18B1}" destId="{9BB37CAD-216B-44F2-8890-8467B926648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5A7BBFF-3B1A-412A-9788-8F159805BB9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4DE2D11-68F7-4CD6-A804-0601410EFA19}">
      <dgm:prSet phldrT="[Text]"/>
      <dgm:spPr/>
      <dgm:t>
        <a:bodyPr/>
        <a:lstStyle/>
        <a:p>
          <a:r>
            <a:rPr lang="en-IN" dirty="0"/>
            <a:t>Resource Manager</a:t>
          </a:r>
        </a:p>
      </dgm:t>
    </dgm:pt>
    <dgm:pt modelId="{EDE6336A-039F-486E-B45E-904713921976}" type="parTrans" cxnId="{A86DAE4E-4784-45DB-A8FE-194CCD7B3773}">
      <dgm:prSet/>
      <dgm:spPr/>
      <dgm:t>
        <a:bodyPr/>
        <a:lstStyle/>
        <a:p>
          <a:endParaRPr lang="en-IN"/>
        </a:p>
      </dgm:t>
    </dgm:pt>
    <dgm:pt modelId="{59D249D4-0E44-4445-854E-812C065F66DA}" type="sibTrans" cxnId="{A86DAE4E-4784-45DB-A8FE-194CCD7B3773}">
      <dgm:prSet/>
      <dgm:spPr/>
      <dgm:t>
        <a:bodyPr/>
        <a:lstStyle/>
        <a:p>
          <a:endParaRPr lang="en-IN"/>
        </a:p>
      </dgm:t>
    </dgm:pt>
    <dgm:pt modelId="{B3283FCF-11A3-48EF-9D53-E9EF5E075F93}">
      <dgm:prSet phldrT="[Text]"/>
      <dgm:spPr/>
      <dgm:t>
        <a:bodyPr/>
        <a:lstStyle/>
        <a:p>
          <a:pPr>
            <a:buFont typeface="Arial" panose="020B0604020202020204" pitchFamily="34" charset="0"/>
            <a:buChar char="•"/>
          </a:pPr>
          <a:r>
            <a:rPr lang="en-IN" b="0" i="0" dirty="0">
              <a:solidFill>
                <a:srgbClr val="0D0D0D"/>
              </a:solidFill>
              <a:effectLst/>
              <a:latin typeface="Söhne"/>
            </a:rPr>
            <a:t>Responsible for resource de-/allocation and provisioning.</a:t>
          </a:r>
          <a:endParaRPr lang="en-IN" dirty="0"/>
        </a:p>
      </dgm:t>
    </dgm:pt>
    <dgm:pt modelId="{8FF2D9C3-9E1E-4928-AF24-A7164E6C3207}" type="parTrans" cxnId="{0E042EBB-5B13-4674-B0BC-CDA8C76DF0A3}">
      <dgm:prSet/>
      <dgm:spPr/>
      <dgm:t>
        <a:bodyPr/>
        <a:lstStyle/>
        <a:p>
          <a:endParaRPr lang="en-IN"/>
        </a:p>
      </dgm:t>
    </dgm:pt>
    <dgm:pt modelId="{10C5AA5A-FC27-4F8D-86CD-75EFA8B5B334}" type="sibTrans" cxnId="{0E042EBB-5B13-4674-B0BC-CDA8C76DF0A3}">
      <dgm:prSet/>
      <dgm:spPr/>
      <dgm:t>
        <a:bodyPr/>
        <a:lstStyle/>
        <a:p>
          <a:endParaRPr lang="en-IN"/>
        </a:p>
      </dgm:t>
    </dgm:pt>
    <dgm:pt modelId="{9A03FBBF-43ED-4484-8939-1982DC803A09}">
      <dgm:prSet phldrT="[Text]"/>
      <dgm:spPr/>
      <dgm:t>
        <a:bodyPr/>
        <a:lstStyle/>
        <a:p>
          <a:r>
            <a:rPr lang="en-IN" dirty="0"/>
            <a:t>Dispatcher</a:t>
          </a:r>
        </a:p>
      </dgm:t>
    </dgm:pt>
    <dgm:pt modelId="{BBFCC48C-DB8E-4FC5-BF20-323019344A78}" type="parTrans" cxnId="{D45DFD17-4A64-4B9F-B260-0B47692B0AE2}">
      <dgm:prSet/>
      <dgm:spPr/>
      <dgm:t>
        <a:bodyPr/>
        <a:lstStyle/>
        <a:p>
          <a:endParaRPr lang="en-IN"/>
        </a:p>
      </dgm:t>
    </dgm:pt>
    <dgm:pt modelId="{B60DDB19-BE75-4A94-B288-6535708B5F66}" type="sibTrans" cxnId="{D45DFD17-4A64-4B9F-B260-0B47692B0AE2}">
      <dgm:prSet/>
      <dgm:spPr/>
      <dgm:t>
        <a:bodyPr/>
        <a:lstStyle/>
        <a:p>
          <a:endParaRPr lang="en-IN"/>
        </a:p>
      </dgm:t>
    </dgm:pt>
    <dgm:pt modelId="{2992C08E-5EB8-487A-9F68-51B643E6D893}">
      <dgm:prSet phldrT="[Text]"/>
      <dgm:spPr/>
      <dgm:t>
        <a:bodyPr/>
        <a:lstStyle/>
        <a:p>
          <a:r>
            <a:rPr lang="en-IN" b="0" i="0" dirty="0">
              <a:solidFill>
                <a:srgbClr val="0D0D0D"/>
              </a:solidFill>
              <a:effectLst/>
              <a:latin typeface="Söhne"/>
            </a:rPr>
            <a:t>Provides a REST interface to submit Flink applications.</a:t>
          </a:r>
          <a:endParaRPr lang="en-IN" dirty="0"/>
        </a:p>
      </dgm:t>
    </dgm:pt>
    <dgm:pt modelId="{9F8629D9-0E2A-40AE-9021-39610317D70D}" type="parTrans" cxnId="{785AE2ED-5A89-43C8-A08A-598C059495B9}">
      <dgm:prSet/>
      <dgm:spPr/>
      <dgm:t>
        <a:bodyPr/>
        <a:lstStyle/>
        <a:p>
          <a:endParaRPr lang="en-IN"/>
        </a:p>
      </dgm:t>
    </dgm:pt>
    <dgm:pt modelId="{F602C1EA-E553-4A55-8C33-51D7B7F3646E}" type="sibTrans" cxnId="{785AE2ED-5A89-43C8-A08A-598C059495B9}">
      <dgm:prSet/>
      <dgm:spPr/>
      <dgm:t>
        <a:bodyPr/>
        <a:lstStyle/>
        <a:p>
          <a:endParaRPr lang="en-IN"/>
        </a:p>
      </dgm:t>
    </dgm:pt>
    <dgm:pt modelId="{655D07D3-14BA-4BD5-8600-A79CDC2205F0}">
      <dgm:prSet phldrT="[Text]"/>
      <dgm:spPr/>
      <dgm:t>
        <a:bodyPr/>
        <a:lstStyle/>
        <a:p>
          <a:r>
            <a:rPr lang="en-IN" dirty="0"/>
            <a:t>Job Master</a:t>
          </a:r>
        </a:p>
      </dgm:t>
    </dgm:pt>
    <dgm:pt modelId="{1AF413A7-1616-4EC1-B28F-B426E81EFCF8}" type="parTrans" cxnId="{78AD4AC3-B7CC-4A02-87CC-E5F7AA935B3F}">
      <dgm:prSet/>
      <dgm:spPr/>
      <dgm:t>
        <a:bodyPr/>
        <a:lstStyle/>
        <a:p>
          <a:endParaRPr lang="en-IN"/>
        </a:p>
      </dgm:t>
    </dgm:pt>
    <dgm:pt modelId="{2A080049-78D7-4DBE-8D19-D67B5837CE63}" type="sibTrans" cxnId="{78AD4AC3-B7CC-4A02-87CC-E5F7AA935B3F}">
      <dgm:prSet/>
      <dgm:spPr/>
      <dgm:t>
        <a:bodyPr/>
        <a:lstStyle/>
        <a:p>
          <a:endParaRPr lang="en-IN"/>
        </a:p>
      </dgm:t>
    </dgm:pt>
    <dgm:pt modelId="{12E3B63B-4EC0-4AF4-B44B-D1AAA87ADB36}">
      <dgm:prSet phldrT="[Text]"/>
      <dgm:spPr/>
      <dgm:t>
        <a:bodyPr/>
        <a:lstStyle/>
        <a:p>
          <a:pPr>
            <a:buFont typeface="Arial" panose="020B0604020202020204" pitchFamily="34" charset="0"/>
            <a:buChar char="•"/>
          </a:pPr>
          <a:r>
            <a:rPr lang="en-IN" b="0" i="0" dirty="0">
              <a:solidFill>
                <a:srgbClr val="0D0D0D"/>
              </a:solidFill>
              <a:effectLst/>
              <a:latin typeface="Söhne"/>
            </a:rPr>
            <a:t>Manages the execution of a single </a:t>
          </a:r>
          <a:r>
            <a:rPr lang="en-IN" b="0" i="0" dirty="0" err="1">
              <a:solidFill>
                <a:srgbClr val="0D0D0D"/>
              </a:solidFill>
              <a:effectLst/>
              <a:latin typeface="Söhne"/>
            </a:rPr>
            <a:t>JobGraph</a:t>
          </a:r>
          <a:r>
            <a:rPr lang="en-IN" b="0" i="0" dirty="0">
              <a:solidFill>
                <a:srgbClr val="0D0D0D"/>
              </a:solidFill>
              <a:effectLst/>
              <a:latin typeface="Söhne"/>
            </a:rPr>
            <a:t>.</a:t>
          </a:r>
          <a:endParaRPr lang="en-IN" dirty="0"/>
        </a:p>
      </dgm:t>
    </dgm:pt>
    <dgm:pt modelId="{CD008A38-2237-4822-B47A-9451DB9EB2C7}" type="parTrans" cxnId="{9E16E9B4-18C9-4CD1-BDA9-1EF1DECD8437}">
      <dgm:prSet/>
      <dgm:spPr/>
      <dgm:t>
        <a:bodyPr/>
        <a:lstStyle/>
        <a:p>
          <a:endParaRPr lang="en-IN"/>
        </a:p>
      </dgm:t>
    </dgm:pt>
    <dgm:pt modelId="{937D6A7E-6F9E-4A96-A1ED-6E13376953EA}" type="sibTrans" cxnId="{9E16E9B4-18C9-4CD1-BDA9-1EF1DECD8437}">
      <dgm:prSet/>
      <dgm:spPr/>
      <dgm:t>
        <a:bodyPr/>
        <a:lstStyle/>
        <a:p>
          <a:endParaRPr lang="en-IN"/>
        </a:p>
      </dgm:t>
    </dgm:pt>
    <dgm:pt modelId="{54CA9DE4-5B67-4937-A041-21BF0F9D2511}">
      <dgm:prSet/>
      <dgm:spPr/>
      <dgm:t>
        <a:bodyPr/>
        <a:lstStyle/>
        <a:p>
          <a:r>
            <a:rPr lang="en-IN" b="0" i="0">
              <a:solidFill>
                <a:srgbClr val="0D0D0D"/>
              </a:solidFill>
              <a:effectLst/>
              <a:latin typeface="Söhne"/>
            </a:rPr>
            <a:t>Manages task slots.</a:t>
          </a:r>
          <a:endParaRPr lang="en-IN" b="0" i="0" dirty="0">
            <a:solidFill>
              <a:srgbClr val="0D0D0D"/>
            </a:solidFill>
            <a:effectLst/>
            <a:latin typeface="Söhne"/>
          </a:endParaRPr>
        </a:p>
      </dgm:t>
    </dgm:pt>
    <dgm:pt modelId="{5EDBDF56-8193-4258-9E6A-9857AD5D4705}" type="parTrans" cxnId="{7FE4497C-BC5C-434E-8965-A296152E2453}">
      <dgm:prSet/>
      <dgm:spPr/>
      <dgm:t>
        <a:bodyPr/>
        <a:lstStyle/>
        <a:p>
          <a:endParaRPr lang="en-IN"/>
        </a:p>
      </dgm:t>
    </dgm:pt>
    <dgm:pt modelId="{980A2EFD-430D-42C5-8AA6-12DB8F2D6944}" type="sibTrans" cxnId="{7FE4497C-BC5C-434E-8965-A296152E2453}">
      <dgm:prSet/>
      <dgm:spPr/>
      <dgm:t>
        <a:bodyPr/>
        <a:lstStyle/>
        <a:p>
          <a:endParaRPr lang="en-IN"/>
        </a:p>
      </dgm:t>
    </dgm:pt>
    <dgm:pt modelId="{C3CD14D4-516F-4349-B127-D50BCB37A297}">
      <dgm:prSet/>
      <dgm:spPr/>
      <dgm:t>
        <a:bodyPr/>
        <a:lstStyle/>
        <a:p>
          <a:r>
            <a:rPr lang="en-IN" b="0" i="0" dirty="0">
              <a:solidFill>
                <a:srgbClr val="0D0D0D"/>
              </a:solidFill>
              <a:effectLst/>
              <a:latin typeface="Söhne"/>
            </a:rPr>
            <a:t>Implements multiple </a:t>
          </a:r>
          <a:r>
            <a:rPr lang="en-IN" b="0" i="0" dirty="0" err="1">
              <a:solidFill>
                <a:srgbClr val="0D0D0D"/>
              </a:solidFill>
              <a:effectLst/>
              <a:latin typeface="Söhne"/>
            </a:rPr>
            <a:t>ResourceManagers</a:t>
          </a:r>
          <a:r>
            <a:rPr lang="en-IN" b="0" i="0" dirty="0">
              <a:solidFill>
                <a:srgbClr val="0D0D0D"/>
              </a:solidFill>
              <a:effectLst/>
              <a:latin typeface="Söhne"/>
            </a:rPr>
            <a:t> for different environments (e.g., YARN, Kubernetes, standalone deployments).</a:t>
          </a:r>
        </a:p>
      </dgm:t>
    </dgm:pt>
    <dgm:pt modelId="{63E6D9DD-9368-4D8A-B4CE-A16B0BA174F9}" type="parTrans" cxnId="{0FEE3795-C3CD-424F-A26B-DA1993389C72}">
      <dgm:prSet/>
      <dgm:spPr/>
      <dgm:t>
        <a:bodyPr/>
        <a:lstStyle/>
        <a:p>
          <a:endParaRPr lang="en-IN"/>
        </a:p>
      </dgm:t>
    </dgm:pt>
    <dgm:pt modelId="{400F0C47-BDFC-43AC-B25F-555530AC147C}" type="sibTrans" cxnId="{0FEE3795-C3CD-424F-A26B-DA1993389C72}">
      <dgm:prSet/>
      <dgm:spPr/>
      <dgm:t>
        <a:bodyPr/>
        <a:lstStyle/>
        <a:p>
          <a:endParaRPr lang="en-IN"/>
        </a:p>
      </dgm:t>
    </dgm:pt>
    <dgm:pt modelId="{4FDD8537-6B05-4209-A9E8-5C643E240548}">
      <dgm:prSet/>
      <dgm:spPr/>
      <dgm:t>
        <a:bodyPr/>
        <a:lstStyle/>
        <a:p>
          <a:r>
            <a:rPr lang="en-IN" b="0" i="0" dirty="0">
              <a:solidFill>
                <a:srgbClr val="0D0D0D"/>
              </a:solidFill>
              <a:effectLst/>
              <a:latin typeface="Söhne"/>
            </a:rPr>
            <a:t>In standalone setup, distributes slots of available </a:t>
          </a:r>
          <a:r>
            <a:rPr lang="en-IN" b="0" i="0" dirty="0" err="1">
              <a:solidFill>
                <a:srgbClr val="0D0D0D"/>
              </a:solidFill>
              <a:effectLst/>
              <a:latin typeface="Söhne"/>
            </a:rPr>
            <a:t>TaskManagers</a:t>
          </a:r>
          <a:r>
            <a:rPr lang="en-IN" b="0" i="0" dirty="0">
              <a:solidFill>
                <a:srgbClr val="0D0D0D"/>
              </a:solidFill>
              <a:effectLst/>
              <a:latin typeface="Söhne"/>
            </a:rPr>
            <a:t> but cannot start new </a:t>
          </a:r>
          <a:r>
            <a:rPr lang="en-IN" b="0" i="0" dirty="0" err="1">
              <a:solidFill>
                <a:srgbClr val="0D0D0D"/>
              </a:solidFill>
              <a:effectLst/>
              <a:latin typeface="Söhne"/>
            </a:rPr>
            <a:t>TaskManagers</a:t>
          </a:r>
          <a:r>
            <a:rPr lang="en-IN" b="0" i="0" dirty="0">
              <a:solidFill>
                <a:srgbClr val="0D0D0D"/>
              </a:solidFill>
              <a:effectLst/>
              <a:latin typeface="Söhne"/>
            </a:rPr>
            <a:t>.</a:t>
          </a:r>
        </a:p>
      </dgm:t>
    </dgm:pt>
    <dgm:pt modelId="{2728180B-3AEB-4FE0-9881-EB3CDA51F9D7}" type="parTrans" cxnId="{5BF79AD1-F36F-4252-8913-9CD6C80D71B2}">
      <dgm:prSet/>
      <dgm:spPr/>
      <dgm:t>
        <a:bodyPr/>
        <a:lstStyle/>
        <a:p>
          <a:endParaRPr lang="en-IN"/>
        </a:p>
      </dgm:t>
    </dgm:pt>
    <dgm:pt modelId="{C03EB244-B5FA-4537-BD3C-7EDD4D647BE8}" type="sibTrans" cxnId="{5BF79AD1-F36F-4252-8913-9CD6C80D71B2}">
      <dgm:prSet/>
      <dgm:spPr/>
      <dgm:t>
        <a:bodyPr/>
        <a:lstStyle/>
        <a:p>
          <a:endParaRPr lang="en-IN"/>
        </a:p>
      </dgm:t>
    </dgm:pt>
    <dgm:pt modelId="{9993C969-2827-4528-B52C-D33C1AF8CF29}">
      <dgm:prSet/>
      <dgm:spPr/>
      <dgm:t>
        <a:bodyPr/>
        <a:lstStyle/>
        <a:p>
          <a:r>
            <a:rPr lang="en-IN" b="0" i="0">
              <a:solidFill>
                <a:srgbClr val="0D0D0D"/>
              </a:solidFill>
              <a:effectLst/>
              <a:latin typeface="Söhne"/>
            </a:rPr>
            <a:t>Starts a new JobMaster for each submitted job.</a:t>
          </a:r>
          <a:endParaRPr lang="en-IN" b="0" i="0" dirty="0">
            <a:solidFill>
              <a:srgbClr val="0D0D0D"/>
            </a:solidFill>
            <a:effectLst/>
            <a:latin typeface="Söhne"/>
          </a:endParaRPr>
        </a:p>
      </dgm:t>
    </dgm:pt>
    <dgm:pt modelId="{D4EE33ED-4B9C-44D5-A511-9CB4057A2683}" type="parTrans" cxnId="{3A6B0E70-5977-46FA-80CA-E1B8D89C1BFE}">
      <dgm:prSet/>
      <dgm:spPr/>
      <dgm:t>
        <a:bodyPr/>
        <a:lstStyle/>
        <a:p>
          <a:endParaRPr lang="en-IN"/>
        </a:p>
      </dgm:t>
    </dgm:pt>
    <dgm:pt modelId="{8BCE81DC-7687-4CBA-BAFF-760B2E4F99D5}" type="sibTrans" cxnId="{3A6B0E70-5977-46FA-80CA-E1B8D89C1BFE}">
      <dgm:prSet/>
      <dgm:spPr/>
      <dgm:t>
        <a:bodyPr/>
        <a:lstStyle/>
        <a:p>
          <a:endParaRPr lang="en-IN"/>
        </a:p>
      </dgm:t>
    </dgm:pt>
    <dgm:pt modelId="{E3669F6E-E845-474A-89D0-8681FE1B76FA}">
      <dgm:prSet/>
      <dgm:spPr/>
      <dgm:t>
        <a:bodyPr/>
        <a:lstStyle/>
        <a:p>
          <a:r>
            <a:rPr lang="en-IN" b="0" i="0" dirty="0">
              <a:solidFill>
                <a:srgbClr val="0D0D0D"/>
              </a:solidFill>
              <a:effectLst/>
              <a:latin typeface="Söhne"/>
            </a:rPr>
            <a:t>Runs the Flink </a:t>
          </a:r>
          <a:r>
            <a:rPr lang="en-IN" b="0" i="0" dirty="0" err="1">
              <a:solidFill>
                <a:srgbClr val="0D0D0D"/>
              </a:solidFill>
              <a:effectLst/>
              <a:latin typeface="Söhne"/>
            </a:rPr>
            <a:t>WebUI</a:t>
          </a:r>
          <a:r>
            <a:rPr lang="en-IN" b="0" i="0" dirty="0">
              <a:solidFill>
                <a:srgbClr val="0D0D0D"/>
              </a:solidFill>
              <a:effectLst/>
              <a:latin typeface="Söhne"/>
            </a:rPr>
            <a:t> for job execution information.</a:t>
          </a:r>
        </a:p>
      </dgm:t>
    </dgm:pt>
    <dgm:pt modelId="{4498F853-21C5-44F6-9802-722FAC32F854}" type="parTrans" cxnId="{FBA37513-61B7-4F0E-967C-9BA6E39571C4}">
      <dgm:prSet/>
      <dgm:spPr/>
      <dgm:t>
        <a:bodyPr/>
        <a:lstStyle/>
        <a:p>
          <a:endParaRPr lang="en-IN"/>
        </a:p>
      </dgm:t>
    </dgm:pt>
    <dgm:pt modelId="{75B937AF-7EA0-4331-9F0C-4ECE6BBADE54}" type="sibTrans" cxnId="{FBA37513-61B7-4F0E-967C-9BA6E39571C4}">
      <dgm:prSet/>
      <dgm:spPr/>
      <dgm:t>
        <a:bodyPr/>
        <a:lstStyle/>
        <a:p>
          <a:endParaRPr lang="en-IN"/>
        </a:p>
      </dgm:t>
    </dgm:pt>
    <dgm:pt modelId="{D0E102C0-A5DC-4AE0-92D6-47655991E259}">
      <dgm:prSet/>
      <dgm:spPr/>
      <dgm:t>
        <a:bodyPr/>
        <a:lstStyle/>
        <a:p>
          <a:r>
            <a:rPr lang="en-IN" b="0" i="0" dirty="0">
              <a:solidFill>
                <a:srgbClr val="0D0D0D"/>
              </a:solidFill>
              <a:effectLst/>
              <a:latin typeface="Söhne"/>
            </a:rPr>
            <a:t>Allows multiple simultaneous jobs in a Flink cluster, each with its own </a:t>
          </a:r>
          <a:r>
            <a:rPr lang="en-IN" b="0" i="0" dirty="0" err="1">
              <a:solidFill>
                <a:srgbClr val="0D0D0D"/>
              </a:solidFill>
              <a:effectLst/>
              <a:latin typeface="Söhne"/>
            </a:rPr>
            <a:t>JobMaster</a:t>
          </a:r>
          <a:r>
            <a:rPr lang="en-IN" b="0" i="0" dirty="0">
              <a:solidFill>
                <a:srgbClr val="0D0D0D"/>
              </a:solidFill>
              <a:effectLst/>
              <a:latin typeface="Söhne"/>
            </a:rPr>
            <a:t>.</a:t>
          </a:r>
        </a:p>
      </dgm:t>
    </dgm:pt>
    <dgm:pt modelId="{0C8499C6-AEA9-43B5-A96B-5E1F9FF25376}" type="parTrans" cxnId="{51FFA5CC-BA59-45C3-B1F9-F0CB210F62F1}">
      <dgm:prSet/>
      <dgm:spPr/>
      <dgm:t>
        <a:bodyPr/>
        <a:lstStyle/>
        <a:p>
          <a:endParaRPr lang="en-IN"/>
        </a:p>
      </dgm:t>
    </dgm:pt>
    <dgm:pt modelId="{0F1674BA-3A5E-4673-994E-F1458D48790E}" type="sibTrans" cxnId="{51FFA5CC-BA59-45C3-B1F9-F0CB210F62F1}">
      <dgm:prSet/>
      <dgm:spPr/>
      <dgm:t>
        <a:bodyPr/>
        <a:lstStyle/>
        <a:p>
          <a:endParaRPr lang="en-IN"/>
        </a:p>
      </dgm:t>
    </dgm:pt>
    <dgm:pt modelId="{3416ECD1-886F-4DB5-80F3-5B8D9130B085}" type="pres">
      <dgm:prSet presAssocID="{85A7BBFF-3B1A-412A-9788-8F159805BB9F}" presName="Name0" presStyleCnt="0">
        <dgm:presLayoutVars>
          <dgm:dir/>
          <dgm:animLvl val="lvl"/>
          <dgm:resizeHandles val="exact"/>
        </dgm:presLayoutVars>
      </dgm:prSet>
      <dgm:spPr/>
    </dgm:pt>
    <dgm:pt modelId="{8EFA5A23-CB06-4875-9170-360DEF8F34E2}" type="pres">
      <dgm:prSet presAssocID="{B4DE2D11-68F7-4CD6-A804-0601410EFA19}" presName="composite" presStyleCnt="0"/>
      <dgm:spPr/>
    </dgm:pt>
    <dgm:pt modelId="{F4095293-C1C6-49DC-9398-830579F57A70}" type="pres">
      <dgm:prSet presAssocID="{B4DE2D11-68F7-4CD6-A804-0601410EFA19}" presName="parTx" presStyleLbl="alignNode1" presStyleIdx="0" presStyleCnt="3">
        <dgm:presLayoutVars>
          <dgm:chMax val="0"/>
          <dgm:chPref val="0"/>
          <dgm:bulletEnabled val="1"/>
        </dgm:presLayoutVars>
      </dgm:prSet>
      <dgm:spPr/>
    </dgm:pt>
    <dgm:pt modelId="{75E067CC-03F2-4C12-96CC-8F3076987AB7}" type="pres">
      <dgm:prSet presAssocID="{B4DE2D11-68F7-4CD6-A804-0601410EFA19}" presName="desTx" presStyleLbl="alignAccFollowNode1" presStyleIdx="0" presStyleCnt="3">
        <dgm:presLayoutVars>
          <dgm:bulletEnabled val="1"/>
        </dgm:presLayoutVars>
      </dgm:prSet>
      <dgm:spPr/>
    </dgm:pt>
    <dgm:pt modelId="{9A4174C5-3670-49D6-A947-4B2111B7F6C1}" type="pres">
      <dgm:prSet presAssocID="{59D249D4-0E44-4445-854E-812C065F66DA}" presName="space" presStyleCnt="0"/>
      <dgm:spPr/>
    </dgm:pt>
    <dgm:pt modelId="{9B661E28-24B8-4B9C-8A94-36E192A8A3DE}" type="pres">
      <dgm:prSet presAssocID="{9A03FBBF-43ED-4484-8939-1982DC803A09}" presName="composite" presStyleCnt="0"/>
      <dgm:spPr/>
    </dgm:pt>
    <dgm:pt modelId="{437F7D41-48C7-44E1-AED7-268937D116D7}" type="pres">
      <dgm:prSet presAssocID="{9A03FBBF-43ED-4484-8939-1982DC803A09}" presName="parTx" presStyleLbl="alignNode1" presStyleIdx="1" presStyleCnt="3">
        <dgm:presLayoutVars>
          <dgm:chMax val="0"/>
          <dgm:chPref val="0"/>
          <dgm:bulletEnabled val="1"/>
        </dgm:presLayoutVars>
      </dgm:prSet>
      <dgm:spPr/>
    </dgm:pt>
    <dgm:pt modelId="{07F40E2B-AF7D-41EB-83E7-3E7E863CC7D1}" type="pres">
      <dgm:prSet presAssocID="{9A03FBBF-43ED-4484-8939-1982DC803A09}" presName="desTx" presStyleLbl="alignAccFollowNode1" presStyleIdx="1" presStyleCnt="3">
        <dgm:presLayoutVars>
          <dgm:bulletEnabled val="1"/>
        </dgm:presLayoutVars>
      </dgm:prSet>
      <dgm:spPr/>
    </dgm:pt>
    <dgm:pt modelId="{578CDA91-8749-4F54-A5F8-F36DB6D968A8}" type="pres">
      <dgm:prSet presAssocID="{B60DDB19-BE75-4A94-B288-6535708B5F66}" presName="space" presStyleCnt="0"/>
      <dgm:spPr/>
    </dgm:pt>
    <dgm:pt modelId="{B895307F-6390-4E21-8269-5039EC706B52}" type="pres">
      <dgm:prSet presAssocID="{655D07D3-14BA-4BD5-8600-A79CDC2205F0}" presName="composite" presStyleCnt="0"/>
      <dgm:spPr/>
    </dgm:pt>
    <dgm:pt modelId="{F814AE58-6E94-4373-9226-D7A215BDB8A5}" type="pres">
      <dgm:prSet presAssocID="{655D07D3-14BA-4BD5-8600-A79CDC2205F0}" presName="parTx" presStyleLbl="alignNode1" presStyleIdx="2" presStyleCnt="3">
        <dgm:presLayoutVars>
          <dgm:chMax val="0"/>
          <dgm:chPref val="0"/>
          <dgm:bulletEnabled val="1"/>
        </dgm:presLayoutVars>
      </dgm:prSet>
      <dgm:spPr/>
    </dgm:pt>
    <dgm:pt modelId="{1EC80AFF-D4B9-48DE-8E99-DBC75D84E48B}" type="pres">
      <dgm:prSet presAssocID="{655D07D3-14BA-4BD5-8600-A79CDC2205F0}" presName="desTx" presStyleLbl="alignAccFollowNode1" presStyleIdx="2" presStyleCnt="3">
        <dgm:presLayoutVars>
          <dgm:bulletEnabled val="1"/>
        </dgm:presLayoutVars>
      </dgm:prSet>
      <dgm:spPr/>
    </dgm:pt>
  </dgm:ptLst>
  <dgm:cxnLst>
    <dgm:cxn modelId="{FBA37513-61B7-4F0E-967C-9BA6E39571C4}" srcId="{9A03FBBF-43ED-4484-8939-1982DC803A09}" destId="{E3669F6E-E845-474A-89D0-8681FE1B76FA}" srcOrd="2" destOrd="0" parTransId="{4498F853-21C5-44F6-9802-722FAC32F854}" sibTransId="{75B937AF-7EA0-4331-9F0C-4ECE6BBADE54}"/>
    <dgm:cxn modelId="{D45DFD17-4A64-4B9F-B260-0B47692B0AE2}" srcId="{85A7BBFF-3B1A-412A-9788-8F159805BB9F}" destId="{9A03FBBF-43ED-4484-8939-1982DC803A09}" srcOrd="1" destOrd="0" parTransId="{BBFCC48C-DB8E-4FC5-BF20-323019344A78}" sibTransId="{B60DDB19-BE75-4A94-B288-6535708B5F66}"/>
    <dgm:cxn modelId="{A5B1C918-5E2E-453F-AEC5-8E0FCC9FA077}" type="presOf" srcId="{9993C969-2827-4528-B52C-D33C1AF8CF29}" destId="{07F40E2B-AF7D-41EB-83E7-3E7E863CC7D1}" srcOrd="0" destOrd="1" presId="urn:microsoft.com/office/officeart/2005/8/layout/hList1"/>
    <dgm:cxn modelId="{091E561E-7CA8-4798-9484-F461B90ADF1F}" type="presOf" srcId="{12E3B63B-4EC0-4AF4-B44B-D1AAA87ADB36}" destId="{1EC80AFF-D4B9-48DE-8E99-DBC75D84E48B}" srcOrd="0" destOrd="0" presId="urn:microsoft.com/office/officeart/2005/8/layout/hList1"/>
    <dgm:cxn modelId="{FA484733-9BC2-446F-A3CA-E005DD72E0C0}" type="presOf" srcId="{2992C08E-5EB8-487A-9F68-51B643E6D893}" destId="{07F40E2B-AF7D-41EB-83E7-3E7E863CC7D1}" srcOrd="0" destOrd="0" presId="urn:microsoft.com/office/officeart/2005/8/layout/hList1"/>
    <dgm:cxn modelId="{A86DAE4E-4784-45DB-A8FE-194CCD7B3773}" srcId="{85A7BBFF-3B1A-412A-9788-8F159805BB9F}" destId="{B4DE2D11-68F7-4CD6-A804-0601410EFA19}" srcOrd="0" destOrd="0" parTransId="{EDE6336A-039F-486E-B45E-904713921976}" sibTransId="{59D249D4-0E44-4445-854E-812C065F66DA}"/>
    <dgm:cxn modelId="{3A6B0E70-5977-46FA-80CA-E1B8D89C1BFE}" srcId="{9A03FBBF-43ED-4484-8939-1982DC803A09}" destId="{9993C969-2827-4528-B52C-D33C1AF8CF29}" srcOrd="1" destOrd="0" parTransId="{D4EE33ED-4B9C-44D5-A511-9CB4057A2683}" sibTransId="{8BCE81DC-7687-4CBA-BAFF-760B2E4F99D5}"/>
    <dgm:cxn modelId="{7FE4497C-BC5C-434E-8965-A296152E2453}" srcId="{B4DE2D11-68F7-4CD6-A804-0601410EFA19}" destId="{54CA9DE4-5B67-4937-A041-21BF0F9D2511}" srcOrd="1" destOrd="0" parTransId="{5EDBDF56-8193-4258-9E6A-9857AD5D4705}" sibTransId="{980A2EFD-430D-42C5-8AA6-12DB8F2D6944}"/>
    <dgm:cxn modelId="{0FEE3795-C3CD-424F-A26B-DA1993389C72}" srcId="{B4DE2D11-68F7-4CD6-A804-0601410EFA19}" destId="{C3CD14D4-516F-4349-B127-D50BCB37A297}" srcOrd="2" destOrd="0" parTransId="{63E6D9DD-9368-4D8A-B4CE-A16B0BA174F9}" sibTransId="{400F0C47-BDFC-43AC-B25F-555530AC147C}"/>
    <dgm:cxn modelId="{EA92F997-B3FB-45D9-9268-440B86B4D924}" type="presOf" srcId="{C3CD14D4-516F-4349-B127-D50BCB37A297}" destId="{75E067CC-03F2-4C12-96CC-8F3076987AB7}" srcOrd="0" destOrd="2" presId="urn:microsoft.com/office/officeart/2005/8/layout/hList1"/>
    <dgm:cxn modelId="{CB1D929A-656A-4400-A4DF-47B8D3F9EA71}" type="presOf" srcId="{54CA9DE4-5B67-4937-A041-21BF0F9D2511}" destId="{75E067CC-03F2-4C12-96CC-8F3076987AB7}" srcOrd="0" destOrd="1" presId="urn:microsoft.com/office/officeart/2005/8/layout/hList1"/>
    <dgm:cxn modelId="{3E8EEEB0-0A33-4A89-90C5-BE3D7430B79D}" type="presOf" srcId="{9A03FBBF-43ED-4484-8939-1982DC803A09}" destId="{437F7D41-48C7-44E1-AED7-268937D116D7}" srcOrd="0" destOrd="0" presId="urn:microsoft.com/office/officeart/2005/8/layout/hList1"/>
    <dgm:cxn modelId="{9E16E9B4-18C9-4CD1-BDA9-1EF1DECD8437}" srcId="{655D07D3-14BA-4BD5-8600-A79CDC2205F0}" destId="{12E3B63B-4EC0-4AF4-B44B-D1AAA87ADB36}" srcOrd="0" destOrd="0" parTransId="{CD008A38-2237-4822-B47A-9451DB9EB2C7}" sibTransId="{937D6A7E-6F9E-4A96-A1ED-6E13376953EA}"/>
    <dgm:cxn modelId="{0E042EBB-5B13-4674-B0BC-CDA8C76DF0A3}" srcId="{B4DE2D11-68F7-4CD6-A804-0601410EFA19}" destId="{B3283FCF-11A3-48EF-9D53-E9EF5E075F93}" srcOrd="0" destOrd="0" parTransId="{8FF2D9C3-9E1E-4928-AF24-A7164E6C3207}" sibTransId="{10C5AA5A-FC27-4F8D-86CD-75EFA8B5B334}"/>
    <dgm:cxn modelId="{6847A4BC-3783-4006-9F85-680CA54FEFA7}" type="presOf" srcId="{B3283FCF-11A3-48EF-9D53-E9EF5E075F93}" destId="{75E067CC-03F2-4C12-96CC-8F3076987AB7}" srcOrd="0" destOrd="0" presId="urn:microsoft.com/office/officeart/2005/8/layout/hList1"/>
    <dgm:cxn modelId="{78AD4AC3-B7CC-4A02-87CC-E5F7AA935B3F}" srcId="{85A7BBFF-3B1A-412A-9788-8F159805BB9F}" destId="{655D07D3-14BA-4BD5-8600-A79CDC2205F0}" srcOrd="2" destOrd="0" parTransId="{1AF413A7-1616-4EC1-B28F-B426E81EFCF8}" sibTransId="{2A080049-78D7-4DBE-8D19-D67B5837CE63}"/>
    <dgm:cxn modelId="{51FFA5CC-BA59-45C3-B1F9-F0CB210F62F1}" srcId="{655D07D3-14BA-4BD5-8600-A79CDC2205F0}" destId="{D0E102C0-A5DC-4AE0-92D6-47655991E259}" srcOrd="1" destOrd="0" parTransId="{0C8499C6-AEA9-43B5-A96B-5E1F9FF25376}" sibTransId="{0F1674BA-3A5E-4673-994E-F1458D48790E}"/>
    <dgm:cxn modelId="{249304CF-97F3-4825-8019-B3979A362676}" type="presOf" srcId="{B4DE2D11-68F7-4CD6-A804-0601410EFA19}" destId="{F4095293-C1C6-49DC-9398-830579F57A70}" srcOrd="0" destOrd="0" presId="urn:microsoft.com/office/officeart/2005/8/layout/hList1"/>
    <dgm:cxn modelId="{5BF79AD1-F36F-4252-8913-9CD6C80D71B2}" srcId="{B4DE2D11-68F7-4CD6-A804-0601410EFA19}" destId="{4FDD8537-6B05-4209-A9E8-5C643E240548}" srcOrd="3" destOrd="0" parTransId="{2728180B-3AEB-4FE0-9881-EB3CDA51F9D7}" sibTransId="{C03EB244-B5FA-4537-BD3C-7EDD4D647BE8}"/>
    <dgm:cxn modelId="{83C648D4-E75E-47B0-ABCE-4DFA051AF741}" type="presOf" srcId="{D0E102C0-A5DC-4AE0-92D6-47655991E259}" destId="{1EC80AFF-D4B9-48DE-8E99-DBC75D84E48B}" srcOrd="0" destOrd="1" presId="urn:microsoft.com/office/officeart/2005/8/layout/hList1"/>
    <dgm:cxn modelId="{2BCB51E8-64B8-47E4-8176-EF0E3BCA0520}" type="presOf" srcId="{E3669F6E-E845-474A-89D0-8681FE1B76FA}" destId="{07F40E2B-AF7D-41EB-83E7-3E7E863CC7D1}" srcOrd="0" destOrd="2" presId="urn:microsoft.com/office/officeart/2005/8/layout/hList1"/>
    <dgm:cxn modelId="{785AE2ED-5A89-43C8-A08A-598C059495B9}" srcId="{9A03FBBF-43ED-4484-8939-1982DC803A09}" destId="{2992C08E-5EB8-487A-9F68-51B643E6D893}" srcOrd="0" destOrd="0" parTransId="{9F8629D9-0E2A-40AE-9021-39610317D70D}" sibTransId="{F602C1EA-E553-4A55-8C33-51D7B7F3646E}"/>
    <dgm:cxn modelId="{750547EE-2964-4F31-8A0B-6765F09AA2EA}" type="presOf" srcId="{4FDD8537-6B05-4209-A9E8-5C643E240548}" destId="{75E067CC-03F2-4C12-96CC-8F3076987AB7}" srcOrd="0" destOrd="3" presId="urn:microsoft.com/office/officeart/2005/8/layout/hList1"/>
    <dgm:cxn modelId="{53D3E0F9-9384-4EE3-B326-DE95C0B2806E}" type="presOf" srcId="{85A7BBFF-3B1A-412A-9788-8F159805BB9F}" destId="{3416ECD1-886F-4DB5-80F3-5B8D9130B085}" srcOrd="0" destOrd="0" presId="urn:microsoft.com/office/officeart/2005/8/layout/hList1"/>
    <dgm:cxn modelId="{739052FF-7DAF-4052-A546-543525792430}" type="presOf" srcId="{655D07D3-14BA-4BD5-8600-A79CDC2205F0}" destId="{F814AE58-6E94-4373-9226-D7A215BDB8A5}" srcOrd="0" destOrd="0" presId="urn:microsoft.com/office/officeart/2005/8/layout/hList1"/>
    <dgm:cxn modelId="{84816B1F-99E5-4230-B8E8-82C491C99278}" type="presParOf" srcId="{3416ECD1-886F-4DB5-80F3-5B8D9130B085}" destId="{8EFA5A23-CB06-4875-9170-360DEF8F34E2}" srcOrd="0" destOrd="0" presId="urn:microsoft.com/office/officeart/2005/8/layout/hList1"/>
    <dgm:cxn modelId="{30E7F81D-3C83-471C-A01C-5415FBDD01FF}" type="presParOf" srcId="{8EFA5A23-CB06-4875-9170-360DEF8F34E2}" destId="{F4095293-C1C6-49DC-9398-830579F57A70}" srcOrd="0" destOrd="0" presId="urn:microsoft.com/office/officeart/2005/8/layout/hList1"/>
    <dgm:cxn modelId="{7D0F020B-2CCA-4AD5-89D2-4CB585BB266E}" type="presParOf" srcId="{8EFA5A23-CB06-4875-9170-360DEF8F34E2}" destId="{75E067CC-03F2-4C12-96CC-8F3076987AB7}" srcOrd="1" destOrd="0" presId="urn:microsoft.com/office/officeart/2005/8/layout/hList1"/>
    <dgm:cxn modelId="{4C126E24-A247-489B-8A8B-733B2A274D57}" type="presParOf" srcId="{3416ECD1-886F-4DB5-80F3-5B8D9130B085}" destId="{9A4174C5-3670-49D6-A947-4B2111B7F6C1}" srcOrd="1" destOrd="0" presId="urn:microsoft.com/office/officeart/2005/8/layout/hList1"/>
    <dgm:cxn modelId="{EDD8BB0A-A753-4642-9D7D-93399408EE6E}" type="presParOf" srcId="{3416ECD1-886F-4DB5-80F3-5B8D9130B085}" destId="{9B661E28-24B8-4B9C-8A94-36E192A8A3DE}" srcOrd="2" destOrd="0" presId="urn:microsoft.com/office/officeart/2005/8/layout/hList1"/>
    <dgm:cxn modelId="{4AE25386-1ECC-4081-A81B-51A4789AA654}" type="presParOf" srcId="{9B661E28-24B8-4B9C-8A94-36E192A8A3DE}" destId="{437F7D41-48C7-44E1-AED7-268937D116D7}" srcOrd="0" destOrd="0" presId="urn:microsoft.com/office/officeart/2005/8/layout/hList1"/>
    <dgm:cxn modelId="{C9A9594E-1500-4229-95A0-F0B352444E69}" type="presParOf" srcId="{9B661E28-24B8-4B9C-8A94-36E192A8A3DE}" destId="{07F40E2B-AF7D-41EB-83E7-3E7E863CC7D1}" srcOrd="1" destOrd="0" presId="urn:microsoft.com/office/officeart/2005/8/layout/hList1"/>
    <dgm:cxn modelId="{320A7E2C-309A-4E08-B3D3-D86D1A18C5ED}" type="presParOf" srcId="{3416ECD1-886F-4DB5-80F3-5B8D9130B085}" destId="{578CDA91-8749-4F54-A5F8-F36DB6D968A8}" srcOrd="3" destOrd="0" presId="urn:microsoft.com/office/officeart/2005/8/layout/hList1"/>
    <dgm:cxn modelId="{4F5F1064-17CD-401E-9823-EEA0054E2944}" type="presParOf" srcId="{3416ECD1-886F-4DB5-80F3-5B8D9130B085}" destId="{B895307F-6390-4E21-8269-5039EC706B52}" srcOrd="4" destOrd="0" presId="urn:microsoft.com/office/officeart/2005/8/layout/hList1"/>
    <dgm:cxn modelId="{A0122C05-E9BA-419B-A93A-8DFEAB040A48}" type="presParOf" srcId="{B895307F-6390-4E21-8269-5039EC706B52}" destId="{F814AE58-6E94-4373-9226-D7A215BDB8A5}" srcOrd="0" destOrd="0" presId="urn:microsoft.com/office/officeart/2005/8/layout/hList1"/>
    <dgm:cxn modelId="{6EEA3C19-2780-42D4-9BBC-F044514F54BB}" type="presParOf" srcId="{B895307F-6390-4E21-8269-5039EC706B52}" destId="{1EC80AFF-D4B9-48DE-8E99-DBC75D84E4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58975E-25C7-43AD-8D32-E91F141D60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A848C6-7EE6-4233-9AFD-3A4AF8DBB473}">
      <dgm:prSet/>
      <dgm:spPr/>
      <dgm:t>
        <a:bodyPr/>
        <a:lstStyle/>
        <a:p>
          <a:r>
            <a:rPr lang="en-IN" b="1" i="0"/>
            <a:t>TaskManagers</a:t>
          </a:r>
          <a:r>
            <a:rPr lang="en-IN" b="1" i="0" dirty="0"/>
            <a:t> (Workers)</a:t>
          </a:r>
          <a:r>
            <a:rPr lang="en-IN" b="0" i="0" dirty="0"/>
            <a:t>:</a:t>
          </a:r>
          <a:endParaRPr lang="en-US" dirty="0"/>
        </a:p>
      </dgm:t>
    </dgm:pt>
    <dgm:pt modelId="{91C057FF-8002-40E0-B84E-329517ACACCF}" type="parTrans" cxnId="{0E875BE4-4C1D-45B7-B5DC-E2529928D146}">
      <dgm:prSet/>
      <dgm:spPr/>
      <dgm:t>
        <a:bodyPr/>
        <a:lstStyle/>
        <a:p>
          <a:endParaRPr lang="en-US"/>
        </a:p>
      </dgm:t>
    </dgm:pt>
    <dgm:pt modelId="{CBBF6F3B-D204-4CAB-838C-93397C4EA7C3}" type="sibTrans" cxnId="{0E875BE4-4C1D-45B7-B5DC-E2529928D146}">
      <dgm:prSet/>
      <dgm:spPr/>
      <dgm:t>
        <a:bodyPr/>
        <a:lstStyle/>
        <a:p>
          <a:endParaRPr lang="en-US"/>
        </a:p>
      </dgm:t>
    </dgm:pt>
    <dgm:pt modelId="{D336E72D-A6B0-407F-B4A3-5A4B16FFF23A}">
      <dgm:prSet/>
      <dgm:spPr/>
      <dgm:t>
        <a:bodyPr/>
        <a:lstStyle/>
        <a:p>
          <a:r>
            <a:rPr lang="en-IN" b="0" i="0"/>
            <a:t>Execute tasks of a dataflow.</a:t>
          </a:r>
          <a:endParaRPr lang="en-US"/>
        </a:p>
      </dgm:t>
    </dgm:pt>
    <dgm:pt modelId="{CCB7691B-82E0-43AC-902F-79D23849582F}" type="parTrans" cxnId="{BE424F44-45EA-409C-9071-58FB1C8F744E}">
      <dgm:prSet/>
      <dgm:spPr/>
      <dgm:t>
        <a:bodyPr/>
        <a:lstStyle/>
        <a:p>
          <a:endParaRPr lang="en-US"/>
        </a:p>
      </dgm:t>
    </dgm:pt>
    <dgm:pt modelId="{573E3385-A940-463F-9DA1-D5368742D22E}" type="sibTrans" cxnId="{BE424F44-45EA-409C-9071-58FB1C8F744E}">
      <dgm:prSet/>
      <dgm:spPr/>
      <dgm:t>
        <a:bodyPr/>
        <a:lstStyle/>
        <a:p>
          <a:endParaRPr lang="en-US"/>
        </a:p>
      </dgm:t>
    </dgm:pt>
    <dgm:pt modelId="{40AC9DF3-96E4-492A-A024-C956ACCBB041}">
      <dgm:prSet/>
      <dgm:spPr/>
      <dgm:t>
        <a:bodyPr/>
        <a:lstStyle/>
        <a:p>
          <a:r>
            <a:rPr lang="en-IN" b="0" i="0"/>
            <a:t>Buffer and exchange data streams.</a:t>
          </a:r>
          <a:endParaRPr lang="en-US"/>
        </a:p>
      </dgm:t>
    </dgm:pt>
    <dgm:pt modelId="{411C51F1-6717-4B50-8EB6-F40D5AD0D5FB}" type="parTrans" cxnId="{C44282AF-9620-41D2-8AEE-A12824ED98CB}">
      <dgm:prSet/>
      <dgm:spPr/>
      <dgm:t>
        <a:bodyPr/>
        <a:lstStyle/>
        <a:p>
          <a:endParaRPr lang="en-US"/>
        </a:p>
      </dgm:t>
    </dgm:pt>
    <dgm:pt modelId="{08D8A1D5-CD2F-4F1B-9D0B-A934271FB87E}" type="sibTrans" cxnId="{C44282AF-9620-41D2-8AEE-A12824ED98CB}">
      <dgm:prSet/>
      <dgm:spPr/>
      <dgm:t>
        <a:bodyPr/>
        <a:lstStyle/>
        <a:p>
          <a:endParaRPr lang="en-US"/>
        </a:p>
      </dgm:t>
    </dgm:pt>
    <dgm:pt modelId="{F074039F-7C03-4108-BB02-CC8153F84BFB}">
      <dgm:prSet/>
      <dgm:spPr/>
      <dgm:t>
        <a:bodyPr/>
        <a:lstStyle/>
        <a:p>
          <a:r>
            <a:rPr lang="en-IN" b="1" i="0"/>
            <a:t>Minimum Requirement</a:t>
          </a:r>
          <a:r>
            <a:rPr lang="en-IN" b="0" i="0"/>
            <a:t>:</a:t>
          </a:r>
          <a:endParaRPr lang="en-US"/>
        </a:p>
      </dgm:t>
    </dgm:pt>
    <dgm:pt modelId="{38EC9F1F-D1C6-4AE8-A82A-EE106F3526E6}" type="parTrans" cxnId="{4AD236CA-0EE4-4555-839E-F3153829322A}">
      <dgm:prSet/>
      <dgm:spPr/>
      <dgm:t>
        <a:bodyPr/>
        <a:lstStyle/>
        <a:p>
          <a:endParaRPr lang="en-US"/>
        </a:p>
      </dgm:t>
    </dgm:pt>
    <dgm:pt modelId="{223307CE-C51F-4049-BC68-9E4FD2974B40}" type="sibTrans" cxnId="{4AD236CA-0EE4-4555-839E-F3153829322A}">
      <dgm:prSet/>
      <dgm:spPr/>
      <dgm:t>
        <a:bodyPr/>
        <a:lstStyle/>
        <a:p>
          <a:endParaRPr lang="en-US"/>
        </a:p>
      </dgm:t>
    </dgm:pt>
    <dgm:pt modelId="{419B6E97-8021-4EC2-953B-A9DF4974BA1E}">
      <dgm:prSet/>
      <dgm:spPr/>
      <dgm:t>
        <a:bodyPr/>
        <a:lstStyle/>
        <a:p>
          <a:r>
            <a:rPr lang="en-IN" b="0" i="0"/>
            <a:t>At least one TaskManager must always be present.</a:t>
          </a:r>
          <a:endParaRPr lang="en-US"/>
        </a:p>
      </dgm:t>
    </dgm:pt>
    <dgm:pt modelId="{45B7997D-5E4D-4F07-9E04-7753D1C256A4}" type="parTrans" cxnId="{36D6CE4C-5261-48A1-AB05-83D83AC38921}">
      <dgm:prSet/>
      <dgm:spPr/>
      <dgm:t>
        <a:bodyPr/>
        <a:lstStyle/>
        <a:p>
          <a:endParaRPr lang="en-US"/>
        </a:p>
      </dgm:t>
    </dgm:pt>
    <dgm:pt modelId="{5E47C523-41EE-42AD-A409-DED185886A8B}" type="sibTrans" cxnId="{36D6CE4C-5261-48A1-AB05-83D83AC38921}">
      <dgm:prSet/>
      <dgm:spPr/>
      <dgm:t>
        <a:bodyPr/>
        <a:lstStyle/>
        <a:p>
          <a:endParaRPr lang="en-US"/>
        </a:p>
      </dgm:t>
    </dgm:pt>
    <dgm:pt modelId="{C8AF3DE2-34D4-4998-8D33-C43BF335D0DC}">
      <dgm:prSet/>
      <dgm:spPr/>
      <dgm:t>
        <a:bodyPr/>
        <a:lstStyle/>
        <a:p>
          <a:r>
            <a:rPr lang="en-IN" b="1" i="0"/>
            <a:t>Task Slot</a:t>
          </a:r>
          <a:r>
            <a:rPr lang="en-IN" b="0" i="0"/>
            <a:t>:</a:t>
          </a:r>
          <a:endParaRPr lang="en-US"/>
        </a:p>
      </dgm:t>
    </dgm:pt>
    <dgm:pt modelId="{F7D2CA7C-BF46-498D-B2A1-1375DCF28F3B}" type="parTrans" cxnId="{CAEBDDBD-B4A7-43BA-A827-15931EFA9322}">
      <dgm:prSet/>
      <dgm:spPr/>
      <dgm:t>
        <a:bodyPr/>
        <a:lstStyle/>
        <a:p>
          <a:endParaRPr lang="en-US"/>
        </a:p>
      </dgm:t>
    </dgm:pt>
    <dgm:pt modelId="{D273C711-F8A9-4CCF-AC1E-14639D4CCACB}" type="sibTrans" cxnId="{CAEBDDBD-B4A7-43BA-A827-15931EFA9322}">
      <dgm:prSet/>
      <dgm:spPr/>
      <dgm:t>
        <a:bodyPr/>
        <a:lstStyle/>
        <a:p>
          <a:endParaRPr lang="en-US"/>
        </a:p>
      </dgm:t>
    </dgm:pt>
    <dgm:pt modelId="{C09CD4A0-772B-4B4E-AAB9-892B8B8604F8}">
      <dgm:prSet/>
      <dgm:spPr/>
      <dgm:t>
        <a:bodyPr/>
        <a:lstStyle/>
        <a:p>
          <a:r>
            <a:rPr lang="en-IN" b="0" i="0"/>
            <a:t>Smallest unit of resource scheduling in a TaskManager.</a:t>
          </a:r>
          <a:endParaRPr lang="en-US"/>
        </a:p>
      </dgm:t>
    </dgm:pt>
    <dgm:pt modelId="{4201175C-921C-41C1-B191-3DF6F43C1370}" type="parTrans" cxnId="{0A74A98B-6D68-4350-9082-8F6334398BC3}">
      <dgm:prSet/>
      <dgm:spPr/>
      <dgm:t>
        <a:bodyPr/>
        <a:lstStyle/>
        <a:p>
          <a:endParaRPr lang="en-US"/>
        </a:p>
      </dgm:t>
    </dgm:pt>
    <dgm:pt modelId="{BB6233CB-0F12-499E-A584-E18B9BC71C85}" type="sibTrans" cxnId="{0A74A98B-6D68-4350-9082-8F6334398BC3}">
      <dgm:prSet/>
      <dgm:spPr/>
      <dgm:t>
        <a:bodyPr/>
        <a:lstStyle/>
        <a:p>
          <a:endParaRPr lang="en-US"/>
        </a:p>
      </dgm:t>
    </dgm:pt>
    <dgm:pt modelId="{D6642985-A9D9-40E3-80D2-5EFF146E2C72}">
      <dgm:prSet/>
      <dgm:spPr/>
      <dgm:t>
        <a:bodyPr/>
        <a:lstStyle/>
        <a:p>
          <a:r>
            <a:rPr lang="en-IN" b="0" i="0"/>
            <a:t>Number of task slots indicates the number of concurrent processing tasks.</a:t>
          </a:r>
          <a:endParaRPr lang="en-US"/>
        </a:p>
      </dgm:t>
    </dgm:pt>
    <dgm:pt modelId="{D86573EA-84C3-4588-8C6D-1977E3B8E131}" type="parTrans" cxnId="{C794606D-0B65-4855-983E-1C6B2E053189}">
      <dgm:prSet/>
      <dgm:spPr/>
      <dgm:t>
        <a:bodyPr/>
        <a:lstStyle/>
        <a:p>
          <a:endParaRPr lang="en-US"/>
        </a:p>
      </dgm:t>
    </dgm:pt>
    <dgm:pt modelId="{DB21CD21-D8AE-4157-81E5-DD4AC05FA720}" type="sibTrans" cxnId="{C794606D-0B65-4855-983E-1C6B2E053189}">
      <dgm:prSet/>
      <dgm:spPr/>
      <dgm:t>
        <a:bodyPr/>
        <a:lstStyle/>
        <a:p>
          <a:endParaRPr lang="en-US"/>
        </a:p>
      </dgm:t>
    </dgm:pt>
    <dgm:pt modelId="{E5E24205-5672-49AF-BD66-40CB58F7D412}">
      <dgm:prSet/>
      <dgm:spPr/>
      <dgm:t>
        <a:bodyPr/>
        <a:lstStyle/>
        <a:p>
          <a:r>
            <a:rPr lang="en-IN" b="0" i="0" dirty="0"/>
            <a:t>Multiple operators may execute in a task slot.</a:t>
          </a:r>
          <a:endParaRPr lang="en-US" dirty="0"/>
        </a:p>
      </dgm:t>
    </dgm:pt>
    <dgm:pt modelId="{E6D151A8-F9AD-42AE-81F1-4B2B2CFEF13B}" type="parTrans" cxnId="{1C04B2B9-7D53-497D-B516-D5E95DE68014}">
      <dgm:prSet/>
      <dgm:spPr/>
      <dgm:t>
        <a:bodyPr/>
        <a:lstStyle/>
        <a:p>
          <a:endParaRPr lang="en-US"/>
        </a:p>
      </dgm:t>
    </dgm:pt>
    <dgm:pt modelId="{FC167B1B-5B43-423D-89A5-6C07F62BDA00}" type="sibTrans" cxnId="{1C04B2B9-7D53-497D-B516-D5E95DE68014}">
      <dgm:prSet/>
      <dgm:spPr/>
      <dgm:t>
        <a:bodyPr/>
        <a:lstStyle/>
        <a:p>
          <a:endParaRPr lang="en-US"/>
        </a:p>
      </dgm:t>
    </dgm:pt>
    <dgm:pt modelId="{490DD3C7-99AF-4DDC-86D6-11FA11CD4472}" type="pres">
      <dgm:prSet presAssocID="{8758975E-25C7-43AD-8D32-E91F141D60D7}" presName="linear" presStyleCnt="0">
        <dgm:presLayoutVars>
          <dgm:animLvl val="lvl"/>
          <dgm:resizeHandles val="exact"/>
        </dgm:presLayoutVars>
      </dgm:prSet>
      <dgm:spPr/>
    </dgm:pt>
    <dgm:pt modelId="{6CAC13BA-F542-43A8-B777-AE6237850E7C}" type="pres">
      <dgm:prSet presAssocID="{27A848C6-7EE6-4233-9AFD-3A4AF8DBB473}" presName="parentText" presStyleLbl="node1" presStyleIdx="0" presStyleCnt="3" custLinFactNeighborX="-45161" custLinFactNeighborY="-5496">
        <dgm:presLayoutVars>
          <dgm:chMax val="0"/>
          <dgm:bulletEnabled val="1"/>
        </dgm:presLayoutVars>
      </dgm:prSet>
      <dgm:spPr/>
    </dgm:pt>
    <dgm:pt modelId="{54390191-D870-4373-AE10-6DF08EEC9738}" type="pres">
      <dgm:prSet presAssocID="{27A848C6-7EE6-4233-9AFD-3A4AF8DBB473}" presName="childText" presStyleLbl="revTx" presStyleIdx="0" presStyleCnt="3">
        <dgm:presLayoutVars>
          <dgm:bulletEnabled val="1"/>
        </dgm:presLayoutVars>
      </dgm:prSet>
      <dgm:spPr/>
    </dgm:pt>
    <dgm:pt modelId="{1A1A1A6F-E68B-43C8-A86F-7C3339599966}" type="pres">
      <dgm:prSet presAssocID="{F074039F-7C03-4108-BB02-CC8153F84BFB}" presName="parentText" presStyleLbl="node1" presStyleIdx="1" presStyleCnt="3">
        <dgm:presLayoutVars>
          <dgm:chMax val="0"/>
          <dgm:bulletEnabled val="1"/>
        </dgm:presLayoutVars>
      </dgm:prSet>
      <dgm:spPr/>
    </dgm:pt>
    <dgm:pt modelId="{57E73553-5FEF-46A5-943F-6F2D9CA04EFF}" type="pres">
      <dgm:prSet presAssocID="{F074039F-7C03-4108-BB02-CC8153F84BFB}" presName="childText" presStyleLbl="revTx" presStyleIdx="1" presStyleCnt="3">
        <dgm:presLayoutVars>
          <dgm:bulletEnabled val="1"/>
        </dgm:presLayoutVars>
      </dgm:prSet>
      <dgm:spPr/>
    </dgm:pt>
    <dgm:pt modelId="{14D14595-7197-48E7-B672-254E823631E6}" type="pres">
      <dgm:prSet presAssocID="{C8AF3DE2-34D4-4998-8D33-C43BF335D0DC}" presName="parentText" presStyleLbl="node1" presStyleIdx="2" presStyleCnt="3">
        <dgm:presLayoutVars>
          <dgm:chMax val="0"/>
          <dgm:bulletEnabled val="1"/>
        </dgm:presLayoutVars>
      </dgm:prSet>
      <dgm:spPr/>
    </dgm:pt>
    <dgm:pt modelId="{98C0AB3F-FF9F-4E98-BEE9-947C856F40FB}" type="pres">
      <dgm:prSet presAssocID="{C8AF3DE2-34D4-4998-8D33-C43BF335D0DC}" presName="childText" presStyleLbl="revTx" presStyleIdx="2" presStyleCnt="3">
        <dgm:presLayoutVars>
          <dgm:bulletEnabled val="1"/>
        </dgm:presLayoutVars>
      </dgm:prSet>
      <dgm:spPr/>
    </dgm:pt>
  </dgm:ptLst>
  <dgm:cxnLst>
    <dgm:cxn modelId="{112CC80D-12A1-4DE4-89E8-5156B8CF986E}" type="presOf" srcId="{C8AF3DE2-34D4-4998-8D33-C43BF335D0DC}" destId="{14D14595-7197-48E7-B672-254E823631E6}" srcOrd="0" destOrd="0" presId="urn:microsoft.com/office/officeart/2005/8/layout/vList2"/>
    <dgm:cxn modelId="{5F1A1A13-CD6A-4B27-8BD0-290F7309C725}" type="presOf" srcId="{40AC9DF3-96E4-492A-A024-C956ACCBB041}" destId="{54390191-D870-4373-AE10-6DF08EEC9738}" srcOrd="0" destOrd="1" presId="urn:microsoft.com/office/officeart/2005/8/layout/vList2"/>
    <dgm:cxn modelId="{19B9743A-4BB8-4289-9A15-2FAA8BB87D76}" type="presOf" srcId="{C09CD4A0-772B-4B4E-AAB9-892B8B8604F8}" destId="{98C0AB3F-FF9F-4E98-BEE9-947C856F40FB}" srcOrd="0" destOrd="0" presId="urn:microsoft.com/office/officeart/2005/8/layout/vList2"/>
    <dgm:cxn modelId="{734F643E-B4AB-4B8C-8A83-483F4076F07A}" type="presOf" srcId="{F074039F-7C03-4108-BB02-CC8153F84BFB}" destId="{1A1A1A6F-E68B-43C8-A86F-7C3339599966}" srcOrd="0" destOrd="0" presId="urn:microsoft.com/office/officeart/2005/8/layout/vList2"/>
    <dgm:cxn modelId="{6259103F-CB52-4C55-A779-B153AA777B50}" type="presOf" srcId="{D6642985-A9D9-40E3-80D2-5EFF146E2C72}" destId="{98C0AB3F-FF9F-4E98-BEE9-947C856F40FB}" srcOrd="0" destOrd="1" presId="urn:microsoft.com/office/officeart/2005/8/layout/vList2"/>
    <dgm:cxn modelId="{BE424F44-45EA-409C-9071-58FB1C8F744E}" srcId="{27A848C6-7EE6-4233-9AFD-3A4AF8DBB473}" destId="{D336E72D-A6B0-407F-B4A3-5A4B16FFF23A}" srcOrd="0" destOrd="0" parTransId="{CCB7691B-82E0-43AC-902F-79D23849582F}" sibTransId="{573E3385-A940-463F-9DA1-D5368742D22E}"/>
    <dgm:cxn modelId="{89734E6A-D879-447F-8004-AD33A6D00138}" type="presOf" srcId="{27A848C6-7EE6-4233-9AFD-3A4AF8DBB473}" destId="{6CAC13BA-F542-43A8-B777-AE6237850E7C}" srcOrd="0" destOrd="0" presId="urn:microsoft.com/office/officeart/2005/8/layout/vList2"/>
    <dgm:cxn modelId="{36D6CE4C-5261-48A1-AB05-83D83AC38921}" srcId="{F074039F-7C03-4108-BB02-CC8153F84BFB}" destId="{419B6E97-8021-4EC2-953B-A9DF4974BA1E}" srcOrd="0" destOrd="0" parTransId="{45B7997D-5E4D-4F07-9E04-7753D1C256A4}" sibTransId="{5E47C523-41EE-42AD-A409-DED185886A8B}"/>
    <dgm:cxn modelId="{C794606D-0B65-4855-983E-1C6B2E053189}" srcId="{C8AF3DE2-34D4-4998-8D33-C43BF335D0DC}" destId="{D6642985-A9D9-40E3-80D2-5EFF146E2C72}" srcOrd="1" destOrd="0" parTransId="{D86573EA-84C3-4588-8C6D-1977E3B8E131}" sibTransId="{DB21CD21-D8AE-4157-81E5-DD4AC05FA720}"/>
    <dgm:cxn modelId="{0A74A98B-6D68-4350-9082-8F6334398BC3}" srcId="{C8AF3DE2-34D4-4998-8D33-C43BF335D0DC}" destId="{C09CD4A0-772B-4B4E-AAB9-892B8B8604F8}" srcOrd="0" destOrd="0" parTransId="{4201175C-921C-41C1-B191-3DF6F43C1370}" sibTransId="{BB6233CB-0F12-499E-A584-E18B9BC71C85}"/>
    <dgm:cxn modelId="{136E159E-CF7D-4D96-B653-471E2390E7D8}" type="presOf" srcId="{8758975E-25C7-43AD-8D32-E91F141D60D7}" destId="{490DD3C7-99AF-4DDC-86D6-11FA11CD4472}" srcOrd="0" destOrd="0" presId="urn:microsoft.com/office/officeart/2005/8/layout/vList2"/>
    <dgm:cxn modelId="{1B28ABAB-41AB-43C9-8C07-EB7BC25363D1}" type="presOf" srcId="{E5E24205-5672-49AF-BD66-40CB58F7D412}" destId="{98C0AB3F-FF9F-4E98-BEE9-947C856F40FB}" srcOrd="0" destOrd="2" presId="urn:microsoft.com/office/officeart/2005/8/layout/vList2"/>
    <dgm:cxn modelId="{C44282AF-9620-41D2-8AEE-A12824ED98CB}" srcId="{27A848C6-7EE6-4233-9AFD-3A4AF8DBB473}" destId="{40AC9DF3-96E4-492A-A024-C956ACCBB041}" srcOrd="1" destOrd="0" parTransId="{411C51F1-6717-4B50-8EB6-F40D5AD0D5FB}" sibTransId="{08D8A1D5-CD2F-4F1B-9D0B-A934271FB87E}"/>
    <dgm:cxn modelId="{E387CEB4-5723-41AC-A88D-9A58E73141C5}" type="presOf" srcId="{419B6E97-8021-4EC2-953B-A9DF4974BA1E}" destId="{57E73553-5FEF-46A5-943F-6F2D9CA04EFF}" srcOrd="0" destOrd="0" presId="urn:microsoft.com/office/officeart/2005/8/layout/vList2"/>
    <dgm:cxn modelId="{1C04B2B9-7D53-497D-B516-D5E95DE68014}" srcId="{C8AF3DE2-34D4-4998-8D33-C43BF335D0DC}" destId="{E5E24205-5672-49AF-BD66-40CB58F7D412}" srcOrd="2" destOrd="0" parTransId="{E6D151A8-F9AD-42AE-81F1-4B2B2CFEF13B}" sibTransId="{FC167B1B-5B43-423D-89A5-6C07F62BDA00}"/>
    <dgm:cxn modelId="{CAEBDDBD-B4A7-43BA-A827-15931EFA9322}" srcId="{8758975E-25C7-43AD-8D32-E91F141D60D7}" destId="{C8AF3DE2-34D4-4998-8D33-C43BF335D0DC}" srcOrd="2" destOrd="0" parTransId="{F7D2CA7C-BF46-498D-B2A1-1375DCF28F3B}" sibTransId="{D273C711-F8A9-4CCF-AC1E-14639D4CCACB}"/>
    <dgm:cxn modelId="{3B5C5EC2-B3BD-40E5-8B96-1150F1F67F25}" type="presOf" srcId="{D336E72D-A6B0-407F-B4A3-5A4B16FFF23A}" destId="{54390191-D870-4373-AE10-6DF08EEC9738}" srcOrd="0" destOrd="0" presId="urn:microsoft.com/office/officeart/2005/8/layout/vList2"/>
    <dgm:cxn modelId="{4AD236CA-0EE4-4555-839E-F3153829322A}" srcId="{8758975E-25C7-43AD-8D32-E91F141D60D7}" destId="{F074039F-7C03-4108-BB02-CC8153F84BFB}" srcOrd="1" destOrd="0" parTransId="{38EC9F1F-D1C6-4AE8-A82A-EE106F3526E6}" sibTransId="{223307CE-C51F-4049-BC68-9E4FD2974B40}"/>
    <dgm:cxn modelId="{0E875BE4-4C1D-45B7-B5DC-E2529928D146}" srcId="{8758975E-25C7-43AD-8D32-E91F141D60D7}" destId="{27A848C6-7EE6-4233-9AFD-3A4AF8DBB473}" srcOrd="0" destOrd="0" parTransId="{91C057FF-8002-40E0-B84E-329517ACACCF}" sibTransId="{CBBF6F3B-D204-4CAB-838C-93397C4EA7C3}"/>
    <dgm:cxn modelId="{EE26E29B-42CA-4DFC-B2BF-5192FD94FB54}" type="presParOf" srcId="{490DD3C7-99AF-4DDC-86D6-11FA11CD4472}" destId="{6CAC13BA-F542-43A8-B777-AE6237850E7C}" srcOrd="0" destOrd="0" presId="urn:microsoft.com/office/officeart/2005/8/layout/vList2"/>
    <dgm:cxn modelId="{BF9C15E9-31FA-446F-85DA-C42475B1F8B6}" type="presParOf" srcId="{490DD3C7-99AF-4DDC-86D6-11FA11CD4472}" destId="{54390191-D870-4373-AE10-6DF08EEC9738}" srcOrd="1" destOrd="0" presId="urn:microsoft.com/office/officeart/2005/8/layout/vList2"/>
    <dgm:cxn modelId="{7DDD94A0-EA62-40D0-9416-927FDFA4E69C}" type="presParOf" srcId="{490DD3C7-99AF-4DDC-86D6-11FA11CD4472}" destId="{1A1A1A6F-E68B-43C8-A86F-7C3339599966}" srcOrd="2" destOrd="0" presId="urn:microsoft.com/office/officeart/2005/8/layout/vList2"/>
    <dgm:cxn modelId="{905D8790-A0EB-4D7A-B928-F3BC17DC5667}" type="presParOf" srcId="{490DD3C7-99AF-4DDC-86D6-11FA11CD4472}" destId="{57E73553-5FEF-46A5-943F-6F2D9CA04EFF}" srcOrd="3" destOrd="0" presId="urn:microsoft.com/office/officeart/2005/8/layout/vList2"/>
    <dgm:cxn modelId="{1F5B4391-1719-4CEE-9EC4-48631627CAE0}" type="presParOf" srcId="{490DD3C7-99AF-4DDC-86D6-11FA11CD4472}" destId="{14D14595-7197-48E7-B672-254E823631E6}" srcOrd="4" destOrd="0" presId="urn:microsoft.com/office/officeart/2005/8/layout/vList2"/>
    <dgm:cxn modelId="{4A497F15-FED3-42F3-BEDC-875070CDF5DA}" type="presParOf" srcId="{490DD3C7-99AF-4DDC-86D6-11FA11CD4472}" destId="{98C0AB3F-FF9F-4E98-BEE9-947C856F40F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9948F-EEB9-43C7-9CEB-3827921E7A03}">
      <dsp:nvSpPr>
        <dsp:cNvPr id="0" name=""/>
        <dsp:cNvSpPr/>
      </dsp:nvSpPr>
      <dsp:spPr>
        <a:xfrm>
          <a:off x="1447"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Event Driven Applications</a:t>
          </a:r>
        </a:p>
      </dsp:txBody>
      <dsp:txXfrm>
        <a:off x="1447" y="1545362"/>
        <a:ext cx="2252547" cy="1545362"/>
      </dsp:txXfrm>
    </dsp:sp>
    <dsp:sp modelId="{226C7D64-5F1F-4716-95D6-F68D5F5075C1}">
      <dsp:nvSpPr>
        <dsp:cNvPr id="0" name=""/>
        <dsp:cNvSpPr/>
      </dsp:nvSpPr>
      <dsp:spPr>
        <a:xfrm>
          <a:off x="484464" y="231804"/>
          <a:ext cx="1286513" cy="128651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DEC563C-9F77-41EA-AD5C-97DFDB923B8A}">
      <dsp:nvSpPr>
        <dsp:cNvPr id="0" name=""/>
        <dsp:cNvSpPr/>
      </dsp:nvSpPr>
      <dsp:spPr>
        <a:xfrm>
          <a:off x="2321571"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Data Analytics Applications</a:t>
          </a:r>
        </a:p>
      </dsp:txBody>
      <dsp:txXfrm>
        <a:off x="2321571" y="1545362"/>
        <a:ext cx="2252547" cy="1545362"/>
      </dsp:txXfrm>
    </dsp:sp>
    <dsp:sp modelId="{80C243CC-8590-4378-BED5-EFAA9EF5B8AA}">
      <dsp:nvSpPr>
        <dsp:cNvPr id="0" name=""/>
        <dsp:cNvSpPr/>
      </dsp:nvSpPr>
      <dsp:spPr>
        <a:xfrm>
          <a:off x="2804588" y="231804"/>
          <a:ext cx="1286513" cy="128651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B8D0271-F808-4A58-956E-4851CDA539C4}">
      <dsp:nvSpPr>
        <dsp:cNvPr id="0" name=""/>
        <dsp:cNvSpPr/>
      </dsp:nvSpPr>
      <dsp:spPr>
        <a:xfrm>
          <a:off x="4643143"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Data Pipeline Applications</a:t>
          </a:r>
        </a:p>
      </dsp:txBody>
      <dsp:txXfrm>
        <a:off x="4643143" y="1545362"/>
        <a:ext cx="2252547" cy="1545362"/>
      </dsp:txXfrm>
    </dsp:sp>
    <dsp:sp modelId="{9BB37CAD-216B-44F2-8890-8467B926648C}">
      <dsp:nvSpPr>
        <dsp:cNvPr id="0" name=""/>
        <dsp:cNvSpPr/>
      </dsp:nvSpPr>
      <dsp:spPr>
        <a:xfrm>
          <a:off x="5124712" y="231804"/>
          <a:ext cx="1286513" cy="128651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1DB85B1-F719-4F4A-A1BC-8808040FBB9F}">
      <dsp:nvSpPr>
        <dsp:cNvPr id="0" name=""/>
        <dsp:cNvSpPr/>
      </dsp:nvSpPr>
      <dsp:spPr>
        <a:xfrm>
          <a:off x="275827" y="3090724"/>
          <a:ext cx="6344035" cy="579510"/>
        </a:xfrm>
        <a:prstGeom prst="leftRightArrow">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95293-C1C6-49DC-9398-830579F57A70}">
      <dsp:nvSpPr>
        <dsp:cNvPr id="0" name=""/>
        <dsp:cNvSpPr/>
      </dsp:nvSpPr>
      <dsp:spPr>
        <a:xfrm>
          <a:off x="2150"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Resource Manager</a:t>
          </a:r>
        </a:p>
      </dsp:txBody>
      <dsp:txXfrm>
        <a:off x="2150" y="281842"/>
        <a:ext cx="2097036" cy="403200"/>
      </dsp:txXfrm>
    </dsp:sp>
    <dsp:sp modelId="{75E067CC-03F2-4C12-96CC-8F3076987AB7}">
      <dsp:nvSpPr>
        <dsp:cNvPr id="0" name=""/>
        <dsp:cNvSpPr/>
      </dsp:nvSpPr>
      <dsp:spPr>
        <a:xfrm>
          <a:off x="2150"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0" i="0" kern="1200" dirty="0">
              <a:solidFill>
                <a:srgbClr val="0D0D0D"/>
              </a:solidFill>
              <a:effectLst/>
              <a:latin typeface="Söhne"/>
            </a:rPr>
            <a:t>Responsible for resource de-/allocation and provisioning.</a:t>
          </a:r>
          <a:endParaRPr lang="en-IN" sz="1400" kern="1200" dirty="0"/>
        </a:p>
        <a:p>
          <a:pPr marL="114300" lvl="1" indent="-114300" algn="l" defTabSz="622300">
            <a:lnSpc>
              <a:spcPct val="90000"/>
            </a:lnSpc>
            <a:spcBef>
              <a:spcPct val="0"/>
            </a:spcBef>
            <a:spcAft>
              <a:spcPct val="15000"/>
            </a:spcAft>
            <a:buChar char="•"/>
          </a:pPr>
          <a:r>
            <a:rPr lang="en-IN" sz="1400" b="0" i="0" kern="1200">
              <a:solidFill>
                <a:srgbClr val="0D0D0D"/>
              </a:solidFill>
              <a:effectLst/>
              <a:latin typeface="Söhne"/>
            </a:rPr>
            <a:t>Manages task slots.</a:t>
          </a:r>
          <a:endParaRPr lang="en-IN" sz="1400" b="0" i="0" kern="1200" dirty="0">
            <a:solidFill>
              <a:srgbClr val="0D0D0D"/>
            </a:solidFill>
            <a:effectLst/>
            <a:latin typeface="Söhne"/>
          </a:endParaRP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Implements multiple </a:t>
          </a:r>
          <a:r>
            <a:rPr lang="en-IN" sz="1400" b="0" i="0" kern="1200" dirty="0" err="1">
              <a:solidFill>
                <a:srgbClr val="0D0D0D"/>
              </a:solidFill>
              <a:effectLst/>
              <a:latin typeface="Söhne"/>
            </a:rPr>
            <a:t>ResourceManagers</a:t>
          </a:r>
          <a:r>
            <a:rPr lang="en-IN" sz="1400" b="0" i="0" kern="1200" dirty="0">
              <a:solidFill>
                <a:srgbClr val="0D0D0D"/>
              </a:solidFill>
              <a:effectLst/>
              <a:latin typeface="Söhne"/>
            </a:rPr>
            <a:t> for different environments (e.g., YARN, Kubernetes, standalone deployments).</a:t>
          </a: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In standalone setup, distributes slots of available </a:t>
          </a:r>
          <a:r>
            <a:rPr lang="en-IN" sz="1400" b="0" i="0" kern="1200" dirty="0" err="1">
              <a:solidFill>
                <a:srgbClr val="0D0D0D"/>
              </a:solidFill>
              <a:effectLst/>
              <a:latin typeface="Söhne"/>
            </a:rPr>
            <a:t>TaskManagers</a:t>
          </a:r>
          <a:r>
            <a:rPr lang="en-IN" sz="1400" b="0" i="0" kern="1200" dirty="0">
              <a:solidFill>
                <a:srgbClr val="0D0D0D"/>
              </a:solidFill>
              <a:effectLst/>
              <a:latin typeface="Söhne"/>
            </a:rPr>
            <a:t> but cannot start new </a:t>
          </a:r>
          <a:r>
            <a:rPr lang="en-IN" sz="1400" b="0" i="0" kern="1200" dirty="0" err="1">
              <a:solidFill>
                <a:srgbClr val="0D0D0D"/>
              </a:solidFill>
              <a:effectLst/>
              <a:latin typeface="Söhne"/>
            </a:rPr>
            <a:t>TaskManagers</a:t>
          </a:r>
          <a:r>
            <a:rPr lang="en-IN" sz="1400" b="0" i="0" kern="1200" dirty="0">
              <a:solidFill>
                <a:srgbClr val="0D0D0D"/>
              </a:solidFill>
              <a:effectLst/>
              <a:latin typeface="Söhne"/>
            </a:rPr>
            <a:t>.</a:t>
          </a:r>
        </a:p>
      </dsp:txBody>
      <dsp:txXfrm>
        <a:off x="2150" y="685043"/>
        <a:ext cx="2097036" cy="3228120"/>
      </dsp:txXfrm>
    </dsp:sp>
    <dsp:sp modelId="{437F7D41-48C7-44E1-AED7-268937D116D7}">
      <dsp:nvSpPr>
        <dsp:cNvPr id="0" name=""/>
        <dsp:cNvSpPr/>
      </dsp:nvSpPr>
      <dsp:spPr>
        <a:xfrm>
          <a:off x="2392772"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Dispatcher</a:t>
          </a:r>
        </a:p>
      </dsp:txBody>
      <dsp:txXfrm>
        <a:off x="2392772" y="281842"/>
        <a:ext cx="2097036" cy="403200"/>
      </dsp:txXfrm>
    </dsp:sp>
    <dsp:sp modelId="{07F40E2B-AF7D-41EB-83E7-3E7E863CC7D1}">
      <dsp:nvSpPr>
        <dsp:cNvPr id="0" name=""/>
        <dsp:cNvSpPr/>
      </dsp:nvSpPr>
      <dsp:spPr>
        <a:xfrm>
          <a:off x="2392772"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Provides a REST interface to submit Flink applications.</a:t>
          </a:r>
          <a:endParaRPr lang="en-IN" sz="1400" kern="1200" dirty="0"/>
        </a:p>
        <a:p>
          <a:pPr marL="114300" lvl="1" indent="-114300" algn="l" defTabSz="622300">
            <a:lnSpc>
              <a:spcPct val="90000"/>
            </a:lnSpc>
            <a:spcBef>
              <a:spcPct val="0"/>
            </a:spcBef>
            <a:spcAft>
              <a:spcPct val="15000"/>
            </a:spcAft>
            <a:buChar char="•"/>
          </a:pPr>
          <a:r>
            <a:rPr lang="en-IN" sz="1400" b="0" i="0" kern="1200">
              <a:solidFill>
                <a:srgbClr val="0D0D0D"/>
              </a:solidFill>
              <a:effectLst/>
              <a:latin typeface="Söhne"/>
            </a:rPr>
            <a:t>Starts a new JobMaster for each submitted job.</a:t>
          </a:r>
          <a:endParaRPr lang="en-IN" sz="1400" b="0" i="0" kern="1200" dirty="0">
            <a:solidFill>
              <a:srgbClr val="0D0D0D"/>
            </a:solidFill>
            <a:effectLst/>
            <a:latin typeface="Söhne"/>
          </a:endParaRP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Runs the Flink </a:t>
          </a:r>
          <a:r>
            <a:rPr lang="en-IN" sz="1400" b="0" i="0" kern="1200" dirty="0" err="1">
              <a:solidFill>
                <a:srgbClr val="0D0D0D"/>
              </a:solidFill>
              <a:effectLst/>
              <a:latin typeface="Söhne"/>
            </a:rPr>
            <a:t>WebUI</a:t>
          </a:r>
          <a:r>
            <a:rPr lang="en-IN" sz="1400" b="0" i="0" kern="1200" dirty="0">
              <a:solidFill>
                <a:srgbClr val="0D0D0D"/>
              </a:solidFill>
              <a:effectLst/>
              <a:latin typeface="Söhne"/>
            </a:rPr>
            <a:t> for job execution information.</a:t>
          </a:r>
        </a:p>
      </dsp:txBody>
      <dsp:txXfrm>
        <a:off x="2392772" y="685043"/>
        <a:ext cx="2097036" cy="3228120"/>
      </dsp:txXfrm>
    </dsp:sp>
    <dsp:sp modelId="{F814AE58-6E94-4373-9226-D7A215BDB8A5}">
      <dsp:nvSpPr>
        <dsp:cNvPr id="0" name=""/>
        <dsp:cNvSpPr/>
      </dsp:nvSpPr>
      <dsp:spPr>
        <a:xfrm>
          <a:off x="4783393"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Job Master</a:t>
          </a:r>
        </a:p>
      </dsp:txBody>
      <dsp:txXfrm>
        <a:off x="4783393" y="281842"/>
        <a:ext cx="2097036" cy="403200"/>
      </dsp:txXfrm>
    </dsp:sp>
    <dsp:sp modelId="{1EC80AFF-D4B9-48DE-8E99-DBC75D84E48B}">
      <dsp:nvSpPr>
        <dsp:cNvPr id="0" name=""/>
        <dsp:cNvSpPr/>
      </dsp:nvSpPr>
      <dsp:spPr>
        <a:xfrm>
          <a:off x="4783393"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0" i="0" kern="1200" dirty="0">
              <a:solidFill>
                <a:srgbClr val="0D0D0D"/>
              </a:solidFill>
              <a:effectLst/>
              <a:latin typeface="Söhne"/>
            </a:rPr>
            <a:t>Manages the execution of a single </a:t>
          </a:r>
          <a:r>
            <a:rPr lang="en-IN" sz="1400" b="0" i="0" kern="1200" dirty="0" err="1">
              <a:solidFill>
                <a:srgbClr val="0D0D0D"/>
              </a:solidFill>
              <a:effectLst/>
              <a:latin typeface="Söhne"/>
            </a:rPr>
            <a:t>JobGraph</a:t>
          </a:r>
          <a:r>
            <a:rPr lang="en-IN" sz="1400" b="0" i="0" kern="1200" dirty="0">
              <a:solidFill>
                <a:srgbClr val="0D0D0D"/>
              </a:solidFill>
              <a:effectLst/>
              <a:latin typeface="Söhne"/>
            </a:rPr>
            <a:t>.</a:t>
          </a:r>
          <a:endParaRPr lang="en-IN" sz="1400" kern="1200" dirty="0"/>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Allows multiple simultaneous jobs in a Flink cluster, each with its own </a:t>
          </a:r>
          <a:r>
            <a:rPr lang="en-IN" sz="1400" b="0" i="0" kern="1200" dirty="0" err="1">
              <a:solidFill>
                <a:srgbClr val="0D0D0D"/>
              </a:solidFill>
              <a:effectLst/>
              <a:latin typeface="Söhne"/>
            </a:rPr>
            <a:t>JobMaster</a:t>
          </a:r>
          <a:r>
            <a:rPr lang="en-IN" sz="1400" b="0" i="0" kern="1200" dirty="0">
              <a:solidFill>
                <a:srgbClr val="0D0D0D"/>
              </a:solidFill>
              <a:effectLst/>
              <a:latin typeface="Söhne"/>
            </a:rPr>
            <a:t>.</a:t>
          </a:r>
        </a:p>
      </dsp:txBody>
      <dsp:txXfrm>
        <a:off x="4783393" y="685043"/>
        <a:ext cx="2097036" cy="3228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C13BA-F542-43A8-B777-AE6237850E7C}">
      <dsp:nvSpPr>
        <dsp:cNvPr id="0" name=""/>
        <dsp:cNvSpPr/>
      </dsp:nvSpPr>
      <dsp:spPr>
        <a:xfrm>
          <a:off x="0" y="0"/>
          <a:ext cx="5834769"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TaskManagers</a:t>
          </a:r>
          <a:r>
            <a:rPr lang="en-IN" sz="2800" b="1" i="0" kern="1200" dirty="0"/>
            <a:t> (Workers)</a:t>
          </a:r>
          <a:r>
            <a:rPr lang="en-IN" sz="2800" b="0" i="0" kern="1200" dirty="0"/>
            <a:t>:</a:t>
          </a:r>
          <a:endParaRPr lang="en-US" sz="2800" kern="1200" dirty="0"/>
        </a:p>
      </dsp:txBody>
      <dsp:txXfrm>
        <a:off x="32784" y="32784"/>
        <a:ext cx="5769201" cy="606012"/>
      </dsp:txXfrm>
    </dsp:sp>
    <dsp:sp modelId="{54390191-D870-4373-AE10-6DF08EEC9738}">
      <dsp:nvSpPr>
        <dsp:cNvPr id="0" name=""/>
        <dsp:cNvSpPr/>
      </dsp:nvSpPr>
      <dsp:spPr>
        <a:xfrm>
          <a:off x="0" y="712987"/>
          <a:ext cx="5834769"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Execute tasks of a dataflow.</a:t>
          </a:r>
          <a:endParaRPr lang="en-US" sz="2200" kern="1200"/>
        </a:p>
        <a:p>
          <a:pPr marL="228600" lvl="1" indent="-228600" algn="l" defTabSz="977900">
            <a:lnSpc>
              <a:spcPct val="90000"/>
            </a:lnSpc>
            <a:spcBef>
              <a:spcPct val="0"/>
            </a:spcBef>
            <a:spcAft>
              <a:spcPct val="20000"/>
            </a:spcAft>
            <a:buChar char="•"/>
          </a:pPr>
          <a:r>
            <a:rPr lang="en-IN" sz="2200" b="0" i="0" kern="1200"/>
            <a:t>Buffer and exchange data streams.</a:t>
          </a:r>
          <a:endParaRPr lang="en-US" sz="2200" kern="1200"/>
        </a:p>
      </dsp:txBody>
      <dsp:txXfrm>
        <a:off x="0" y="712987"/>
        <a:ext cx="5834769" cy="753480"/>
      </dsp:txXfrm>
    </dsp:sp>
    <dsp:sp modelId="{1A1A1A6F-E68B-43C8-A86F-7C3339599966}">
      <dsp:nvSpPr>
        <dsp:cNvPr id="0" name=""/>
        <dsp:cNvSpPr/>
      </dsp:nvSpPr>
      <dsp:spPr>
        <a:xfrm>
          <a:off x="0" y="1466467"/>
          <a:ext cx="5834769" cy="6715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Minimum Requirement</a:t>
          </a:r>
          <a:r>
            <a:rPr lang="en-IN" sz="2800" b="0" i="0" kern="1200"/>
            <a:t>:</a:t>
          </a:r>
          <a:endParaRPr lang="en-US" sz="2800" kern="1200"/>
        </a:p>
      </dsp:txBody>
      <dsp:txXfrm>
        <a:off x="32784" y="1499251"/>
        <a:ext cx="5769201" cy="606012"/>
      </dsp:txXfrm>
    </dsp:sp>
    <dsp:sp modelId="{57E73553-5FEF-46A5-943F-6F2D9CA04EFF}">
      <dsp:nvSpPr>
        <dsp:cNvPr id="0" name=""/>
        <dsp:cNvSpPr/>
      </dsp:nvSpPr>
      <dsp:spPr>
        <a:xfrm>
          <a:off x="0" y="2138047"/>
          <a:ext cx="5834769"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At least one TaskManager must always be present.</a:t>
          </a:r>
          <a:endParaRPr lang="en-US" sz="2200" kern="1200"/>
        </a:p>
      </dsp:txBody>
      <dsp:txXfrm>
        <a:off x="0" y="2138047"/>
        <a:ext cx="5834769" cy="695520"/>
      </dsp:txXfrm>
    </dsp:sp>
    <dsp:sp modelId="{14D14595-7197-48E7-B672-254E823631E6}">
      <dsp:nvSpPr>
        <dsp:cNvPr id="0" name=""/>
        <dsp:cNvSpPr/>
      </dsp:nvSpPr>
      <dsp:spPr>
        <a:xfrm>
          <a:off x="0" y="2833567"/>
          <a:ext cx="5834769" cy="6715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Task Slot</a:t>
          </a:r>
          <a:r>
            <a:rPr lang="en-IN" sz="2800" b="0" i="0" kern="1200"/>
            <a:t>:</a:t>
          </a:r>
          <a:endParaRPr lang="en-US" sz="2800" kern="1200"/>
        </a:p>
      </dsp:txBody>
      <dsp:txXfrm>
        <a:off x="32784" y="2866351"/>
        <a:ext cx="5769201" cy="606012"/>
      </dsp:txXfrm>
    </dsp:sp>
    <dsp:sp modelId="{98C0AB3F-FF9F-4E98-BEE9-947C856F40FB}">
      <dsp:nvSpPr>
        <dsp:cNvPr id="0" name=""/>
        <dsp:cNvSpPr/>
      </dsp:nvSpPr>
      <dsp:spPr>
        <a:xfrm>
          <a:off x="0" y="3505147"/>
          <a:ext cx="5834769"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Smallest unit of resource scheduling in a TaskManager.</a:t>
          </a:r>
          <a:endParaRPr lang="en-US" sz="2200" kern="1200"/>
        </a:p>
        <a:p>
          <a:pPr marL="228600" lvl="1" indent="-228600" algn="l" defTabSz="977900">
            <a:lnSpc>
              <a:spcPct val="90000"/>
            </a:lnSpc>
            <a:spcBef>
              <a:spcPct val="0"/>
            </a:spcBef>
            <a:spcAft>
              <a:spcPct val="20000"/>
            </a:spcAft>
            <a:buChar char="•"/>
          </a:pPr>
          <a:r>
            <a:rPr lang="en-IN" sz="2200" b="0" i="0" kern="1200"/>
            <a:t>Number of task slots indicates the number of concurrent processing tasks.</a:t>
          </a:r>
          <a:endParaRPr lang="en-US" sz="2200" kern="1200"/>
        </a:p>
        <a:p>
          <a:pPr marL="228600" lvl="1" indent="-228600" algn="l" defTabSz="977900">
            <a:lnSpc>
              <a:spcPct val="90000"/>
            </a:lnSpc>
            <a:spcBef>
              <a:spcPct val="0"/>
            </a:spcBef>
            <a:spcAft>
              <a:spcPct val="20000"/>
            </a:spcAft>
            <a:buChar char="•"/>
          </a:pPr>
          <a:r>
            <a:rPr lang="en-IN" sz="2200" b="0" i="0" kern="1200" dirty="0"/>
            <a:t>Multiple operators may execute in a task slot.</a:t>
          </a:r>
          <a:endParaRPr lang="en-US" sz="2200" kern="1200" dirty="0"/>
        </a:p>
      </dsp:txBody>
      <dsp:txXfrm>
        <a:off x="0" y="3505147"/>
        <a:ext cx="5834769" cy="176778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1F808-72DF-42A1-881A-B763708C2054}"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C4AF2-D681-4164-BAF3-E25AA43591C5}" type="slidenum">
              <a:rPr lang="en-IN" smtClean="0"/>
              <a:t>‹#›</a:t>
            </a:fld>
            <a:endParaRPr lang="en-IN"/>
          </a:p>
        </p:txBody>
      </p:sp>
    </p:spTree>
    <p:extLst>
      <p:ext uri="{BB962C8B-B14F-4D97-AF65-F5344CB8AC3E}">
        <p14:creationId xmlns:p14="http://schemas.microsoft.com/office/powerpoint/2010/main" val="241037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4</a:t>
            </a:fld>
            <a:endParaRPr lang="en-IN"/>
          </a:p>
        </p:txBody>
      </p:sp>
    </p:spTree>
    <p:extLst>
      <p:ext uri="{BB962C8B-B14F-4D97-AF65-F5344CB8AC3E}">
        <p14:creationId xmlns:p14="http://schemas.microsoft.com/office/powerpoint/2010/main" val="166375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12</a:t>
            </a:fld>
            <a:endParaRPr lang="en-IN"/>
          </a:p>
        </p:txBody>
      </p:sp>
    </p:spTree>
    <p:extLst>
      <p:ext uri="{BB962C8B-B14F-4D97-AF65-F5344CB8AC3E}">
        <p14:creationId xmlns:p14="http://schemas.microsoft.com/office/powerpoint/2010/main" val="56284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13</a:t>
            </a:fld>
            <a:endParaRPr lang="en-IN"/>
          </a:p>
        </p:txBody>
      </p:sp>
    </p:spTree>
    <p:extLst>
      <p:ext uri="{BB962C8B-B14F-4D97-AF65-F5344CB8AC3E}">
        <p14:creationId xmlns:p14="http://schemas.microsoft.com/office/powerpoint/2010/main" val="309989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C347-8BED-D11C-60CC-BC417A8D1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7A630-55A0-E2A1-5757-CF5BFB26D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6F3E8B-2945-4572-E191-48D6F9CA5D7E}"/>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B8C930C5-20EF-1EBE-8911-C9F516F1D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565F6-3604-F757-C1EA-9FC0B16534A7}"/>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19236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81CB-E23F-298B-3C04-ABBDDC2F92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795C9-CF11-BDE1-38DA-A8E386D6B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69C99-D427-D7D9-40B3-CB017703AC3F}"/>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AAEE4525-C0B3-9220-BE3E-564395CD6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2C69A-5B8F-6144-BDA1-F1ECE30333D6}"/>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94064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F520C2-D7FE-EA44-FFE0-93FCB34D7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3D366B-E588-561E-52CF-9AEC2E591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DD084-6631-4582-2843-47AE36093709}"/>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99FB10D2-B0EE-351F-7B30-3B91967E4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4C64E-5866-7D9F-A35A-57117BE8560F}"/>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41835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DE4E-DEFD-4B94-4057-70B08012B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AEC9B-A748-909E-CCDA-18F80FE6B8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50C6B-5F20-D625-15FE-27897FAF1AAF}"/>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6B1CB900-0A8D-B5BA-1C1D-9A4D85CC0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7260F-EC4A-30FB-0D8A-CDE552DBF814}"/>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89751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3003-061D-D73C-B8E0-F0758B51D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9963AD-5C9C-7B67-3DA0-285841651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6CD485-FEF0-E8C9-3BCD-1415ECD538E9}"/>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1E7EA202-B498-3FD8-12B8-DBF5C5491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3BFF1-281B-CEEC-CE57-C1B303B8B4D4}"/>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07559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4384-1D4C-0124-AD7F-709E1A3BA3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A1F984-5B9A-0399-C8A5-95E3A3158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54DB73-193F-BF40-51DB-7A3CF99D1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CDF5FF-92A4-F32E-0437-D77700E8AE0C}"/>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6" name="Footer Placeholder 5">
            <a:extLst>
              <a:ext uri="{FF2B5EF4-FFF2-40B4-BE49-F238E27FC236}">
                <a16:creationId xmlns:a16="http://schemas.microsoft.com/office/drawing/2014/main" id="{5BCE01B3-9C90-18AC-840F-23D65D2F3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D99070-41C0-537B-C555-37CB45D3C6E5}"/>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48448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790D-5ABC-8C22-310A-E5B5D29AC0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CE5EFB-8CCF-C72C-AE1C-934140AF7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42FF7-7E1F-FE0C-97AB-A20E6CE63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F91118-2F38-6CC6-07B6-370844CEF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A516F-1C00-791E-EF3E-39F80216D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FCC91-5192-E4A0-29CC-FF49D4A8DA92}"/>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8" name="Footer Placeholder 7">
            <a:extLst>
              <a:ext uri="{FF2B5EF4-FFF2-40B4-BE49-F238E27FC236}">
                <a16:creationId xmlns:a16="http://schemas.microsoft.com/office/drawing/2014/main" id="{BE5D50DD-9016-8466-C7F4-A2D103724A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F70CAC-E4E4-C81E-B976-65E3B943C94B}"/>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933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C22C-FFCE-5B89-F98E-D55289560D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7F10BA-9BBB-BFD8-44E6-01AA72F0537F}"/>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4" name="Footer Placeholder 3">
            <a:extLst>
              <a:ext uri="{FF2B5EF4-FFF2-40B4-BE49-F238E27FC236}">
                <a16:creationId xmlns:a16="http://schemas.microsoft.com/office/drawing/2014/main" id="{E76230E9-86E9-7FAF-2FDE-A1DF8EE7AC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CAED21-8B1E-C185-8E07-47636149D1A9}"/>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02406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1F1FF-8FCF-1DCA-331B-07D8332EFEEB}"/>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3" name="Footer Placeholder 2">
            <a:extLst>
              <a:ext uri="{FF2B5EF4-FFF2-40B4-BE49-F238E27FC236}">
                <a16:creationId xmlns:a16="http://schemas.microsoft.com/office/drawing/2014/main" id="{C8D23D01-4341-33A6-700B-C0C1B2E50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A74123-A9B3-7209-2D0B-8856D7ADC9AE}"/>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208552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93A4-D0C7-208B-7E2C-B1B51D3A4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EB9AA-82A9-4C7B-5BF1-8F5B88E57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F3CEB-D1CB-2A4B-3DBD-0C280EA96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8722A-9E55-07B0-C3BA-9BF7AB5D3F98}"/>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6" name="Footer Placeholder 5">
            <a:extLst>
              <a:ext uri="{FF2B5EF4-FFF2-40B4-BE49-F238E27FC236}">
                <a16:creationId xmlns:a16="http://schemas.microsoft.com/office/drawing/2014/main" id="{1A085235-F50C-A473-EFA1-19C5578B2B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03378-D8B6-0AFB-77B1-3C20D16ABC8D}"/>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06962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5CB-6A69-506C-0EE8-0C90E856C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F957-94F8-D113-01C1-D32973741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4E371B-0CDD-CA62-7BC3-5954C4757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61F79-30E5-E22F-1E2F-14C65B5C29A1}"/>
              </a:ext>
            </a:extLst>
          </p:cNvPr>
          <p:cNvSpPr>
            <a:spLocks noGrp="1"/>
          </p:cNvSpPr>
          <p:nvPr>
            <p:ph type="dt" sz="half" idx="10"/>
          </p:nvPr>
        </p:nvSpPr>
        <p:spPr/>
        <p:txBody>
          <a:bodyPr/>
          <a:lstStyle/>
          <a:p>
            <a:fld id="{A25B66AA-0EED-4F9A-AD8D-5AE32534EE6F}" type="datetimeFigureOut">
              <a:rPr lang="en-IN" smtClean="0"/>
              <a:t>28-03-2024</a:t>
            </a:fld>
            <a:endParaRPr lang="en-IN"/>
          </a:p>
        </p:txBody>
      </p:sp>
      <p:sp>
        <p:nvSpPr>
          <p:cNvPr id="6" name="Footer Placeholder 5">
            <a:extLst>
              <a:ext uri="{FF2B5EF4-FFF2-40B4-BE49-F238E27FC236}">
                <a16:creationId xmlns:a16="http://schemas.microsoft.com/office/drawing/2014/main" id="{74105543-3C5E-9FF1-8DE8-58BB7C1CE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49569-E6F7-1C7A-51B0-DB425E91825B}"/>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64829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99775-C892-D32F-EDE1-987535A4A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D146F-F43A-30D7-B192-BABDA73AE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B8D62-EA63-B7A9-7926-57F1D819F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B66AA-0EED-4F9A-AD8D-5AE32534EE6F}" type="datetimeFigureOut">
              <a:rPr lang="en-IN" smtClean="0"/>
              <a:t>28-03-2024</a:t>
            </a:fld>
            <a:endParaRPr lang="en-IN"/>
          </a:p>
        </p:txBody>
      </p:sp>
      <p:sp>
        <p:nvSpPr>
          <p:cNvPr id="5" name="Footer Placeholder 4">
            <a:extLst>
              <a:ext uri="{FF2B5EF4-FFF2-40B4-BE49-F238E27FC236}">
                <a16:creationId xmlns:a16="http://schemas.microsoft.com/office/drawing/2014/main" id="{7D8F72BC-5D1E-A561-E063-5FF747CD7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643DD-CF95-4596-4D04-4A9C5F699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B36D9-151F-4A02-8EA3-0AA8BA09B0F6}" type="slidenum">
              <a:rPr lang="en-IN" smtClean="0"/>
              <a:t>‹#›</a:t>
            </a:fld>
            <a:endParaRPr lang="en-IN"/>
          </a:p>
        </p:txBody>
      </p:sp>
    </p:spTree>
    <p:extLst>
      <p:ext uri="{BB962C8B-B14F-4D97-AF65-F5344CB8AC3E}">
        <p14:creationId xmlns:p14="http://schemas.microsoft.com/office/powerpoint/2010/main" val="71052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6" name="Freeform: Shape 2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1" name="Freeform: Shape 3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5B225EC-AA9A-12FE-DFE8-7AA7ADE4D8B6}"/>
              </a:ext>
            </a:extLst>
          </p:cNvPr>
          <p:cNvSpPr>
            <a:spLocks noGrp="1"/>
          </p:cNvSpPr>
          <p:nvPr>
            <p:ph type="ctrTitle"/>
          </p:nvPr>
        </p:nvSpPr>
        <p:spPr>
          <a:xfrm>
            <a:off x="3215729" y="1764407"/>
            <a:ext cx="5760846" cy="2310312"/>
          </a:xfrm>
        </p:spPr>
        <p:txBody>
          <a:bodyPr>
            <a:normAutofit/>
          </a:bodyPr>
          <a:lstStyle/>
          <a:p>
            <a:r>
              <a:rPr lang="en-IN" sz="5200" dirty="0">
                <a:solidFill>
                  <a:schemeClr val="tx2"/>
                </a:solidFill>
              </a:rPr>
              <a:t>Data Processing</a:t>
            </a:r>
          </a:p>
        </p:txBody>
      </p:sp>
      <p:sp>
        <p:nvSpPr>
          <p:cNvPr id="3" name="Subtitle 2">
            <a:extLst>
              <a:ext uri="{FF2B5EF4-FFF2-40B4-BE49-F238E27FC236}">
                <a16:creationId xmlns:a16="http://schemas.microsoft.com/office/drawing/2014/main" id="{534A9CAA-670C-944B-099C-6B452E036316}"/>
              </a:ext>
            </a:extLst>
          </p:cNvPr>
          <p:cNvSpPr>
            <a:spLocks noGrp="1"/>
          </p:cNvSpPr>
          <p:nvPr>
            <p:ph type="subTitle" idx="1"/>
          </p:nvPr>
        </p:nvSpPr>
        <p:spPr>
          <a:xfrm>
            <a:off x="3215729" y="4165152"/>
            <a:ext cx="5760846" cy="682079"/>
          </a:xfrm>
        </p:spPr>
        <p:txBody>
          <a:bodyPr>
            <a:normAutofit/>
          </a:bodyPr>
          <a:lstStyle/>
          <a:p>
            <a:r>
              <a:rPr lang="en-IN" dirty="0">
                <a:solidFill>
                  <a:schemeClr val="tx2"/>
                </a:solidFill>
              </a:rPr>
              <a:t>Apache Flink</a:t>
            </a:r>
          </a:p>
        </p:txBody>
      </p:sp>
    </p:spTree>
    <p:extLst>
      <p:ext uri="{BB962C8B-B14F-4D97-AF65-F5344CB8AC3E}">
        <p14:creationId xmlns:p14="http://schemas.microsoft.com/office/powerpoint/2010/main" val="267568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267200" cy="1437406"/>
          </a:xfrm>
        </p:spPr>
        <p:txBody>
          <a:bodyPr vert="horz" lIns="91440" tIns="45720" rIns="91440" bIns="45720" rtlCol="0" anchor="t">
            <a:normAutofit/>
          </a:bodyPr>
          <a:lstStyle/>
          <a:p>
            <a:r>
              <a:rPr lang="en-US" sz="3200" kern="1200">
                <a:solidFill>
                  <a:schemeClr val="tx1"/>
                </a:solidFill>
                <a:latin typeface="+mj-lt"/>
                <a:ea typeface="+mj-ea"/>
                <a:cs typeface="+mj-cs"/>
              </a:rPr>
              <a:t>Data Pipeline</a:t>
            </a:r>
            <a:br>
              <a:rPr lang="en-US" sz="3200" kern="1200">
                <a:solidFill>
                  <a:schemeClr val="tx1"/>
                </a:solidFill>
                <a:latin typeface="+mj-lt"/>
                <a:ea typeface="+mj-ea"/>
                <a:cs typeface="+mj-cs"/>
              </a:rPr>
            </a:br>
            <a:r>
              <a:rPr lang="en-US" sz="3200" kern="1200">
                <a:solidFill>
                  <a:schemeClr val="tx1"/>
                </a:solidFill>
                <a:latin typeface="+mj-lt"/>
                <a:ea typeface="+mj-ea"/>
                <a:cs typeface="+mj-cs"/>
              </a:rPr>
              <a:t>Applications</a:t>
            </a:r>
          </a:p>
        </p:txBody>
      </p:sp>
      <p:cxnSp>
        <p:nvCxnSpPr>
          <p:cNvPr id="5127" name="Straight Connector 5126">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US" sz="1100" b="0" i="0" dirty="0">
                <a:effectLst/>
              </a:rPr>
              <a:t>Extract-transform-load (ETL) is a common approach to convert and move data between storage systems. Often ETL jobs are periodically triggered to copy data from transactional database systems to an analytical database or a data warehouse.</a:t>
            </a:r>
            <a:endParaRPr lang="en-US" sz="1100" dirty="0"/>
          </a:p>
          <a:p>
            <a:pPr marL="171450" indent="-228600">
              <a:lnSpc>
                <a:spcPct val="90000"/>
              </a:lnSpc>
              <a:spcAft>
                <a:spcPts val="600"/>
              </a:spcAft>
              <a:buFont typeface="Arial" panose="020B0604020202020204" pitchFamily="34" charset="0"/>
              <a:buChar char="•"/>
            </a:pPr>
            <a:r>
              <a:rPr lang="en-US" sz="1100" dirty="0"/>
              <a:t>Real-time search index building in e-commerce</a:t>
            </a:r>
          </a:p>
          <a:p>
            <a:pPr marL="171450" indent="-228600">
              <a:lnSpc>
                <a:spcPct val="90000"/>
              </a:lnSpc>
              <a:spcAft>
                <a:spcPts val="600"/>
              </a:spcAft>
              <a:buFont typeface="Arial" panose="020B0604020202020204" pitchFamily="34" charset="0"/>
              <a:buChar char="•"/>
            </a:pPr>
            <a:r>
              <a:rPr lang="en-US" sz="1100" dirty="0"/>
              <a:t>Continuous ETL in e-commerce</a:t>
            </a:r>
          </a:p>
          <a:p>
            <a:pPr indent="-228600">
              <a:lnSpc>
                <a:spcPct val="90000"/>
              </a:lnSpc>
              <a:spcAft>
                <a:spcPts val="600"/>
              </a:spcAft>
              <a:buFont typeface="Arial" panose="020B0604020202020204" pitchFamily="34" charset="0"/>
              <a:buChar char="•"/>
            </a:pPr>
            <a:endParaRPr lang="en-US" sz="1600" dirty="0"/>
          </a:p>
        </p:txBody>
      </p:sp>
      <p:pic>
        <p:nvPicPr>
          <p:cNvPr id="5122" name="Picture 2" descr="A diagram of a diagram of a diagram&#10;&#10;Description automatically generated with medium confidence">
            <a:extLst>
              <a:ext uri="{FF2B5EF4-FFF2-40B4-BE49-F238E27FC236}">
                <a16:creationId xmlns:a16="http://schemas.microsoft.com/office/drawing/2014/main" id="{8638974B-1A76-244C-32F8-466DFB302F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834" y="3543407"/>
            <a:ext cx="11256332" cy="247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3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1F0-0D8C-42D3-52FD-17FE923EA9FA}"/>
              </a:ext>
            </a:extLst>
          </p:cNvPr>
          <p:cNvSpPr>
            <a:spLocks noGrp="1"/>
          </p:cNvSpPr>
          <p:nvPr>
            <p:ph type="title"/>
          </p:nvPr>
        </p:nvSpPr>
        <p:spPr/>
        <p:txBody>
          <a:bodyPr/>
          <a:lstStyle/>
          <a:p>
            <a:r>
              <a:rPr lang="en-IN" dirty="0"/>
              <a:t>The Flink Cluster</a:t>
            </a:r>
          </a:p>
        </p:txBody>
      </p:sp>
      <p:pic>
        <p:nvPicPr>
          <p:cNvPr id="7" name="Graphic 6">
            <a:extLst>
              <a:ext uri="{FF2B5EF4-FFF2-40B4-BE49-F238E27FC236}">
                <a16:creationId xmlns:a16="http://schemas.microsoft.com/office/drawing/2014/main" id="{CA670DDC-7FC2-9C3D-78D4-6AD8A5B35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3113" y="1278195"/>
            <a:ext cx="7366346" cy="5306192"/>
          </a:xfrm>
          <a:prstGeom prst="rect">
            <a:avLst/>
          </a:prstGeom>
        </p:spPr>
      </p:pic>
      <p:sp>
        <p:nvSpPr>
          <p:cNvPr id="9" name="TextBox 8">
            <a:extLst>
              <a:ext uri="{FF2B5EF4-FFF2-40B4-BE49-F238E27FC236}">
                <a16:creationId xmlns:a16="http://schemas.microsoft.com/office/drawing/2014/main" id="{B2753FF4-3287-E28B-5CEC-36F90A99E48B}"/>
              </a:ext>
            </a:extLst>
          </p:cNvPr>
          <p:cNvSpPr txBox="1"/>
          <p:nvPr/>
        </p:nvSpPr>
        <p:spPr>
          <a:xfrm>
            <a:off x="501445" y="1690688"/>
            <a:ext cx="3362632" cy="1292662"/>
          </a:xfrm>
          <a:prstGeom prst="rect">
            <a:avLst/>
          </a:prstGeom>
          <a:noFill/>
        </p:spPr>
        <p:txBody>
          <a:bodyPr wrap="square">
            <a:spAutoFit/>
          </a:bodyPr>
          <a:lstStyle/>
          <a:p>
            <a:r>
              <a:rPr lang="en-IN" sz="1400" dirty="0"/>
              <a:t>The Flink runtime consists of two types of processes: a Job Manager and one or more Task Managers.</a:t>
            </a:r>
            <a:endParaRPr lang="en-IN" sz="2400" b="0" i="0" dirty="0">
              <a:solidFill>
                <a:srgbClr val="000000"/>
              </a:solidFill>
              <a:effectLst/>
              <a:latin typeface="helvetica neue"/>
            </a:endParaRPr>
          </a:p>
          <a:p>
            <a:br>
              <a:rPr lang="en-IN" dirty="0"/>
            </a:br>
            <a:endParaRPr lang="en-IN" dirty="0"/>
          </a:p>
        </p:txBody>
      </p:sp>
    </p:spTree>
    <p:extLst>
      <p:ext uri="{BB962C8B-B14F-4D97-AF65-F5344CB8AC3E}">
        <p14:creationId xmlns:p14="http://schemas.microsoft.com/office/powerpoint/2010/main" val="146886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572-1C3A-32C6-B133-B0CD57EB06C1}"/>
              </a:ext>
            </a:extLst>
          </p:cNvPr>
          <p:cNvSpPr>
            <a:spLocks noGrp="1"/>
          </p:cNvSpPr>
          <p:nvPr>
            <p:ph type="title"/>
          </p:nvPr>
        </p:nvSpPr>
        <p:spPr>
          <a:xfrm>
            <a:off x="838200" y="365125"/>
            <a:ext cx="10515600" cy="1021223"/>
          </a:xfrm>
        </p:spPr>
        <p:txBody>
          <a:bodyPr/>
          <a:lstStyle/>
          <a:p>
            <a:r>
              <a:rPr lang="en-IN" dirty="0"/>
              <a:t>Job Manager</a:t>
            </a:r>
          </a:p>
        </p:txBody>
      </p:sp>
      <p:sp>
        <p:nvSpPr>
          <p:cNvPr id="4" name="TextBox 3">
            <a:extLst>
              <a:ext uri="{FF2B5EF4-FFF2-40B4-BE49-F238E27FC236}">
                <a16:creationId xmlns:a16="http://schemas.microsoft.com/office/drawing/2014/main" id="{6FCE96E9-7C99-94E9-77BD-281DE7242A83}"/>
              </a:ext>
            </a:extLst>
          </p:cNvPr>
          <p:cNvSpPr txBox="1"/>
          <p:nvPr/>
        </p:nvSpPr>
        <p:spPr>
          <a:xfrm>
            <a:off x="688258" y="1542874"/>
            <a:ext cx="11159613" cy="1200329"/>
          </a:xfrm>
          <a:prstGeom prst="rect">
            <a:avLst/>
          </a:prstGeom>
          <a:noFill/>
        </p:spPr>
        <p:txBody>
          <a:bodyPr wrap="square">
            <a:spAutoFit/>
          </a:bodyPr>
          <a:lstStyle/>
          <a:p>
            <a:pPr marL="742950" lvl="1" indent="-285750" algn="l">
              <a:buFont typeface="Arial" panose="020B0604020202020204" pitchFamily="34" charset="0"/>
              <a:buChar char="•"/>
            </a:pPr>
            <a:r>
              <a:rPr lang="en-IN" b="0" i="0" dirty="0">
                <a:solidFill>
                  <a:srgbClr val="0D0D0D"/>
                </a:solidFill>
                <a:effectLst/>
                <a:latin typeface="Söhne"/>
              </a:rPr>
              <a:t>Coordinates distributed execution of Flink Applications.</a:t>
            </a:r>
          </a:p>
          <a:p>
            <a:pPr marL="742950" lvl="1" indent="-285750" algn="l">
              <a:buFont typeface="Arial" panose="020B0604020202020204" pitchFamily="34" charset="0"/>
              <a:buChar char="•"/>
            </a:pPr>
            <a:r>
              <a:rPr lang="en-IN" b="0" i="0" dirty="0">
                <a:solidFill>
                  <a:srgbClr val="0D0D0D"/>
                </a:solidFill>
                <a:effectLst/>
                <a:latin typeface="Söhne"/>
              </a:rPr>
              <a:t>Decides scheduling of tasks.</a:t>
            </a:r>
          </a:p>
          <a:p>
            <a:pPr marL="742950" lvl="1" indent="-285750" algn="l">
              <a:buFont typeface="Arial" panose="020B0604020202020204" pitchFamily="34" charset="0"/>
              <a:buChar char="•"/>
            </a:pPr>
            <a:r>
              <a:rPr lang="en-IN" b="0" i="0" dirty="0">
                <a:solidFill>
                  <a:srgbClr val="0D0D0D"/>
                </a:solidFill>
                <a:effectLst/>
                <a:latin typeface="Söhne"/>
              </a:rPr>
              <a:t>Reacts to finished tasks or execution failures.</a:t>
            </a:r>
          </a:p>
          <a:p>
            <a:pPr marL="742950" lvl="1" indent="-285750" algn="l">
              <a:buFont typeface="Arial" panose="020B0604020202020204" pitchFamily="34" charset="0"/>
              <a:buChar char="•"/>
            </a:pPr>
            <a:r>
              <a:rPr lang="en-IN" b="0" i="0" dirty="0">
                <a:solidFill>
                  <a:srgbClr val="0D0D0D"/>
                </a:solidFill>
                <a:effectLst/>
                <a:latin typeface="Söhne"/>
              </a:rPr>
              <a:t>Coordinates checkpoints and recovery on failures.</a:t>
            </a:r>
          </a:p>
        </p:txBody>
      </p:sp>
      <p:graphicFrame>
        <p:nvGraphicFramePr>
          <p:cNvPr id="5" name="Diagram 4">
            <a:extLst>
              <a:ext uri="{FF2B5EF4-FFF2-40B4-BE49-F238E27FC236}">
                <a16:creationId xmlns:a16="http://schemas.microsoft.com/office/drawing/2014/main" id="{F4A18C94-8A4B-9A8E-8DF4-D422C33A8BFD}"/>
              </a:ext>
            </a:extLst>
          </p:cNvPr>
          <p:cNvGraphicFramePr/>
          <p:nvPr>
            <p:extLst>
              <p:ext uri="{D42A27DB-BD31-4B8C-83A1-F6EECF244321}">
                <p14:modId xmlns:p14="http://schemas.microsoft.com/office/powerpoint/2010/main" val="3974049390"/>
              </p:ext>
            </p:extLst>
          </p:nvPr>
        </p:nvGraphicFramePr>
        <p:xfrm>
          <a:off x="2654709" y="2595388"/>
          <a:ext cx="6882581" cy="4195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3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572-1C3A-32C6-B133-B0CD57EB06C1}"/>
              </a:ext>
            </a:extLst>
          </p:cNvPr>
          <p:cNvSpPr>
            <a:spLocks noGrp="1"/>
          </p:cNvSpPr>
          <p:nvPr>
            <p:ph type="title"/>
          </p:nvPr>
        </p:nvSpPr>
        <p:spPr>
          <a:xfrm>
            <a:off x="838200" y="365125"/>
            <a:ext cx="10515600" cy="1021223"/>
          </a:xfrm>
        </p:spPr>
        <p:txBody>
          <a:bodyPr/>
          <a:lstStyle/>
          <a:p>
            <a:r>
              <a:rPr lang="en-IN"/>
              <a:t>Task Manager</a:t>
            </a:r>
            <a:endParaRPr lang="en-IN" dirty="0"/>
          </a:p>
        </p:txBody>
      </p:sp>
      <p:graphicFrame>
        <p:nvGraphicFramePr>
          <p:cNvPr id="7" name="TextBox 5">
            <a:extLst>
              <a:ext uri="{FF2B5EF4-FFF2-40B4-BE49-F238E27FC236}">
                <a16:creationId xmlns:a16="http://schemas.microsoft.com/office/drawing/2014/main" id="{31607A8A-6C09-5765-F44A-9FD75584B73C}"/>
              </a:ext>
            </a:extLst>
          </p:cNvPr>
          <p:cNvGraphicFramePr/>
          <p:nvPr>
            <p:extLst>
              <p:ext uri="{D42A27DB-BD31-4B8C-83A1-F6EECF244321}">
                <p14:modId xmlns:p14="http://schemas.microsoft.com/office/powerpoint/2010/main" val="770325001"/>
              </p:ext>
            </p:extLst>
          </p:nvPr>
        </p:nvGraphicFramePr>
        <p:xfrm>
          <a:off x="2945438" y="1386348"/>
          <a:ext cx="5834769" cy="5314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21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1F0-0D8C-42D3-52FD-17FE923EA9FA}"/>
              </a:ext>
            </a:extLst>
          </p:cNvPr>
          <p:cNvSpPr>
            <a:spLocks noGrp="1"/>
          </p:cNvSpPr>
          <p:nvPr>
            <p:ph type="title"/>
          </p:nvPr>
        </p:nvSpPr>
        <p:spPr>
          <a:xfrm>
            <a:off x="838200" y="365125"/>
            <a:ext cx="10515600" cy="913069"/>
          </a:xfrm>
        </p:spPr>
        <p:txBody>
          <a:bodyPr/>
          <a:lstStyle/>
          <a:p>
            <a:r>
              <a:rPr lang="en-IN"/>
              <a:t>Data Flow</a:t>
            </a:r>
            <a:endParaRPr lang="en-IN" dirty="0"/>
          </a:p>
        </p:txBody>
      </p:sp>
      <p:pic>
        <p:nvPicPr>
          <p:cNvPr id="4" name="Graphic 3">
            <a:extLst>
              <a:ext uri="{FF2B5EF4-FFF2-40B4-BE49-F238E27FC236}">
                <a16:creationId xmlns:a16="http://schemas.microsoft.com/office/drawing/2014/main" id="{78D68416-3BA3-60BA-DB84-638521B27B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7208" y="1355981"/>
            <a:ext cx="6555754" cy="5136894"/>
          </a:xfrm>
          <a:prstGeom prst="rect">
            <a:avLst/>
          </a:prstGeom>
        </p:spPr>
      </p:pic>
    </p:spTree>
    <p:extLst>
      <p:ext uri="{BB962C8B-B14F-4D97-AF65-F5344CB8AC3E}">
        <p14:creationId xmlns:p14="http://schemas.microsoft.com/office/powerpoint/2010/main" val="94740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p:txBody>
          <a:bodyPr/>
          <a:lstStyle/>
          <a:p>
            <a:r>
              <a:rPr lang="en-IN" dirty="0"/>
              <a:t>What - Data Processing</a:t>
            </a:r>
          </a:p>
        </p:txBody>
      </p:sp>
      <p:sp>
        <p:nvSpPr>
          <p:cNvPr id="3" name="Content Placeholder 2">
            <a:extLst>
              <a:ext uri="{FF2B5EF4-FFF2-40B4-BE49-F238E27FC236}">
                <a16:creationId xmlns:a16="http://schemas.microsoft.com/office/drawing/2014/main" id="{E60BF137-50BE-3204-6808-B92804FF77CB}"/>
              </a:ext>
            </a:extLst>
          </p:cNvPr>
          <p:cNvSpPr>
            <a:spLocks noGrp="1"/>
          </p:cNvSpPr>
          <p:nvPr>
            <p:ph idx="1"/>
          </p:nvPr>
        </p:nvSpPr>
        <p:spPr/>
        <p:txBody>
          <a:bodyPr>
            <a:normAutofit/>
          </a:bodyPr>
          <a:lstStyle/>
          <a:p>
            <a:pPr lvl="1">
              <a:lnSpc>
                <a:spcPct val="100000"/>
              </a:lnSpc>
            </a:pPr>
            <a:r>
              <a:rPr lang="en-IN" sz="1600" dirty="0">
                <a:solidFill>
                  <a:srgbClr val="0D0D0D"/>
                </a:solidFill>
                <a:latin typeface="Söhne"/>
              </a:rPr>
              <a:t>Manipulation and transformation of raw data into meaningful insights or information.</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Involves various operations like filtering, aggregating, transforming, and analysing data.</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Essential for extracting value from large volumes of data generated by modern applications and systems.</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Provides the framework for turning raw data into actionable information, empowering organizations to drive efficiency, innovation, and competitiveness.</a:t>
            </a:r>
          </a:p>
        </p:txBody>
      </p:sp>
    </p:spTree>
    <p:extLst>
      <p:ext uri="{BB962C8B-B14F-4D97-AF65-F5344CB8AC3E}">
        <p14:creationId xmlns:p14="http://schemas.microsoft.com/office/powerpoint/2010/main" val="131771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p:txBody>
          <a:bodyPr/>
          <a:lstStyle/>
          <a:p>
            <a:r>
              <a:rPr lang="en-IN" dirty="0"/>
              <a:t>Why - Data Processing</a:t>
            </a:r>
          </a:p>
        </p:txBody>
      </p:sp>
      <p:sp>
        <p:nvSpPr>
          <p:cNvPr id="3" name="Content Placeholder 2">
            <a:extLst>
              <a:ext uri="{FF2B5EF4-FFF2-40B4-BE49-F238E27FC236}">
                <a16:creationId xmlns:a16="http://schemas.microsoft.com/office/drawing/2014/main" id="{E60BF137-50BE-3204-6808-B92804FF77CB}"/>
              </a:ext>
            </a:extLst>
          </p:cNvPr>
          <p:cNvSpPr>
            <a:spLocks noGrp="1"/>
          </p:cNvSpPr>
          <p:nvPr>
            <p:ph idx="1"/>
          </p:nvPr>
        </p:nvSpPr>
        <p:spPr/>
        <p:txBody>
          <a:bodyPr>
            <a:normAutofit/>
          </a:bodyPr>
          <a:lstStyle/>
          <a:p>
            <a:r>
              <a:rPr lang="en-IN" sz="2400" dirty="0"/>
              <a:t>Importance</a:t>
            </a:r>
          </a:p>
          <a:p>
            <a:pPr lvl="1"/>
            <a:r>
              <a:rPr lang="en-IN" sz="1600" dirty="0">
                <a:solidFill>
                  <a:srgbClr val="0D0D0D"/>
                </a:solidFill>
                <a:latin typeface="Söhne"/>
              </a:rPr>
              <a:t>Process data in real-time or near-real-time</a:t>
            </a:r>
          </a:p>
          <a:p>
            <a:pPr lvl="1"/>
            <a:r>
              <a:rPr lang="en-IN" sz="1600" b="0" i="0" dirty="0">
                <a:solidFill>
                  <a:srgbClr val="0D0D0D"/>
                </a:solidFill>
                <a:effectLst/>
                <a:latin typeface="Söhne"/>
              </a:rPr>
              <a:t>Enables organizations to make data-driven decisions.</a:t>
            </a:r>
          </a:p>
          <a:p>
            <a:pPr lvl="1"/>
            <a:r>
              <a:rPr lang="en-IN" sz="1600" b="0" i="0" dirty="0">
                <a:solidFill>
                  <a:srgbClr val="0D0D0D"/>
                </a:solidFill>
                <a:effectLst/>
                <a:latin typeface="Söhne"/>
              </a:rPr>
              <a:t>Improves efficiency and productivity by automating repetitive tasks.</a:t>
            </a:r>
          </a:p>
          <a:p>
            <a:pPr lvl="1"/>
            <a:r>
              <a:rPr lang="en-IN" sz="1600" b="0" i="0" dirty="0">
                <a:solidFill>
                  <a:srgbClr val="0D0D0D"/>
                </a:solidFill>
                <a:effectLst/>
                <a:latin typeface="Söhne"/>
              </a:rPr>
              <a:t>Facilitates real-time insights and responses to changing conditions.</a:t>
            </a:r>
          </a:p>
          <a:p>
            <a:pPr lvl="1"/>
            <a:r>
              <a:rPr lang="en-IN" sz="1600" dirty="0">
                <a:solidFill>
                  <a:srgbClr val="0D0D0D"/>
                </a:solidFill>
                <a:latin typeface="Söhne"/>
              </a:rPr>
              <a:t>F</a:t>
            </a:r>
            <a:r>
              <a:rPr lang="en-IN" sz="1600" b="0" i="0" dirty="0">
                <a:solidFill>
                  <a:srgbClr val="0D0D0D"/>
                </a:solidFill>
                <a:effectLst/>
                <a:latin typeface="Söhne"/>
              </a:rPr>
              <a:t>oundation for various applications such as business intelligence, machine learning, and predictive analytics.</a:t>
            </a:r>
            <a:endParaRPr lang="en-IN" sz="2000" dirty="0"/>
          </a:p>
          <a:p>
            <a:pPr lvl="1"/>
            <a:endParaRPr lang="en-IN" sz="2000" dirty="0"/>
          </a:p>
          <a:p>
            <a:r>
              <a:rPr lang="en-IN" sz="2400" dirty="0"/>
              <a:t>Challenges</a:t>
            </a:r>
          </a:p>
          <a:p>
            <a:pPr lvl="1"/>
            <a:r>
              <a:rPr lang="en-IN" sz="1600" b="0" i="0" dirty="0">
                <a:solidFill>
                  <a:srgbClr val="0D0D0D"/>
                </a:solidFill>
                <a:effectLst/>
                <a:latin typeface="Söhne"/>
              </a:rPr>
              <a:t>Managing large volumes of data efficiently.</a:t>
            </a:r>
          </a:p>
          <a:p>
            <a:pPr lvl="1"/>
            <a:r>
              <a:rPr lang="en-IN" sz="1600" dirty="0">
                <a:solidFill>
                  <a:srgbClr val="0D0D0D"/>
                </a:solidFill>
                <a:latin typeface="Söhne"/>
              </a:rPr>
              <a:t>Requires robust infrastructure and algorithms capable of handling the complexities.</a:t>
            </a:r>
          </a:p>
          <a:p>
            <a:pPr lvl="1"/>
            <a:r>
              <a:rPr lang="en-IN" sz="1600" b="0" i="0" dirty="0">
                <a:solidFill>
                  <a:srgbClr val="0D0D0D"/>
                </a:solidFill>
                <a:effectLst/>
                <a:latin typeface="Söhne"/>
              </a:rPr>
              <a:t>Ensuring data quality and reliability.</a:t>
            </a:r>
            <a:endParaRPr lang="en-IN" sz="1600" dirty="0">
              <a:solidFill>
                <a:srgbClr val="0D0D0D"/>
              </a:solidFill>
              <a:latin typeface="Söhne"/>
            </a:endParaRPr>
          </a:p>
          <a:p>
            <a:pPr lvl="1"/>
            <a:r>
              <a:rPr lang="en-IN" sz="1600" b="0" i="0" dirty="0">
                <a:solidFill>
                  <a:srgbClr val="0D0D0D"/>
                </a:solidFill>
                <a:effectLst/>
                <a:latin typeface="Söhne"/>
              </a:rPr>
              <a:t>Handling diverse data formats and sources.</a:t>
            </a:r>
          </a:p>
          <a:p>
            <a:pPr lvl="1"/>
            <a:r>
              <a:rPr lang="en-IN" sz="1600" dirty="0">
                <a:solidFill>
                  <a:srgbClr val="0D0D0D"/>
                </a:solidFill>
                <a:latin typeface="Söhne"/>
              </a:rPr>
              <a:t>Data Volume and Velocity.</a:t>
            </a:r>
          </a:p>
          <a:p>
            <a:pPr lvl="1"/>
            <a:endParaRPr lang="en-IN" sz="2000" dirty="0"/>
          </a:p>
        </p:txBody>
      </p:sp>
    </p:spTree>
    <p:extLst>
      <p:ext uri="{BB962C8B-B14F-4D97-AF65-F5344CB8AC3E}">
        <p14:creationId xmlns:p14="http://schemas.microsoft.com/office/powerpoint/2010/main" val="19661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a:xfrm>
            <a:off x="838200" y="335629"/>
            <a:ext cx="10515600" cy="1325563"/>
          </a:xfrm>
        </p:spPr>
        <p:txBody>
          <a:bodyPr/>
          <a:lstStyle/>
          <a:p>
            <a:r>
              <a:rPr lang="en-IN" dirty="0"/>
              <a:t>Open-Source Data Infrastructure</a:t>
            </a:r>
          </a:p>
        </p:txBody>
      </p:sp>
      <p:graphicFrame>
        <p:nvGraphicFramePr>
          <p:cNvPr id="18" name="Content Placeholder 17">
            <a:extLst>
              <a:ext uri="{FF2B5EF4-FFF2-40B4-BE49-F238E27FC236}">
                <a16:creationId xmlns:a16="http://schemas.microsoft.com/office/drawing/2014/main" id="{DF078084-F7C6-493F-C0FB-46A24FEC59B3}"/>
              </a:ext>
            </a:extLst>
          </p:cNvPr>
          <p:cNvGraphicFramePr>
            <a:graphicFrameLocks noGrp="1"/>
          </p:cNvGraphicFramePr>
          <p:nvPr>
            <p:ph idx="4294967295"/>
            <p:extLst>
              <p:ext uri="{D42A27DB-BD31-4B8C-83A1-F6EECF244321}">
                <p14:modId xmlns:p14="http://schemas.microsoft.com/office/powerpoint/2010/main" val="2585455845"/>
              </p:ext>
            </p:extLst>
          </p:nvPr>
        </p:nvGraphicFramePr>
        <p:xfrm>
          <a:off x="766916" y="1589651"/>
          <a:ext cx="10894142" cy="4791911"/>
        </p:xfrm>
        <a:graphic>
          <a:graphicData uri="http://schemas.openxmlformats.org/drawingml/2006/table">
            <a:tbl>
              <a:tblPr>
                <a:tableStyleId>{2D5ABB26-0587-4C30-8999-92F81FD0307C}</a:tableStyleId>
              </a:tblPr>
              <a:tblGrid>
                <a:gridCol w="2178828">
                  <a:extLst>
                    <a:ext uri="{9D8B030D-6E8A-4147-A177-3AD203B41FA5}">
                      <a16:colId xmlns:a16="http://schemas.microsoft.com/office/drawing/2014/main" val="2400039317"/>
                    </a:ext>
                  </a:extLst>
                </a:gridCol>
                <a:gridCol w="8715314">
                  <a:extLst>
                    <a:ext uri="{9D8B030D-6E8A-4147-A177-3AD203B41FA5}">
                      <a16:colId xmlns:a16="http://schemas.microsoft.com/office/drawing/2014/main" val="3435684873"/>
                    </a:ext>
                  </a:extLst>
                </a:gridCol>
              </a:tblGrid>
              <a:tr h="877831">
                <a:tc>
                  <a:txBody>
                    <a:bodyPr/>
                    <a:lstStyle/>
                    <a:p>
                      <a:r>
                        <a:rPr lang="en-IN" dirty="0"/>
                        <a:t>Applications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246875"/>
                  </a:ext>
                </a:extLst>
              </a:tr>
              <a:tr h="1986531">
                <a:tc>
                  <a:txBody>
                    <a:bodyPr/>
                    <a:lstStyle/>
                    <a:p>
                      <a:r>
                        <a:rPr lang="en-IN" dirty="0"/>
                        <a:t>Data processing </a:t>
                      </a:r>
                    </a:p>
                    <a:p>
                      <a:r>
                        <a:rPr lang="en-IN" dirty="0"/>
                        <a:t>engines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6218670"/>
                  </a:ext>
                </a:extLst>
              </a:tr>
              <a:tr h="904567">
                <a:tc>
                  <a:txBody>
                    <a:bodyPr/>
                    <a:lstStyle/>
                    <a:p>
                      <a:r>
                        <a:rPr lang="en-IN" dirty="0"/>
                        <a:t>App and resource </a:t>
                      </a:r>
                    </a:p>
                    <a:p>
                      <a:r>
                        <a:rPr lang="en-IN" dirty="0"/>
                        <a:t>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2067406"/>
                  </a:ext>
                </a:extLst>
              </a:tr>
              <a:tr h="1022982">
                <a:tc>
                  <a:txBody>
                    <a:bodyPr/>
                    <a:lstStyle/>
                    <a:p>
                      <a:r>
                        <a:rPr lang="en-IN" dirty="0"/>
                        <a:t>Storage, streams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180215"/>
                  </a:ext>
                </a:extLst>
              </a:tr>
            </a:tbl>
          </a:graphicData>
        </a:graphic>
      </p:graphicFrame>
      <p:sp>
        <p:nvSpPr>
          <p:cNvPr id="19" name="Rectangle: Rounded Corners 18">
            <a:extLst>
              <a:ext uri="{FF2B5EF4-FFF2-40B4-BE49-F238E27FC236}">
                <a16:creationId xmlns:a16="http://schemas.microsoft.com/office/drawing/2014/main" id="{328747B4-E8CF-46A1-1EB0-CB4BE63C3F16}"/>
              </a:ext>
            </a:extLst>
          </p:cNvPr>
          <p:cNvSpPr/>
          <p:nvPr/>
        </p:nvSpPr>
        <p:spPr>
          <a:xfrm>
            <a:off x="33331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Hive</a:t>
            </a:r>
          </a:p>
        </p:txBody>
      </p:sp>
      <p:sp>
        <p:nvSpPr>
          <p:cNvPr id="20" name="Rectangle: Rounded Corners 19">
            <a:extLst>
              <a:ext uri="{FF2B5EF4-FFF2-40B4-BE49-F238E27FC236}">
                <a16:creationId xmlns:a16="http://schemas.microsoft.com/office/drawing/2014/main" id="{E6C0BDF4-311E-C422-E38B-5739BD132709}"/>
              </a:ext>
            </a:extLst>
          </p:cNvPr>
          <p:cNvSpPr/>
          <p:nvPr/>
        </p:nvSpPr>
        <p:spPr>
          <a:xfrm>
            <a:off x="49333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Mahout</a:t>
            </a:r>
          </a:p>
        </p:txBody>
      </p:sp>
      <p:sp>
        <p:nvSpPr>
          <p:cNvPr id="23" name="Rectangle: Rounded Corners 22">
            <a:extLst>
              <a:ext uri="{FF2B5EF4-FFF2-40B4-BE49-F238E27FC236}">
                <a16:creationId xmlns:a16="http://schemas.microsoft.com/office/drawing/2014/main" id="{BD9DE020-B857-894E-BD93-34235EA91565}"/>
              </a:ext>
            </a:extLst>
          </p:cNvPr>
          <p:cNvSpPr/>
          <p:nvPr/>
        </p:nvSpPr>
        <p:spPr>
          <a:xfrm>
            <a:off x="65335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Pig</a:t>
            </a:r>
          </a:p>
        </p:txBody>
      </p:sp>
      <p:sp>
        <p:nvSpPr>
          <p:cNvPr id="24" name="Rectangle: Rounded Corners 23">
            <a:extLst>
              <a:ext uri="{FF2B5EF4-FFF2-40B4-BE49-F238E27FC236}">
                <a16:creationId xmlns:a16="http://schemas.microsoft.com/office/drawing/2014/main" id="{384F9F41-A281-3974-5017-4A850278827A}"/>
              </a:ext>
            </a:extLst>
          </p:cNvPr>
          <p:cNvSpPr/>
          <p:nvPr/>
        </p:nvSpPr>
        <p:spPr>
          <a:xfrm>
            <a:off x="822222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Cascading</a:t>
            </a:r>
          </a:p>
        </p:txBody>
      </p:sp>
      <p:sp>
        <p:nvSpPr>
          <p:cNvPr id="25" name="Rectangle: Rounded Corners 24">
            <a:extLst>
              <a:ext uri="{FF2B5EF4-FFF2-40B4-BE49-F238E27FC236}">
                <a16:creationId xmlns:a16="http://schemas.microsoft.com/office/drawing/2014/main" id="{5F3AD091-4375-6EED-A609-E3BC1B07B2AB}"/>
              </a:ext>
            </a:extLst>
          </p:cNvPr>
          <p:cNvSpPr/>
          <p:nvPr/>
        </p:nvSpPr>
        <p:spPr>
          <a:xfrm>
            <a:off x="3436374" y="5432323"/>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26" name="Rectangle: Rounded Corners 25">
            <a:extLst>
              <a:ext uri="{FF2B5EF4-FFF2-40B4-BE49-F238E27FC236}">
                <a16:creationId xmlns:a16="http://schemas.microsoft.com/office/drawing/2014/main" id="{58D2C8F6-4198-7E3F-95EF-5EF225EAEF5D}"/>
              </a:ext>
            </a:extLst>
          </p:cNvPr>
          <p:cNvSpPr/>
          <p:nvPr/>
        </p:nvSpPr>
        <p:spPr>
          <a:xfrm>
            <a:off x="5176683" y="5437239"/>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HBASE</a:t>
            </a:r>
          </a:p>
        </p:txBody>
      </p:sp>
      <p:sp>
        <p:nvSpPr>
          <p:cNvPr id="27" name="Rectangle: Rounded Corners 26">
            <a:extLst>
              <a:ext uri="{FF2B5EF4-FFF2-40B4-BE49-F238E27FC236}">
                <a16:creationId xmlns:a16="http://schemas.microsoft.com/office/drawing/2014/main" id="{D5BD5D03-F70E-E3A1-EDB1-B42AAD35E433}"/>
              </a:ext>
            </a:extLst>
          </p:cNvPr>
          <p:cNvSpPr/>
          <p:nvPr/>
        </p:nvSpPr>
        <p:spPr>
          <a:xfrm>
            <a:off x="6914535" y="5432323"/>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Kafka</a:t>
            </a:r>
          </a:p>
        </p:txBody>
      </p:sp>
      <p:sp>
        <p:nvSpPr>
          <p:cNvPr id="28" name="Rectangle: Rounded Corners 27">
            <a:extLst>
              <a:ext uri="{FF2B5EF4-FFF2-40B4-BE49-F238E27FC236}">
                <a16:creationId xmlns:a16="http://schemas.microsoft.com/office/drawing/2014/main" id="{40432569-BA46-BC77-B1F1-CB70A5F0E122}"/>
              </a:ext>
            </a:extLst>
          </p:cNvPr>
          <p:cNvSpPr/>
          <p:nvPr/>
        </p:nvSpPr>
        <p:spPr>
          <a:xfrm>
            <a:off x="3436374" y="4542076"/>
            <a:ext cx="1268362" cy="66859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YARN</a:t>
            </a:r>
          </a:p>
        </p:txBody>
      </p:sp>
      <p:sp>
        <p:nvSpPr>
          <p:cNvPr id="29" name="Rectangle: Rounded Corners 28">
            <a:extLst>
              <a:ext uri="{FF2B5EF4-FFF2-40B4-BE49-F238E27FC236}">
                <a16:creationId xmlns:a16="http://schemas.microsoft.com/office/drawing/2014/main" id="{F690DCA7-11C8-303A-7EF6-CA46F72FD717}"/>
              </a:ext>
            </a:extLst>
          </p:cNvPr>
          <p:cNvSpPr/>
          <p:nvPr/>
        </p:nvSpPr>
        <p:spPr>
          <a:xfrm>
            <a:off x="5176683" y="4542076"/>
            <a:ext cx="1268362" cy="66859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MESOS</a:t>
            </a:r>
          </a:p>
        </p:txBody>
      </p:sp>
      <p:grpSp>
        <p:nvGrpSpPr>
          <p:cNvPr id="53" name="Group 52">
            <a:extLst>
              <a:ext uri="{FF2B5EF4-FFF2-40B4-BE49-F238E27FC236}">
                <a16:creationId xmlns:a16="http://schemas.microsoft.com/office/drawing/2014/main" id="{4FEDA3E1-EC81-3E50-4880-A6AE0A57D4B1}"/>
              </a:ext>
            </a:extLst>
          </p:cNvPr>
          <p:cNvGrpSpPr/>
          <p:nvPr/>
        </p:nvGrpSpPr>
        <p:grpSpPr>
          <a:xfrm>
            <a:off x="3465870" y="2656706"/>
            <a:ext cx="2158181" cy="668594"/>
            <a:chOff x="3465870" y="2892680"/>
            <a:chExt cx="2158181" cy="668594"/>
          </a:xfrm>
        </p:grpSpPr>
        <p:sp>
          <p:nvSpPr>
            <p:cNvPr id="32" name="Rectangle: Rounded Corners 31">
              <a:extLst>
                <a:ext uri="{FF2B5EF4-FFF2-40B4-BE49-F238E27FC236}">
                  <a16:creationId xmlns:a16="http://schemas.microsoft.com/office/drawing/2014/main" id="{BFCFD76F-FC81-D241-C59A-2D3E8DD0C882}"/>
                </a:ext>
              </a:extLst>
            </p:cNvPr>
            <p:cNvSpPr/>
            <p:nvPr/>
          </p:nvSpPr>
          <p:spPr>
            <a:xfrm>
              <a:off x="3465870" y="2892680"/>
              <a:ext cx="2158181"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Map Reduce </a:t>
              </a:r>
            </a:p>
          </p:txBody>
        </p:sp>
        <p:pic>
          <p:nvPicPr>
            <p:cNvPr id="34" name="Picture 33">
              <a:extLst>
                <a:ext uri="{FF2B5EF4-FFF2-40B4-BE49-F238E27FC236}">
                  <a16:creationId xmlns:a16="http://schemas.microsoft.com/office/drawing/2014/main" id="{355B3843-4F2F-5DFB-ECA1-633C1C3B313E}"/>
                </a:ext>
              </a:extLst>
            </p:cNvPr>
            <p:cNvPicPr>
              <a:picLocks noChangeAspect="1"/>
            </p:cNvPicPr>
            <p:nvPr/>
          </p:nvPicPr>
          <p:blipFill>
            <a:blip r:embed="rId3"/>
            <a:stretch>
              <a:fillRect/>
            </a:stretch>
          </p:blipFill>
          <p:spPr>
            <a:xfrm>
              <a:off x="4887256" y="2963553"/>
              <a:ext cx="736795" cy="526848"/>
            </a:xfrm>
            <a:prstGeom prst="rect">
              <a:avLst/>
            </a:prstGeom>
          </p:spPr>
        </p:pic>
      </p:grpSp>
      <p:grpSp>
        <p:nvGrpSpPr>
          <p:cNvPr id="52" name="Group 51">
            <a:extLst>
              <a:ext uri="{FF2B5EF4-FFF2-40B4-BE49-F238E27FC236}">
                <a16:creationId xmlns:a16="http://schemas.microsoft.com/office/drawing/2014/main" id="{748E6C6F-E2D7-AE41-2FF0-0830F50F11EA}"/>
              </a:ext>
            </a:extLst>
          </p:cNvPr>
          <p:cNvGrpSpPr/>
          <p:nvPr/>
        </p:nvGrpSpPr>
        <p:grpSpPr>
          <a:xfrm>
            <a:off x="8501234" y="2625682"/>
            <a:ext cx="1398639" cy="668594"/>
            <a:chOff x="8222225" y="2892680"/>
            <a:chExt cx="1398639" cy="668594"/>
          </a:xfrm>
        </p:grpSpPr>
        <p:sp>
          <p:nvSpPr>
            <p:cNvPr id="37" name="Rectangle: Rounded Corners 36">
              <a:extLst>
                <a:ext uri="{FF2B5EF4-FFF2-40B4-BE49-F238E27FC236}">
                  <a16:creationId xmlns:a16="http://schemas.microsoft.com/office/drawing/2014/main" id="{A2EFE67E-CF7A-2FEC-461F-D84918985D35}"/>
                </a:ext>
              </a:extLst>
            </p:cNvPr>
            <p:cNvSpPr/>
            <p:nvPr/>
          </p:nvSpPr>
          <p:spPr>
            <a:xfrm>
              <a:off x="8222225" y="2892680"/>
              <a:ext cx="1398639"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Flink</a:t>
              </a:r>
            </a:p>
          </p:txBody>
        </p:sp>
        <p:pic>
          <p:nvPicPr>
            <p:cNvPr id="39" name="Picture 38">
              <a:extLst>
                <a:ext uri="{FF2B5EF4-FFF2-40B4-BE49-F238E27FC236}">
                  <a16:creationId xmlns:a16="http://schemas.microsoft.com/office/drawing/2014/main" id="{6A1E0FBC-BEBA-F244-7943-ECCE004F831A}"/>
                </a:ext>
              </a:extLst>
            </p:cNvPr>
            <p:cNvPicPr>
              <a:picLocks noChangeAspect="1"/>
            </p:cNvPicPr>
            <p:nvPr/>
          </p:nvPicPr>
          <p:blipFill>
            <a:blip r:embed="rId4"/>
            <a:stretch>
              <a:fillRect/>
            </a:stretch>
          </p:blipFill>
          <p:spPr>
            <a:xfrm>
              <a:off x="8982304" y="2936053"/>
              <a:ext cx="557443" cy="553188"/>
            </a:xfrm>
            <a:prstGeom prst="rect">
              <a:avLst/>
            </a:prstGeom>
          </p:spPr>
        </p:pic>
      </p:grpSp>
      <p:grpSp>
        <p:nvGrpSpPr>
          <p:cNvPr id="48" name="Group 47">
            <a:extLst>
              <a:ext uri="{FF2B5EF4-FFF2-40B4-BE49-F238E27FC236}">
                <a16:creationId xmlns:a16="http://schemas.microsoft.com/office/drawing/2014/main" id="{3710D9A8-BAEE-D679-72C0-4C7C49AB800F}"/>
              </a:ext>
            </a:extLst>
          </p:cNvPr>
          <p:cNvGrpSpPr/>
          <p:nvPr/>
        </p:nvGrpSpPr>
        <p:grpSpPr>
          <a:xfrm>
            <a:off x="4106821" y="3544122"/>
            <a:ext cx="1560870" cy="668594"/>
            <a:chOff x="4601498" y="3712054"/>
            <a:chExt cx="1560870" cy="668594"/>
          </a:xfrm>
        </p:grpSpPr>
        <p:sp>
          <p:nvSpPr>
            <p:cNvPr id="41" name="Rectangle: Rounded Corners 40">
              <a:extLst>
                <a:ext uri="{FF2B5EF4-FFF2-40B4-BE49-F238E27FC236}">
                  <a16:creationId xmlns:a16="http://schemas.microsoft.com/office/drawing/2014/main" id="{D65E68DD-8026-F213-21D0-9DE2406689BD}"/>
                </a:ext>
              </a:extLst>
            </p:cNvPr>
            <p:cNvSpPr/>
            <p:nvPr/>
          </p:nvSpPr>
          <p:spPr>
            <a:xfrm>
              <a:off x="4601498" y="3712054"/>
              <a:ext cx="1560870"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Spark</a:t>
              </a:r>
            </a:p>
          </p:txBody>
        </p:sp>
        <p:pic>
          <p:nvPicPr>
            <p:cNvPr id="45" name="Picture 44">
              <a:extLst>
                <a:ext uri="{FF2B5EF4-FFF2-40B4-BE49-F238E27FC236}">
                  <a16:creationId xmlns:a16="http://schemas.microsoft.com/office/drawing/2014/main" id="{832E196B-937F-B6B2-AB85-B85D8968F06F}"/>
                </a:ext>
              </a:extLst>
            </p:cNvPr>
            <p:cNvPicPr>
              <a:picLocks noChangeAspect="1"/>
            </p:cNvPicPr>
            <p:nvPr/>
          </p:nvPicPr>
          <p:blipFill>
            <a:blip r:embed="rId5"/>
            <a:stretch>
              <a:fillRect/>
            </a:stretch>
          </p:blipFill>
          <p:spPr>
            <a:xfrm>
              <a:off x="5351708" y="3839169"/>
              <a:ext cx="810659" cy="418199"/>
            </a:xfrm>
            <a:prstGeom prst="rect">
              <a:avLst/>
            </a:prstGeom>
          </p:spPr>
        </p:pic>
      </p:grpSp>
      <p:grpSp>
        <p:nvGrpSpPr>
          <p:cNvPr id="54" name="Group 53">
            <a:extLst>
              <a:ext uri="{FF2B5EF4-FFF2-40B4-BE49-F238E27FC236}">
                <a16:creationId xmlns:a16="http://schemas.microsoft.com/office/drawing/2014/main" id="{E4338DCA-9D0E-D1A5-AEA4-74E569DBE998}"/>
              </a:ext>
            </a:extLst>
          </p:cNvPr>
          <p:cNvGrpSpPr/>
          <p:nvPr/>
        </p:nvGrpSpPr>
        <p:grpSpPr>
          <a:xfrm>
            <a:off x="6204155" y="2663515"/>
            <a:ext cx="1538713" cy="668594"/>
            <a:chOff x="6213987" y="2948650"/>
            <a:chExt cx="1538713" cy="668594"/>
          </a:xfrm>
        </p:grpSpPr>
        <p:sp>
          <p:nvSpPr>
            <p:cNvPr id="43" name="Rectangle: Rounded Corners 42">
              <a:extLst>
                <a:ext uri="{FF2B5EF4-FFF2-40B4-BE49-F238E27FC236}">
                  <a16:creationId xmlns:a16="http://schemas.microsoft.com/office/drawing/2014/main" id="{31BB72F9-3A29-C1FB-DF79-AF012DF0D1C7}"/>
                </a:ext>
              </a:extLst>
            </p:cNvPr>
            <p:cNvSpPr/>
            <p:nvPr/>
          </p:nvSpPr>
          <p:spPr>
            <a:xfrm>
              <a:off x="6213987" y="2948650"/>
              <a:ext cx="1538713"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Storm</a:t>
              </a:r>
            </a:p>
          </p:txBody>
        </p:sp>
        <p:pic>
          <p:nvPicPr>
            <p:cNvPr id="47" name="Picture 46">
              <a:extLst>
                <a:ext uri="{FF2B5EF4-FFF2-40B4-BE49-F238E27FC236}">
                  <a16:creationId xmlns:a16="http://schemas.microsoft.com/office/drawing/2014/main" id="{3E1C11E1-6B57-296F-FD55-BD2E5B7B7D1F}"/>
                </a:ext>
              </a:extLst>
            </p:cNvPr>
            <p:cNvPicPr>
              <a:picLocks noChangeAspect="1"/>
            </p:cNvPicPr>
            <p:nvPr/>
          </p:nvPicPr>
          <p:blipFill>
            <a:blip r:embed="rId6"/>
            <a:stretch>
              <a:fillRect/>
            </a:stretch>
          </p:blipFill>
          <p:spPr>
            <a:xfrm>
              <a:off x="7056463" y="3011007"/>
              <a:ext cx="612127" cy="568404"/>
            </a:xfrm>
            <a:prstGeom prst="rect">
              <a:avLst/>
            </a:prstGeom>
          </p:spPr>
        </p:pic>
      </p:grpSp>
      <p:grpSp>
        <p:nvGrpSpPr>
          <p:cNvPr id="51" name="Group 50">
            <a:extLst>
              <a:ext uri="{FF2B5EF4-FFF2-40B4-BE49-F238E27FC236}">
                <a16:creationId xmlns:a16="http://schemas.microsoft.com/office/drawing/2014/main" id="{738C75D7-0641-1EB1-7D15-A96F6ED2222E}"/>
              </a:ext>
            </a:extLst>
          </p:cNvPr>
          <p:cNvGrpSpPr/>
          <p:nvPr/>
        </p:nvGrpSpPr>
        <p:grpSpPr>
          <a:xfrm>
            <a:off x="6887212" y="3626264"/>
            <a:ext cx="1172497" cy="668594"/>
            <a:chOff x="8534400" y="3887283"/>
            <a:chExt cx="1172497" cy="668594"/>
          </a:xfrm>
        </p:grpSpPr>
        <p:sp>
          <p:nvSpPr>
            <p:cNvPr id="42" name="Rectangle: Rounded Corners 41">
              <a:extLst>
                <a:ext uri="{FF2B5EF4-FFF2-40B4-BE49-F238E27FC236}">
                  <a16:creationId xmlns:a16="http://schemas.microsoft.com/office/drawing/2014/main" id="{6DAE0FF2-6E8A-0F49-101D-E09615C5274D}"/>
                </a:ext>
              </a:extLst>
            </p:cNvPr>
            <p:cNvSpPr/>
            <p:nvPr/>
          </p:nvSpPr>
          <p:spPr>
            <a:xfrm>
              <a:off x="8534400" y="3887283"/>
              <a:ext cx="1172497"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Tez</a:t>
              </a:r>
            </a:p>
          </p:txBody>
        </p:sp>
        <p:pic>
          <p:nvPicPr>
            <p:cNvPr id="50" name="Picture 49">
              <a:extLst>
                <a:ext uri="{FF2B5EF4-FFF2-40B4-BE49-F238E27FC236}">
                  <a16:creationId xmlns:a16="http://schemas.microsoft.com/office/drawing/2014/main" id="{12C29F82-BA05-0746-9F2D-4243256236E1}"/>
                </a:ext>
              </a:extLst>
            </p:cNvPr>
            <p:cNvPicPr>
              <a:picLocks noChangeAspect="1"/>
            </p:cNvPicPr>
            <p:nvPr/>
          </p:nvPicPr>
          <p:blipFill>
            <a:blip r:embed="rId7"/>
            <a:stretch>
              <a:fillRect/>
            </a:stretch>
          </p:blipFill>
          <p:spPr>
            <a:xfrm>
              <a:off x="9128413" y="3995890"/>
              <a:ext cx="467174" cy="467174"/>
            </a:xfrm>
            <a:prstGeom prst="rect">
              <a:avLst/>
            </a:prstGeom>
          </p:spPr>
        </p:pic>
      </p:grpSp>
      <p:sp>
        <p:nvSpPr>
          <p:cNvPr id="4" name="TextBox 3">
            <a:extLst>
              <a:ext uri="{FF2B5EF4-FFF2-40B4-BE49-F238E27FC236}">
                <a16:creationId xmlns:a16="http://schemas.microsoft.com/office/drawing/2014/main" id="{16A97A96-6A0D-5548-877B-F8BA41DDE477}"/>
              </a:ext>
            </a:extLst>
          </p:cNvPr>
          <p:cNvSpPr txBox="1"/>
          <p:nvPr/>
        </p:nvSpPr>
        <p:spPr>
          <a:xfrm>
            <a:off x="2762864" y="6423465"/>
            <a:ext cx="6096000" cy="369332"/>
          </a:xfrm>
          <a:prstGeom prst="rect">
            <a:avLst/>
          </a:prstGeom>
          <a:noFill/>
        </p:spPr>
        <p:txBody>
          <a:bodyPr wrap="square">
            <a:spAutoFit/>
          </a:bodyPr>
          <a:lstStyle/>
          <a:p>
            <a:pPr algn="ctr"/>
            <a:r>
              <a:rPr lang="en-IN" sz="1800" b="1" dirty="0">
                <a:solidFill>
                  <a:srgbClr val="0D0D0D"/>
                </a:solidFill>
                <a:latin typeface="Garamond" panose="02020404030301010803" pitchFamily="18" charset="0"/>
              </a:rPr>
              <a:t>source</a:t>
            </a:r>
            <a:r>
              <a:rPr lang="en-IN" sz="1800" dirty="0">
                <a:solidFill>
                  <a:srgbClr val="0D0D0D"/>
                </a:solidFill>
                <a:latin typeface="Garamond" panose="02020404030301010803" pitchFamily="18" charset="0"/>
              </a:rPr>
              <a:t>: Flin</a:t>
            </a:r>
            <a:r>
              <a:rPr lang="en-IN" dirty="0">
                <a:solidFill>
                  <a:srgbClr val="0D0D0D"/>
                </a:solidFill>
                <a:latin typeface="Garamond" panose="02020404030301010803" pitchFamily="18" charset="0"/>
              </a:rPr>
              <a:t>k Forward</a:t>
            </a:r>
            <a:endParaRPr lang="en-IN" sz="1800" dirty="0">
              <a:solidFill>
                <a:srgbClr val="0D0D0D"/>
              </a:solidFill>
              <a:latin typeface="Garamond" panose="02020404030301010803" pitchFamily="18" charset="0"/>
            </a:endParaRPr>
          </a:p>
        </p:txBody>
      </p:sp>
    </p:spTree>
    <p:extLst>
      <p:ext uri="{BB962C8B-B14F-4D97-AF65-F5344CB8AC3E}">
        <p14:creationId xmlns:p14="http://schemas.microsoft.com/office/powerpoint/2010/main" val="225465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D74D-E051-F42E-65EF-FF9BE38394C3}"/>
              </a:ext>
            </a:extLst>
          </p:cNvPr>
          <p:cNvSpPr>
            <a:spLocks noGrp="1"/>
          </p:cNvSpPr>
          <p:nvPr>
            <p:ph type="title"/>
          </p:nvPr>
        </p:nvSpPr>
        <p:spPr/>
        <p:txBody>
          <a:bodyPr/>
          <a:lstStyle/>
          <a:p>
            <a:r>
              <a:rPr lang="en-IN" dirty="0"/>
              <a:t>Bounded and Unbounded Data Stream</a:t>
            </a:r>
          </a:p>
        </p:txBody>
      </p:sp>
      <p:pic>
        <p:nvPicPr>
          <p:cNvPr id="1026" name="Picture 2">
            <a:extLst>
              <a:ext uri="{FF2B5EF4-FFF2-40B4-BE49-F238E27FC236}">
                <a16:creationId xmlns:a16="http://schemas.microsoft.com/office/drawing/2014/main" id="{07A3835B-7933-4876-3D18-A2868A964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567" y="4733166"/>
            <a:ext cx="7479890" cy="17725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D3BCAA32-8BE8-D18E-CAC8-5A0750B1C7CC}"/>
              </a:ext>
            </a:extLst>
          </p:cNvPr>
          <p:cNvCxnSpPr>
            <a:cxnSpLocks/>
          </p:cNvCxnSpPr>
          <p:nvPr/>
        </p:nvCxnSpPr>
        <p:spPr>
          <a:xfrm>
            <a:off x="6096000" y="1454711"/>
            <a:ext cx="0" cy="310238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60F5EE-826C-B5C7-3D35-48A63DFE0833}"/>
              </a:ext>
            </a:extLst>
          </p:cNvPr>
          <p:cNvSpPr txBox="1"/>
          <p:nvPr/>
        </p:nvSpPr>
        <p:spPr>
          <a:xfrm>
            <a:off x="3048000" y="6412779"/>
            <a:ext cx="6096000" cy="369332"/>
          </a:xfrm>
          <a:prstGeom prst="rect">
            <a:avLst/>
          </a:prstGeom>
          <a:noFill/>
        </p:spPr>
        <p:txBody>
          <a:bodyPr wrap="square">
            <a:spAutoFit/>
          </a:bodyPr>
          <a:lstStyle/>
          <a:p>
            <a:pPr algn="ctr"/>
            <a:r>
              <a:rPr lang="en-IN" sz="1800" b="1" dirty="0">
                <a:solidFill>
                  <a:srgbClr val="0D0D0D"/>
                </a:solidFill>
                <a:latin typeface="Garamond" panose="02020404030301010803" pitchFamily="18" charset="0"/>
              </a:rPr>
              <a:t>source</a:t>
            </a:r>
            <a:r>
              <a:rPr lang="en-IN" sz="1800" dirty="0">
                <a:solidFill>
                  <a:srgbClr val="0D0D0D"/>
                </a:solidFill>
                <a:latin typeface="Garamond" panose="02020404030301010803" pitchFamily="18" charset="0"/>
              </a:rPr>
              <a:t>: Apache Flink Official Site</a:t>
            </a:r>
          </a:p>
        </p:txBody>
      </p:sp>
      <p:sp>
        <p:nvSpPr>
          <p:cNvPr id="9" name="TextBox 8">
            <a:extLst>
              <a:ext uri="{FF2B5EF4-FFF2-40B4-BE49-F238E27FC236}">
                <a16:creationId xmlns:a16="http://schemas.microsoft.com/office/drawing/2014/main" id="{D7FD7DCD-B1CC-741F-515C-5A1CEE561440}"/>
              </a:ext>
            </a:extLst>
          </p:cNvPr>
          <p:cNvSpPr txBox="1"/>
          <p:nvPr/>
        </p:nvSpPr>
        <p:spPr>
          <a:xfrm>
            <a:off x="6548283" y="1829409"/>
            <a:ext cx="3962395" cy="2417585"/>
          </a:xfrm>
          <a:prstGeom prst="rect">
            <a:avLst/>
          </a:prstGeom>
          <a:noFill/>
        </p:spPr>
        <p:txBody>
          <a:bodyPr wrap="square">
            <a:spAutoFit/>
          </a:bodyPr>
          <a:lstStyle/>
          <a:p>
            <a:pPr algn="ctr">
              <a:lnSpc>
                <a:spcPct val="90000"/>
              </a:lnSpc>
              <a:spcBef>
                <a:spcPts val="500"/>
              </a:spcBef>
            </a:pPr>
            <a:r>
              <a:rPr lang="en-IN" sz="4000" dirty="0"/>
              <a:t>Unbounded</a:t>
            </a:r>
            <a:endParaRPr lang="en-IN" sz="1600" dirty="0">
              <a:solidFill>
                <a:srgbClr val="0D0D0D"/>
              </a:solidFill>
              <a:latin typeface="Söhne"/>
            </a:endParaRPr>
          </a:p>
          <a:p>
            <a:pPr algn="ctr">
              <a:lnSpc>
                <a:spcPct val="90000"/>
              </a:lnSpc>
              <a:spcBef>
                <a:spcPts val="500"/>
              </a:spcBef>
            </a:pPr>
            <a:r>
              <a:rPr lang="en-IN" dirty="0">
                <a:solidFill>
                  <a:srgbClr val="0D0D0D"/>
                </a:solidFill>
                <a:latin typeface="Söhne"/>
              </a:rPr>
              <a:t>Have a start but no defined end</a:t>
            </a:r>
          </a:p>
          <a:p>
            <a:pPr>
              <a:lnSpc>
                <a:spcPct val="90000"/>
              </a:lnSpc>
              <a:spcBef>
                <a:spcPts val="500"/>
              </a:spcBef>
            </a:pPr>
            <a:endParaRPr lang="en-IN" sz="1600" dirty="0">
              <a:solidFill>
                <a:srgbClr val="0D0D0D"/>
              </a:solidFill>
              <a:latin typeface="Söhne"/>
            </a:endParaRPr>
          </a:p>
          <a:p>
            <a:pPr algn="just">
              <a:lnSpc>
                <a:spcPct val="90000"/>
              </a:lnSpc>
              <a:spcBef>
                <a:spcPts val="500"/>
              </a:spcBef>
            </a:pPr>
            <a:r>
              <a:rPr lang="en-IN" sz="1600" b="1" dirty="0">
                <a:solidFill>
                  <a:srgbClr val="0D0D0D"/>
                </a:solidFill>
                <a:latin typeface="Söhne"/>
              </a:rPr>
              <a:t>Ex</a:t>
            </a:r>
            <a:r>
              <a:rPr lang="en-IN" sz="1600" dirty="0">
                <a:solidFill>
                  <a:srgbClr val="0D0D0D"/>
                </a:solidFill>
                <a:latin typeface="Söhne"/>
              </a:rPr>
              <a:t>: Now, let's consider the real-time aspect of the retail business. They also want to monitor sales in real-time to detect trends, manage inventory, and send personalized promotions to customers</a:t>
            </a:r>
          </a:p>
        </p:txBody>
      </p:sp>
      <p:sp>
        <p:nvSpPr>
          <p:cNvPr id="14" name="TextBox 13">
            <a:extLst>
              <a:ext uri="{FF2B5EF4-FFF2-40B4-BE49-F238E27FC236}">
                <a16:creationId xmlns:a16="http://schemas.microsoft.com/office/drawing/2014/main" id="{2B178A62-0082-A6DB-E212-A56338D8FECD}"/>
              </a:ext>
            </a:extLst>
          </p:cNvPr>
          <p:cNvSpPr txBox="1"/>
          <p:nvPr/>
        </p:nvSpPr>
        <p:spPr>
          <a:xfrm>
            <a:off x="1229033" y="1717247"/>
            <a:ext cx="4106195" cy="2655599"/>
          </a:xfrm>
          <a:prstGeom prst="rect">
            <a:avLst/>
          </a:prstGeom>
          <a:noFill/>
        </p:spPr>
        <p:txBody>
          <a:bodyPr wrap="square" rtlCol="0">
            <a:spAutoFit/>
          </a:bodyPr>
          <a:lstStyle/>
          <a:p>
            <a:pPr algn="ctr"/>
            <a:r>
              <a:rPr lang="en-IN" sz="4000" dirty="0"/>
              <a:t>Bounded</a:t>
            </a:r>
          </a:p>
          <a:p>
            <a:pPr algn="ctr"/>
            <a:r>
              <a:rPr lang="en-IN" dirty="0">
                <a:solidFill>
                  <a:srgbClr val="232F3E"/>
                </a:solidFill>
                <a:latin typeface="helvetica neue"/>
              </a:rPr>
              <a:t>H</a:t>
            </a:r>
            <a:r>
              <a:rPr lang="en-IN" b="0" i="0" dirty="0">
                <a:solidFill>
                  <a:srgbClr val="232F3E"/>
                </a:solidFill>
                <a:effectLst/>
                <a:latin typeface="helvetica neue"/>
              </a:rPr>
              <a:t>ave a defined start and end</a:t>
            </a:r>
          </a:p>
          <a:p>
            <a:pPr algn="ctr"/>
            <a:endParaRPr lang="en-IN" b="0" i="0" dirty="0">
              <a:solidFill>
                <a:srgbClr val="232F3E"/>
              </a:solidFill>
              <a:effectLst/>
              <a:latin typeface="helvetica neue"/>
            </a:endParaRPr>
          </a:p>
          <a:p>
            <a:pPr algn="just">
              <a:lnSpc>
                <a:spcPct val="90000"/>
              </a:lnSpc>
              <a:spcBef>
                <a:spcPts val="500"/>
              </a:spcBef>
            </a:pPr>
            <a:r>
              <a:rPr lang="en-IN" sz="1600" b="1" dirty="0">
                <a:solidFill>
                  <a:srgbClr val="0D0D0D"/>
                </a:solidFill>
                <a:latin typeface="Söhne"/>
              </a:rPr>
              <a:t>Ex: </a:t>
            </a:r>
            <a:r>
              <a:rPr lang="en-IN" sz="1600" b="0" i="0" dirty="0">
                <a:solidFill>
                  <a:srgbClr val="0D0D0D"/>
                </a:solidFill>
                <a:effectLst/>
                <a:latin typeface="Söhne"/>
              </a:rPr>
              <a:t>Imagine the retail business wants to analyse sales data for the past year to gain insights into customer behaviour, product performance, and seasonal trends. Since they are only interested in historical data up to the present moment, this dataset has a clear beginning and end.</a:t>
            </a:r>
            <a:endParaRPr lang="en-IN" sz="1600" b="1" dirty="0">
              <a:solidFill>
                <a:srgbClr val="0D0D0D"/>
              </a:solidFill>
              <a:latin typeface="Söhne"/>
            </a:endParaRPr>
          </a:p>
        </p:txBody>
      </p:sp>
    </p:spTree>
    <p:extLst>
      <p:ext uri="{BB962C8B-B14F-4D97-AF65-F5344CB8AC3E}">
        <p14:creationId xmlns:p14="http://schemas.microsoft.com/office/powerpoint/2010/main" val="88068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9B25-E010-E8E7-B96A-11C5DCE98554}"/>
              </a:ext>
            </a:extLst>
          </p:cNvPr>
          <p:cNvSpPr>
            <a:spLocks noGrp="1"/>
          </p:cNvSpPr>
          <p:nvPr>
            <p:ph type="title"/>
          </p:nvPr>
        </p:nvSpPr>
        <p:spPr/>
        <p:txBody>
          <a:bodyPr/>
          <a:lstStyle/>
          <a:p>
            <a:r>
              <a:rPr lang="en-IN" dirty="0"/>
              <a:t>Apache Flink</a:t>
            </a:r>
          </a:p>
        </p:txBody>
      </p:sp>
      <p:sp>
        <p:nvSpPr>
          <p:cNvPr id="3" name="TextBox 2">
            <a:extLst>
              <a:ext uri="{FF2B5EF4-FFF2-40B4-BE49-F238E27FC236}">
                <a16:creationId xmlns:a16="http://schemas.microsoft.com/office/drawing/2014/main" id="{594CDBB9-A97D-E9DA-20D2-59412B2A5D05}"/>
              </a:ext>
            </a:extLst>
          </p:cNvPr>
          <p:cNvSpPr txBox="1"/>
          <p:nvPr/>
        </p:nvSpPr>
        <p:spPr>
          <a:xfrm>
            <a:off x="1288026" y="1690688"/>
            <a:ext cx="9980579" cy="2308324"/>
          </a:xfrm>
          <a:prstGeom prst="rect">
            <a:avLst/>
          </a:prstGeom>
          <a:noFill/>
        </p:spPr>
        <p:txBody>
          <a:bodyPr wrap="square" rtlCol="0">
            <a:spAutoFit/>
          </a:bodyPr>
          <a:lstStyle/>
          <a:p>
            <a:pPr algn="ctr"/>
            <a:r>
              <a:rPr lang="en-IN" sz="4800" dirty="0">
                <a:solidFill>
                  <a:srgbClr val="0D0D0D"/>
                </a:solidFill>
                <a:latin typeface="Source Sans Pro Black" panose="020F0502020204030204" pitchFamily="34" charset="0"/>
              </a:rPr>
              <a:t>“</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Apache Flink is a framework and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distributed processing engine</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for stateful computations over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unbounded</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and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bounded</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data streams</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Flink has been designed to run in all common cluster environments, perform computations at in-memory speed and at any scale.</a:t>
            </a:r>
          </a:p>
          <a:p>
            <a:pPr algn="ctr"/>
            <a:endParaRPr lang="en-IN" sz="2000" dirty="0">
              <a:solidFill>
                <a:srgbClr val="0D0D0D"/>
              </a:solidFill>
              <a:latin typeface="Source Sans Pro Black" panose="020F0502020204030204" pitchFamily="34" charset="0"/>
            </a:endParaRPr>
          </a:p>
          <a:p>
            <a:pPr algn="ctr"/>
            <a:endParaRPr lang="en-IN" sz="2000" dirty="0">
              <a:solidFill>
                <a:srgbClr val="0D0D0D"/>
              </a:solidFill>
              <a:latin typeface="Source Sans Pro Black" panose="020F0502020204030204" pitchFamily="34" charset="0"/>
            </a:endParaRPr>
          </a:p>
          <a:p>
            <a:pPr algn="ctr"/>
            <a:r>
              <a:rPr lang="en-IN" sz="1600" b="1" dirty="0">
                <a:solidFill>
                  <a:srgbClr val="0D0D0D"/>
                </a:solidFill>
                <a:latin typeface="Garamond" panose="02020404030301010803" pitchFamily="18" charset="0"/>
              </a:rPr>
              <a:t>source</a:t>
            </a:r>
            <a:r>
              <a:rPr lang="en-IN" sz="1600" dirty="0">
                <a:solidFill>
                  <a:srgbClr val="0D0D0D"/>
                </a:solidFill>
                <a:latin typeface="Garamond" panose="02020404030301010803" pitchFamily="18" charset="0"/>
              </a:rPr>
              <a:t>: Apache Flink Official Site</a:t>
            </a:r>
          </a:p>
        </p:txBody>
      </p:sp>
    </p:spTree>
    <p:extLst>
      <p:ext uri="{BB962C8B-B14F-4D97-AF65-F5344CB8AC3E}">
        <p14:creationId xmlns:p14="http://schemas.microsoft.com/office/powerpoint/2010/main" val="270570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F494-7C04-FB5B-1600-6840B7CCD10D}"/>
              </a:ext>
            </a:extLst>
          </p:cNvPr>
          <p:cNvSpPr>
            <a:spLocks noGrp="1"/>
          </p:cNvSpPr>
          <p:nvPr>
            <p:ph type="title"/>
          </p:nvPr>
        </p:nvSpPr>
        <p:spPr/>
        <p:txBody>
          <a:bodyPr/>
          <a:lstStyle/>
          <a:p>
            <a:r>
              <a:rPr lang="en-IN" dirty="0"/>
              <a:t>Use Cases</a:t>
            </a:r>
          </a:p>
        </p:txBody>
      </p:sp>
      <p:sp>
        <p:nvSpPr>
          <p:cNvPr id="3" name="TextBox 2">
            <a:extLst>
              <a:ext uri="{FF2B5EF4-FFF2-40B4-BE49-F238E27FC236}">
                <a16:creationId xmlns:a16="http://schemas.microsoft.com/office/drawing/2014/main" id="{45B9A5E7-DB97-D5A7-E4CA-4E5454E3445C}"/>
              </a:ext>
            </a:extLst>
          </p:cNvPr>
          <p:cNvSpPr txBox="1"/>
          <p:nvPr/>
        </p:nvSpPr>
        <p:spPr>
          <a:xfrm>
            <a:off x="838200" y="1690688"/>
            <a:ext cx="7007942" cy="338554"/>
          </a:xfrm>
          <a:prstGeom prst="rect">
            <a:avLst/>
          </a:prstGeom>
          <a:noFill/>
        </p:spPr>
        <p:txBody>
          <a:bodyPr wrap="square" rtlCol="0">
            <a:spAutoFit/>
          </a:bodyPr>
          <a:lstStyle/>
          <a:p>
            <a:r>
              <a:rPr lang="en-IN" sz="1600" dirty="0">
                <a:solidFill>
                  <a:srgbClr val="0D0D0D"/>
                </a:solidFill>
                <a:latin typeface="Söhne"/>
              </a:rPr>
              <a:t>Below, we explore the most common type of application that are powered by Flink</a:t>
            </a:r>
          </a:p>
        </p:txBody>
      </p:sp>
      <p:graphicFrame>
        <p:nvGraphicFramePr>
          <p:cNvPr id="5" name="Diagram 4">
            <a:extLst>
              <a:ext uri="{FF2B5EF4-FFF2-40B4-BE49-F238E27FC236}">
                <a16:creationId xmlns:a16="http://schemas.microsoft.com/office/drawing/2014/main" id="{F4D33283-EF73-5C5E-EAC8-3F5C3AFD0D5A}"/>
              </a:ext>
            </a:extLst>
          </p:cNvPr>
          <p:cNvGraphicFramePr/>
          <p:nvPr>
            <p:extLst>
              <p:ext uri="{D42A27DB-BD31-4B8C-83A1-F6EECF244321}">
                <p14:modId xmlns:p14="http://schemas.microsoft.com/office/powerpoint/2010/main" val="1548404923"/>
              </p:ext>
            </p:extLst>
          </p:nvPr>
        </p:nvGraphicFramePr>
        <p:xfrm>
          <a:off x="2648154" y="2290916"/>
          <a:ext cx="6895691" cy="3863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49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267200" cy="1437406"/>
          </a:xfrm>
        </p:spPr>
        <p:txBody>
          <a:bodyPr vert="horz" lIns="91440" tIns="45720" rIns="91440" bIns="45720" rtlCol="0" anchor="t">
            <a:normAutofit/>
          </a:bodyPr>
          <a:lstStyle/>
          <a:p>
            <a:r>
              <a:rPr lang="en-US" sz="3200"/>
              <a:t>Event Driven Applications</a:t>
            </a:r>
          </a:p>
        </p:txBody>
      </p:sp>
      <p:cxnSp>
        <p:nvCxnSpPr>
          <p:cNvPr id="3100" name="Straight Connector 309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US" sz="1100" dirty="0"/>
              <a:t>An event-driven application is a stateful application that ingest events from one or more event streams and reacts to incoming events by triggering computations, state updates, or external actions.</a:t>
            </a:r>
          </a:p>
          <a:p>
            <a:pPr indent="-228600">
              <a:lnSpc>
                <a:spcPct val="90000"/>
              </a:lnSpc>
              <a:spcAft>
                <a:spcPts val="600"/>
              </a:spcAft>
              <a:buFont typeface="Arial" panose="020B0604020202020204" pitchFamily="34" charset="0"/>
              <a:buChar char="•"/>
            </a:pPr>
            <a:r>
              <a:rPr lang="en-US" sz="1100" dirty="0"/>
              <a:t>Fraud detection</a:t>
            </a:r>
          </a:p>
          <a:p>
            <a:pPr indent="-228600">
              <a:lnSpc>
                <a:spcPct val="90000"/>
              </a:lnSpc>
              <a:spcAft>
                <a:spcPts val="600"/>
              </a:spcAft>
              <a:buFont typeface="Arial" panose="020B0604020202020204" pitchFamily="34" charset="0"/>
              <a:buChar char="•"/>
            </a:pPr>
            <a:r>
              <a:rPr lang="en-US" sz="1100" dirty="0"/>
              <a:t>Anomaly detection</a:t>
            </a:r>
          </a:p>
          <a:p>
            <a:pPr indent="-228600">
              <a:lnSpc>
                <a:spcPct val="90000"/>
              </a:lnSpc>
              <a:spcAft>
                <a:spcPts val="600"/>
              </a:spcAft>
              <a:buFont typeface="Arial" panose="020B0604020202020204" pitchFamily="34" charset="0"/>
              <a:buChar char="•"/>
            </a:pPr>
            <a:r>
              <a:rPr lang="en-US" sz="1100" dirty="0"/>
              <a:t>Rule-based alerting</a:t>
            </a:r>
          </a:p>
          <a:p>
            <a:pPr indent="-228600">
              <a:lnSpc>
                <a:spcPct val="90000"/>
              </a:lnSpc>
              <a:spcAft>
                <a:spcPts val="600"/>
              </a:spcAft>
              <a:buFont typeface="Arial" panose="020B0604020202020204" pitchFamily="34" charset="0"/>
              <a:buChar char="•"/>
            </a:pPr>
            <a:r>
              <a:rPr lang="en-US" sz="1100" dirty="0"/>
              <a:t>Business process monitoring</a:t>
            </a:r>
          </a:p>
          <a:p>
            <a:pPr indent="-228600">
              <a:lnSpc>
                <a:spcPct val="90000"/>
              </a:lnSpc>
              <a:spcAft>
                <a:spcPts val="600"/>
              </a:spcAft>
              <a:buFont typeface="Arial" panose="020B0604020202020204" pitchFamily="34" charset="0"/>
              <a:buChar char="•"/>
            </a:pPr>
            <a:r>
              <a:rPr lang="en-US" sz="1100" dirty="0"/>
              <a:t>Web application (social network)</a:t>
            </a:r>
          </a:p>
          <a:p>
            <a:pPr indent="-228600">
              <a:lnSpc>
                <a:spcPct val="90000"/>
              </a:lnSpc>
              <a:spcAft>
                <a:spcPts val="600"/>
              </a:spcAft>
              <a:buFont typeface="Arial" panose="020B0604020202020204" pitchFamily="34" charset="0"/>
              <a:buChar char="•"/>
            </a:pPr>
            <a:endParaRPr lang="en-US" sz="1100" dirty="0"/>
          </a:p>
        </p:txBody>
      </p:sp>
      <p:pic>
        <p:nvPicPr>
          <p:cNvPr id="3074" name="Picture 2">
            <a:extLst>
              <a:ext uri="{FF2B5EF4-FFF2-40B4-BE49-F238E27FC236}">
                <a16:creationId xmlns:a16="http://schemas.microsoft.com/office/drawing/2014/main" id="{3A1345BF-8A69-8CD0-E0AE-8BE8447FB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 r="-1" b="-1"/>
          <a:stretch/>
        </p:blipFill>
        <p:spPr bwMode="auto">
          <a:xfrm>
            <a:off x="432618" y="3325438"/>
            <a:ext cx="11267769" cy="33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488426" cy="1437406"/>
          </a:xfrm>
        </p:spPr>
        <p:txBody>
          <a:bodyPr vert="horz" lIns="91440" tIns="45720" rIns="91440" bIns="45720" rtlCol="0" anchor="t">
            <a:normAutofit/>
          </a:bodyPr>
          <a:lstStyle/>
          <a:p>
            <a:r>
              <a:rPr lang="en-US" sz="3200" dirty="0"/>
              <a:t>Data Analytics</a:t>
            </a:r>
            <a:br>
              <a:rPr lang="en-US" sz="3200" dirty="0"/>
            </a:br>
            <a:r>
              <a:rPr lang="en-US" sz="3200" dirty="0"/>
              <a:t>Applications</a:t>
            </a:r>
          </a:p>
        </p:txBody>
      </p:sp>
      <p:cxnSp>
        <p:nvCxnSpPr>
          <p:cNvPr id="3100" name="Straight Connector 309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IN" sz="1100" b="0" i="0" dirty="0">
                <a:solidFill>
                  <a:srgbClr val="232F3E"/>
                </a:solidFill>
                <a:effectLst/>
              </a:rPr>
              <a:t>Traditionally, analytics are performed as batch queries or applications on bounded data sets of recorded events. To incorporate the latest data into the result of the analysis, it must be added to the analysed data set and the query or application is rerun. The results are written to a storage system or emitted as reports. Quality</a:t>
            </a:r>
            <a:r>
              <a:rPr lang="en-IN" sz="1100" dirty="0">
                <a:solidFill>
                  <a:srgbClr val="232F3E"/>
                </a:solidFill>
              </a:rPr>
              <a:t> monitoring of Telco networks</a:t>
            </a:r>
          </a:p>
          <a:p>
            <a:pPr marL="171450" indent="-171450">
              <a:lnSpc>
                <a:spcPct val="90000"/>
              </a:lnSpc>
              <a:spcAft>
                <a:spcPts val="600"/>
              </a:spcAft>
              <a:buFont typeface="Arial" panose="020B0604020202020204" pitchFamily="34" charset="0"/>
              <a:buChar char="•"/>
            </a:pPr>
            <a:r>
              <a:rPr lang="en-IN" sz="1100" dirty="0">
                <a:solidFill>
                  <a:srgbClr val="232F3E"/>
                </a:solidFill>
              </a:rPr>
              <a:t>Analysis of product updates &amp; experiment evaluation in mobile applications</a:t>
            </a:r>
          </a:p>
          <a:p>
            <a:pPr marL="171450" indent="-171450">
              <a:lnSpc>
                <a:spcPct val="90000"/>
              </a:lnSpc>
              <a:spcAft>
                <a:spcPts val="600"/>
              </a:spcAft>
              <a:buFont typeface="Arial" panose="020B0604020202020204" pitchFamily="34" charset="0"/>
              <a:buChar char="•"/>
            </a:pPr>
            <a:r>
              <a:rPr lang="en-IN" sz="1100" dirty="0">
                <a:solidFill>
                  <a:srgbClr val="232F3E"/>
                </a:solidFill>
              </a:rPr>
              <a:t>Ad-hoc analysis of live data in consumer technology</a:t>
            </a:r>
          </a:p>
          <a:p>
            <a:pPr marL="171450" indent="-171450">
              <a:lnSpc>
                <a:spcPct val="90000"/>
              </a:lnSpc>
              <a:spcAft>
                <a:spcPts val="600"/>
              </a:spcAft>
              <a:buFont typeface="Arial" panose="020B0604020202020204" pitchFamily="34" charset="0"/>
              <a:buChar char="•"/>
            </a:pPr>
            <a:r>
              <a:rPr lang="en-IN" sz="1100" dirty="0">
                <a:solidFill>
                  <a:srgbClr val="232F3E"/>
                </a:solidFill>
              </a:rPr>
              <a:t>Large-scale graph analysis</a:t>
            </a:r>
          </a:p>
          <a:p>
            <a:pPr indent="-228600">
              <a:lnSpc>
                <a:spcPct val="90000"/>
              </a:lnSpc>
              <a:spcAft>
                <a:spcPts val="600"/>
              </a:spcAft>
              <a:buFont typeface="Arial" panose="020B0604020202020204" pitchFamily="34" charset="0"/>
              <a:buChar char="•"/>
            </a:pPr>
            <a:endParaRPr lang="en-US" sz="1100" dirty="0"/>
          </a:p>
        </p:txBody>
      </p:sp>
      <p:pic>
        <p:nvPicPr>
          <p:cNvPr id="4100" name="Picture 4">
            <a:extLst>
              <a:ext uri="{FF2B5EF4-FFF2-40B4-BE49-F238E27FC236}">
                <a16:creationId xmlns:a16="http://schemas.microsoft.com/office/drawing/2014/main" id="{8D2B6A9A-3D4D-5BD7-794D-4BB594FB4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81" y="3555181"/>
            <a:ext cx="11051558" cy="291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0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637</TotalTime>
  <Words>798</Words>
  <Application>Microsoft Office PowerPoint</Application>
  <PresentationFormat>Widescreen</PresentationFormat>
  <Paragraphs>116</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Garamond</vt:lpstr>
      <vt:lpstr>helvetica neue</vt:lpstr>
      <vt:lpstr>Söhne</vt:lpstr>
      <vt:lpstr>Source Sans Pro Black</vt:lpstr>
      <vt:lpstr>Office Theme</vt:lpstr>
      <vt:lpstr>Data Processing</vt:lpstr>
      <vt:lpstr>What - Data Processing</vt:lpstr>
      <vt:lpstr>Why - Data Processing</vt:lpstr>
      <vt:lpstr>Open-Source Data Infrastructure</vt:lpstr>
      <vt:lpstr>Bounded and Unbounded Data Stream</vt:lpstr>
      <vt:lpstr>Apache Flink</vt:lpstr>
      <vt:lpstr>Use Cases</vt:lpstr>
      <vt:lpstr>Event Driven Applications</vt:lpstr>
      <vt:lpstr>Data Analytics Applications</vt:lpstr>
      <vt:lpstr>Data Pipeline Applications</vt:lpstr>
      <vt:lpstr>The Flink Cluster</vt:lpstr>
      <vt:lpstr>Job Manager</vt:lpstr>
      <vt:lpstr>Task Manager</vt:lpstr>
      <vt:lpstr>Data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Flink</dc:title>
  <dc:creator>Agarwal, Prabhat (DI CTO FDS CCS DOI DSQ IDL)</dc:creator>
  <cp:lastModifiedBy>Agarwal, Prabhat (DI CTO FDS CCS DOI DSQ IDL)</cp:lastModifiedBy>
  <cp:revision>97</cp:revision>
  <dcterms:created xsi:type="dcterms:W3CDTF">2024-03-03T16:19:24Z</dcterms:created>
  <dcterms:modified xsi:type="dcterms:W3CDTF">2024-03-28T04:32:47Z</dcterms:modified>
</cp:coreProperties>
</file>