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 dirty="0">
              <a:solidFill>
                <a:srgbClr val="191E1E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 dirty="0">
              <a:solidFill>
                <a:srgbClr val="191E1E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spring </a:t>
            </a:r>
            <a:r>
              <a:rPr lang="en-IN" sz="1600" dirty="0" err="1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init</a:t>
            </a:r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--dependencies=</a:t>
            </a:r>
            <a:r>
              <a:rPr lang="en-IN" sz="1600" dirty="0" err="1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web,data-jpa</a:t>
            </a:r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Secure E-Commerce Order Management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0DE1B2-68F7-9F5F-2D88-F6A40BB7D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7990"/>
            <a:ext cx="88720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Service: Manages user authentication and authorization.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Service: Handles order placement and management.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Service: Manages product inventory and updates stock levels.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Notification Service: Sends notifications to users about the status of their orders. </a:t>
            </a:r>
          </a:p>
        </p:txBody>
      </p:sp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Calibri</vt:lpstr>
      <vt:lpstr>Office Theme</vt:lpstr>
      <vt:lpstr>Spring Boot</vt:lpstr>
      <vt:lpstr>What is Spring Boot?</vt:lpstr>
      <vt:lpstr>Spring CLI</vt:lpstr>
      <vt:lpstr>Secure E-Commerce Order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10</cp:revision>
  <dcterms:created xsi:type="dcterms:W3CDTF">2024-09-10T04:04:28Z</dcterms:created>
  <dcterms:modified xsi:type="dcterms:W3CDTF">2024-09-10T04:22:46Z</dcterms:modified>
</cp:coreProperties>
</file>