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E441-AE5A-9FB5-332A-8AAEF4B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Health Endpoint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35D51CD7-36E7-8490-20FA-FF43AB6B3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827419"/>
            <a:ext cx="5126896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To provide the health status of a Spring Boot application.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Part of Spring Boot’s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Actuator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Accessible via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/actuator/health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400" b="1">
                <a:solidFill>
                  <a:schemeClr val="tx2"/>
                </a:solidFill>
              </a:rPr>
              <a:t>Key Features of the Health Endpoint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Auto-configuration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Boot auto-configures the health check endpoint when Actuator is added as a dependency.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Developers can create custom health indicators to enhance application monitoring.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Graphic 40" descr="Laptop Secure">
            <a:extLst>
              <a:ext uri="{FF2B5EF4-FFF2-40B4-BE49-F238E27FC236}">
                <a16:creationId xmlns:a16="http://schemas.microsoft.com/office/drawing/2014/main" id="{C785DF22-1446-7304-9617-863F1C15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32C3-AB9B-562E-8446-C4FE823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How to Enable the Health Endpoint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26">
            <a:extLst>
              <a:ext uri="{FF2B5EF4-FFF2-40B4-BE49-F238E27FC236}">
                <a16:creationId xmlns:a16="http://schemas.microsoft.com/office/drawing/2014/main" id="{7B431DDF-4319-CD67-887D-ACEC66F4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27419"/>
            <a:ext cx="5861599" cy="322762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Add Dependency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implementation '</a:t>
            </a:r>
            <a:r>
              <a:rPr lang="en-IN" sz="1800" dirty="0" err="1">
                <a:solidFill>
                  <a:schemeClr val="tx2"/>
                </a:solidFill>
              </a:rPr>
              <a:t>org.springframework.boot:spring-boot-starter-actuator</a:t>
            </a:r>
            <a:r>
              <a:rPr lang="en-IN" sz="18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IN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800" b="1" dirty="0">
                <a:solidFill>
                  <a:schemeClr val="tx2"/>
                </a:solidFill>
              </a:rPr>
              <a:t>Enable in </a:t>
            </a:r>
            <a:r>
              <a:rPr lang="en-US" altLang="en-US" sz="1800" b="1" dirty="0" err="1">
                <a:solidFill>
                  <a:schemeClr val="tx2"/>
                </a:solidFill>
              </a:rPr>
              <a:t>application.properties</a:t>
            </a:r>
            <a:br>
              <a:rPr lang="en-US" altLang="en-US" sz="1800" b="1" dirty="0">
                <a:solidFill>
                  <a:schemeClr val="tx2"/>
                </a:solidFill>
              </a:rPr>
            </a:br>
            <a:br>
              <a:rPr lang="en-IN" altLang="en-US" sz="1800" b="1" dirty="0">
                <a:solidFill>
                  <a:schemeClr val="tx2"/>
                </a:solidFill>
              </a:rPr>
            </a:br>
            <a:r>
              <a:rPr lang="en-IN" sz="1800" dirty="0" err="1">
                <a:solidFill>
                  <a:schemeClr val="tx2"/>
                </a:solidFill>
              </a:rPr>
              <a:t>management.endpoints.web.exposure.include</a:t>
            </a:r>
            <a:r>
              <a:rPr lang="en-IN" sz="1800" dirty="0">
                <a:solidFill>
                  <a:schemeClr val="tx2"/>
                </a:solidFill>
              </a:rPr>
              <a:t>=health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Arial Unicode M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ierarchy">
            <a:extLst>
              <a:ext uri="{FF2B5EF4-FFF2-40B4-BE49-F238E27FC236}">
                <a16:creationId xmlns:a16="http://schemas.microsoft.com/office/drawing/2014/main" id="{E47AC2C0-BD88-E234-F74E-79774E41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832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Arial Unicode MS</vt:lpstr>
      <vt:lpstr>Calibri</vt:lpstr>
      <vt:lpstr>Courier New</vt:lpstr>
      <vt:lpstr>Office Theme</vt:lpstr>
      <vt:lpstr>Spring Boot Microservices</vt:lpstr>
      <vt:lpstr>What is Spring Boot?</vt:lpstr>
      <vt:lpstr>Spring CLI</vt:lpstr>
      <vt:lpstr>Microservices</vt:lpstr>
      <vt:lpstr>Cloud Computing</vt:lpstr>
      <vt:lpstr>Rest Template</vt:lpstr>
      <vt:lpstr>Rest Template</vt:lpstr>
      <vt:lpstr>Content Negotiation</vt:lpstr>
      <vt:lpstr>How Content Negotiation Works</vt:lpstr>
      <vt:lpstr>Spring JMS</vt:lpstr>
      <vt:lpstr>JmsTemplate</vt:lpstr>
      <vt:lpstr>Health Endpoint</vt:lpstr>
      <vt:lpstr>How to Enable the Health Endpoint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57</cp:revision>
  <dcterms:created xsi:type="dcterms:W3CDTF">2024-09-10T04:04:28Z</dcterms:created>
  <dcterms:modified xsi:type="dcterms:W3CDTF">2024-09-26T04:28:39Z</dcterms:modified>
</cp:coreProperties>
</file>