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 dirty="0">
              <a:solidFill>
                <a:srgbClr val="191E1E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spring 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init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--dependencies=</a:t>
            </a:r>
            <a:r>
              <a:rPr lang="en-IN" sz="1600" dirty="0" err="1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web,data-jpa</a:t>
            </a:r>
            <a:r>
              <a:rPr lang="en-IN" sz="1600" dirty="0">
                <a:solidFill>
                  <a:srgbClr val="191E1E"/>
                </a:solidFill>
                <a:highlight>
                  <a:srgbClr val="FFFFFF"/>
                </a:highlight>
                <a:latin typeface="-apple-system"/>
              </a:rPr>
              <a:t>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397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Calibri</vt:lpstr>
      <vt:lpstr>Office Theme</vt:lpstr>
      <vt:lpstr>Spring Boot Microservices</vt:lpstr>
      <vt:lpstr>What is Spring Boot?</vt:lpstr>
      <vt:lpstr>Spring CLI</vt:lpstr>
      <vt:lpstr>Microservices</vt:lpstr>
      <vt:lpstr>Cloud Computing</vt:lpstr>
      <vt:lpstr>Rest Template</vt:lpstr>
      <vt:lpstr>Rest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29</cp:revision>
  <dcterms:created xsi:type="dcterms:W3CDTF">2024-09-10T04:04:28Z</dcterms:created>
  <dcterms:modified xsi:type="dcterms:W3CDTF">2024-09-18T07:41:10Z</dcterms:modified>
</cp:coreProperties>
</file>