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supported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724</Words>
  <Application>Microsoft Office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Calibri</vt:lpstr>
      <vt:lpstr>Office Theme</vt:lpstr>
      <vt:lpstr>Spring Boot Microservices</vt:lpstr>
      <vt:lpstr>What is Spring Boot?</vt:lpstr>
      <vt:lpstr>Spring CLI</vt:lpstr>
      <vt:lpstr>Microservices</vt:lpstr>
      <vt:lpstr>Cloud Computing</vt:lpstr>
      <vt:lpstr>Rest Template</vt:lpstr>
      <vt:lpstr>Rest Template</vt:lpstr>
      <vt:lpstr>Content Negotiation</vt:lpstr>
      <vt:lpstr>How Content Negotiation Works</vt:lpstr>
      <vt:lpstr>Spring JMS</vt:lpstr>
      <vt:lpstr>JmsTemplate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48</cp:revision>
  <dcterms:created xsi:type="dcterms:W3CDTF">2024-09-10T04:04:28Z</dcterms:created>
  <dcterms:modified xsi:type="dcterms:W3CDTF">2024-09-24T04:26:42Z</dcterms:modified>
</cp:coreProperties>
</file>