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init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--dependencies=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web,data-jpa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In Spring Boot, </a:t>
            </a:r>
            <a:r>
              <a:rPr lang="en-IN" sz="1800" b="1">
                <a:solidFill>
                  <a:schemeClr val="tx2"/>
                </a:solidFill>
              </a:rPr>
              <a:t>Content Negotiation</a:t>
            </a:r>
            <a:r>
              <a:rPr lang="en-IN" sz="180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>
                <a:solidFill>
                  <a:schemeClr val="tx2"/>
                </a:solidFill>
              </a:rPr>
              <a:t>JSON</a:t>
            </a:r>
            <a:r>
              <a:rPr lang="en-IN" sz="1800">
                <a:solidFill>
                  <a:schemeClr val="tx2"/>
                </a:solidFill>
              </a:rPr>
              <a:t> and </a:t>
            </a:r>
            <a:r>
              <a:rPr lang="en-IN" sz="1800" b="1">
                <a:solidFill>
                  <a:schemeClr val="tx2"/>
                </a:solidFill>
              </a:rPr>
              <a:t>XML</a:t>
            </a:r>
            <a:r>
              <a:rPr lang="en-IN" sz="180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>
                <a:solidFill>
                  <a:schemeClr val="tx2"/>
                </a:solidFill>
              </a:rPr>
              <a:t>Accept</a:t>
            </a:r>
            <a:r>
              <a:rPr lang="en-IN" sz="180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like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format if it's supported.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</a:t>
            </a: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the jackson-databind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</a:t>
            </a:r>
            <a:r>
              <a:rPr lang="en-IN" sz="1800">
                <a:solidFill>
                  <a:schemeClr val="tx2"/>
                </a:solidFill>
              </a:rPr>
              <a:t>application/json", </a:t>
            </a:r>
            <a:r>
              <a:rPr lang="en-IN" sz="1800" dirty="0">
                <a:solidFill>
                  <a:schemeClr val="tx2"/>
                </a:solidFill>
              </a:rPr>
              <a:t>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593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Arial Unicode MS</vt:lpstr>
      <vt:lpstr>Calibri</vt:lpstr>
      <vt:lpstr>Office Theme</vt:lpstr>
      <vt:lpstr>Spring Boot Microservices</vt:lpstr>
      <vt:lpstr>What is Spring Boot?</vt:lpstr>
      <vt:lpstr>Spring CLI</vt:lpstr>
      <vt:lpstr>Microservices</vt:lpstr>
      <vt:lpstr>Cloud Computing</vt:lpstr>
      <vt:lpstr>Rest Template</vt:lpstr>
      <vt:lpstr>Rest Template</vt:lpstr>
      <vt:lpstr>Content Negotiation</vt:lpstr>
      <vt:lpstr>How Content Negotiation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DOI DSQ IDL)</cp:lastModifiedBy>
  <cp:revision>37</cp:revision>
  <dcterms:created xsi:type="dcterms:W3CDTF">2024-09-10T04:04:28Z</dcterms:created>
  <dcterms:modified xsi:type="dcterms:W3CDTF">2024-09-22T14:45:16Z</dcterms:modified>
</cp:coreProperties>
</file>