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3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59" r:id="rId13"/>
    <p:sldId id="271" r:id="rId14"/>
    <p:sldId id="272" r:id="rId15"/>
    <p:sldId id="273" r:id="rId16"/>
    <p:sldId id="275" r:id="rId17"/>
    <p:sldId id="277" r:id="rId18"/>
    <p:sldId id="278" r:id="rId19"/>
    <p:sldId id="279" r:id="rId20"/>
    <p:sldId id="280" r:id="rId21"/>
    <p:sldId id="260" r:id="rId22"/>
    <p:sldId id="285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12.png"/><Relationship Id="rId4" Type="http://schemas.openxmlformats.org/officeDocument/2006/relationships/image" Target="../media/image2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12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12.png"/><Relationship Id="rId4" Type="http://schemas.openxmlformats.org/officeDocument/2006/relationships/image" Target="../media/image2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12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0D4561-8BA8-492E-A99F-3FBE46A804A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0601D79-1AE5-42F8-8943-37608730E380}">
      <dgm:prSet/>
      <dgm:spPr/>
      <dgm:t>
        <a:bodyPr/>
        <a:lstStyle/>
        <a:p>
          <a:pPr>
            <a:defRPr b="1"/>
          </a:pPr>
          <a:r>
            <a:rPr lang="en-IN"/>
            <a:t>Independence</a:t>
          </a:r>
          <a:endParaRPr lang="en-US"/>
        </a:p>
      </dgm:t>
    </dgm:pt>
    <dgm:pt modelId="{7DDAFB9C-7D78-4D5B-9510-3595E91233B6}" type="parTrans" cxnId="{1DF08857-E34B-4C30-B886-194B4583CE49}">
      <dgm:prSet/>
      <dgm:spPr/>
      <dgm:t>
        <a:bodyPr/>
        <a:lstStyle/>
        <a:p>
          <a:endParaRPr lang="en-US"/>
        </a:p>
      </dgm:t>
    </dgm:pt>
    <dgm:pt modelId="{CE9051E2-7103-4A3D-ABF6-C821A79072D3}" type="sibTrans" cxnId="{1DF08857-E34B-4C30-B886-194B4583CE49}">
      <dgm:prSet/>
      <dgm:spPr/>
      <dgm:t>
        <a:bodyPr/>
        <a:lstStyle/>
        <a:p>
          <a:endParaRPr lang="en-US"/>
        </a:p>
      </dgm:t>
    </dgm:pt>
    <dgm:pt modelId="{D6CF748A-4F37-4FE3-BCE7-90B1A479FEA9}">
      <dgm:prSet/>
      <dgm:spPr/>
      <dgm:t>
        <a:bodyPr/>
        <a:lstStyle/>
        <a:p>
          <a:r>
            <a:rPr lang="en-IN"/>
            <a:t>Each microservice can be deployed, updated, and scaled independently.</a:t>
          </a:r>
          <a:endParaRPr lang="en-US"/>
        </a:p>
      </dgm:t>
    </dgm:pt>
    <dgm:pt modelId="{C8472B34-723E-410C-A215-B5F7E5E5B14B}" type="parTrans" cxnId="{DF6908CD-1C67-43F3-B37D-4460443A09B6}">
      <dgm:prSet/>
      <dgm:spPr/>
      <dgm:t>
        <a:bodyPr/>
        <a:lstStyle/>
        <a:p>
          <a:endParaRPr lang="en-US"/>
        </a:p>
      </dgm:t>
    </dgm:pt>
    <dgm:pt modelId="{3D0C92BC-DB72-4C53-8DAB-4BA6E8E2A4EC}" type="sibTrans" cxnId="{DF6908CD-1C67-43F3-B37D-4460443A09B6}">
      <dgm:prSet/>
      <dgm:spPr/>
      <dgm:t>
        <a:bodyPr/>
        <a:lstStyle/>
        <a:p>
          <a:endParaRPr lang="en-US"/>
        </a:p>
      </dgm:t>
    </dgm:pt>
    <dgm:pt modelId="{8B61DAAE-3B73-4DE8-A4D0-4C0C4C8DCACF}">
      <dgm:prSet/>
      <dgm:spPr/>
      <dgm:t>
        <a:bodyPr/>
        <a:lstStyle/>
        <a:p>
          <a:pPr>
            <a:defRPr b="1"/>
          </a:pPr>
          <a:r>
            <a:rPr lang="en-IN"/>
            <a:t>Bounded Context</a:t>
          </a:r>
          <a:endParaRPr lang="en-US"/>
        </a:p>
      </dgm:t>
    </dgm:pt>
    <dgm:pt modelId="{5F6F6549-7562-415A-87E0-535DF89B8ACC}" type="parTrans" cxnId="{098D786C-EEA8-4EC2-A53F-1B380311DAAA}">
      <dgm:prSet/>
      <dgm:spPr/>
      <dgm:t>
        <a:bodyPr/>
        <a:lstStyle/>
        <a:p>
          <a:endParaRPr lang="en-US"/>
        </a:p>
      </dgm:t>
    </dgm:pt>
    <dgm:pt modelId="{62D37A46-95C4-4826-9C70-DEDDBD209CF0}" type="sibTrans" cxnId="{098D786C-EEA8-4EC2-A53F-1B380311DAAA}">
      <dgm:prSet/>
      <dgm:spPr/>
      <dgm:t>
        <a:bodyPr/>
        <a:lstStyle/>
        <a:p>
          <a:endParaRPr lang="en-US"/>
        </a:p>
      </dgm:t>
    </dgm:pt>
    <dgm:pt modelId="{915EC0E3-40F7-41C4-8479-AA987F37F421}">
      <dgm:prSet/>
      <dgm:spPr/>
      <dgm:t>
        <a:bodyPr/>
        <a:lstStyle/>
        <a:p>
          <a:r>
            <a:rPr lang="en-IN"/>
            <a:t>Each service encapsulates a distinct business function or process.</a:t>
          </a:r>
          <a:endParaRPr lang="en-US"/>
        </a:p>
      </dgm:t>
    </dgm:pt>
    <dgm:pt modelId="{144F48CD-7063-4F0D-B7BC-BF2BDB9FA25E}" type="parTrans" cxnId="{F48F4B1C-ED87-4C8F-B0D9-F8EC915E5E84}">
      <dgm:prSet/>
      <dgm:spPr/>
      <dgm:t>
        <a:bodyPr/>
        <a:lstStyle/>
        <a:p>
          <a:endParaRPr lang="en-US"/>
        </a:p>
      </dgm:t>
    </dgm:pt>
    <dgm:pt modelId="{EE7327E3-88E5-4088-B2E5-5F5AFBFA9E69}" type="sibTrans" cxnId="{F48F4B1C-ED87-4C8F-B0D9-F8EC915E5E84}">
      <dgm:prSet/>
      <dgm:spPr/>
      <dgm:t>
        <a:bodyPr/>
        <a:lstStyle/>
        <a:p>
          <a:endParaRPr lang="en-US"/>
        </a:p>
      </dgm:t>
    </dgm:pt>
    <dgm:pt modelId="{275C6DEE-29F8-4290-AD22-A50481730E81}">
      <dgm:prSet/>
      <dgm:spPr/>
      <dgm:t>
        <a:bodyPr/>
        <a:lstStyle/>
        <a:p>
          <a:pPr>
            <a:defRPr b="1"/>
          </a:pPr>
          <a:r>
            <a:rPr lang="en-IN"/>
            <a:t>Technology Agnostic</a:t>
          </a:r>
          <a:endParaRPr lang="en-US"/>
        </a:p>
      </dgm:t>
    </dgm:pt>
    <dgm:pt modelId="{653E2FA2-2439-4F7F-AA00-73D7EC2C3C39}" type="parTrans" cxnId="{58D34ECB-2F0B-4C62-931B-74D93819B507}">
      <dgm:prSet/>
      <dgm:spPr/>
      <dgm:t>
        <a:bodyPr/>
        <a:lstStyle/>
        <a:p>
          <a:endParaRPr lang="en-US"/>
        </a:p>
      </dgm:t>
    </dgm:pt>
    <dgm:pt modelId="{130EE652-1607-4584-845D-20BFC1DD9D5D}" type="sibTrans" cxnId="{58D34ECB-2F0B-4C62-931B-74D93819B507}">
      <dgm:prSet/>
      <dgm:spPr/>
      <dgm:t>
        <a:bodyPr/>
        <a:lstStyle/>
        <a:p>
          <a:endParaRPr lang="en-US"/>
        </a:p>
      </dgm:t>
    </dgm:pt>
    <dgm:pt modelId="{D459B4AD-0970-4708-89A3-2F8925BAD833}">
      <dgm:prSet/>
      <dgm:spPr/>
      <dgm:t>
        <a:bodyPr/>
        <a:lstStyle/>
        <a:p>
          <a:r>
            <a:rPr lang="en-IN"/>
            <a:t>Services can be built with different programming languages or technologies.</a:t>
          </a:r>
          <a:endParaRPr lang="en-US"/>
        </a:p>
      </dgm:t>
    </dgm:pt>
    <dgm:pt modelId="{E7E972E8-CF28-4F60-A4C6-53AB40431789}" type="parTrans" cxnId="{24FCAACF-8D57-4102-803C-D348BCE4ED94}">
      <dgm:prSet/>
      <dgm:spPr/>
      <dgm:t>
        <a:bodyPr/>
        <a:lstStyle/>
        <a:p>
          <a:endParaRPr lang="en-US"/>
        </a:p>
      </dgm:t>
    </dgm:pt>
    <dgm:pt modelId="{C78D3C72-C2FD-448A-B58F-2EEE159391F4}" type="sibTrans" cxnId="{24FCAACF-8D57-4102-803C-D348BCE4ED94}">
      <dgm:prSet/>
      <dgm:spPr/>
      <dgm:t>
        <a:bodyPr/>
        <a:lstStyle/>
        <a:p>
          <a:endParaRPr lang="en-US"/>
        </a:p>
      </dgm:t>
    </dgm:pt>
    <dgm:pt modelId="{F548E63F-B8AF-46BA-96A8-0A2D6C131C86}" type="pres">
      <dgm:prSet presAssocID="{F40D4561-8BA8-492E-A99F-3FBE46A804A8}" presName="root" presStyleCnt="0">
        <dgm:presLayoutVars>
          <dgm:dir/>
          <dgm:resizeHandles val="exact"/>
        </dgm:presLayoutVars>
      </dgm:prSet>
      <dgm:spPr/>
    </dgm:pt>
    <dgm:pt modelId="{318029C8-138C-49A9-AD1B-480312AF0B99}" type="pres">
      <dgm:prSet presAssocID="{90601D79-1AE5-42F8-8943-37608730E380}" presName="compNode" presStyleCnt="0"/>
      <dgm:spPr/>
    </dgm:pt>
    <dgm:pt modelId="{333943AE-B721-47BF-8680-B3B3FC1C62BD}" type="pres">
      <dgm:prSet presAssocID="{90601D79-1AE5-42F8-8943-37608730E3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B893FA05-55C6-49E7-8BB3-9B16C14E7892}" type="pres">
      <dgm:prSet presAssocID="{90601D79-1AE5-42F8-8943-37608730E380}" presName="iconSpace" presStyleCnt="0"/>
      <dgm:spPr/>
    </dgm:pt>
    <dgm:pt modelId="{215D4B47-258B-48B8-BADB-574B09E74912}" type="pres">
      <dgm:prSet presAssocID="{90601D79-1AE5-42F8-8943-37608730E380}" presName="parTx" presStyleLbl="revTx" presStyleIdx="0" presStyleCnt="6">
        <dgm:presLayoutVars>
          <dgm:chMax val="0"/>
          <dgm:chPref val="0"/>
        </dgm:presLayoutVars>
      </dgm:prSet>
      <dgm:spPr/>
    </dgm:pt>
    <dgm:pt modelId="{1A7AAA36-6EE1-437F-88CA-EF5ECA9E8509}" type="pres">
      <dgm:prSet presAssocID="{90601D79-1AE5-42F8-8943-37608730E380}" presName="txSpace" presStyleCnt="0"/>
      <dgm:spPr/>
    </dgm:pt>
    <dgm:pt modelId="{019266DC-FE48-41B0-B81D-F48E49674A25}" type="pres">
      <dgm:prSet presAssocID="{90601D79-1AE5-42F8-8943-37608730E380}" presName="desTx" presStyleLbl="revTx" presStyleIdx="1" presStyleCnt="6">
        <dgm:presLayoutVars/>
      </dgm:prSet>
      <dgm:spPr/>
    </dgm:pt>
    <dgm:pt modelId="{6A5E9231-DF8C-4871-93F2-6D50DCA88EFD}" type="pres">
      <dgm:prSet presAssocID="{CE9051E2-7103-4A3D-ABF6-C821A79072D3}" presName="sibTrans" presStyleCnt="0"/>
      <dgm:spPr/>
    </dgm:pt>
    <dgm:pt modelId="{E3A9DDD9-283E-4787-BB7F-26BC07D92777}" type="pres">
      <dgm:prSet presAssocID="{8B61DAAE-3B73-4DE8-A4D0-4C0C4C8DCACF}" presName="compNode" presStyleCnt="0"/>
      <dgm:spPr/>
    </dgm:pt>
    <dgm:pt modelId="{B8C249AF-761A-46EE-A5BE-C26687844E30}" type="pres">
      <dgm:prSet presAssocID="{8B61DAAE-3B73-4DE8-A4D0-4C0C4C8DCA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0180011-7093-4392-9406-9841FEFB21BF}" type="pres">
      <dgm:prSet presAssocID="{8B61DAAE-3B73-4DE8-A4D0-4C0C4C8DCACF}" presName="iconSpace" presStyleCnt="0"/>
      <dgm:spPr/>
    </dgm:pt>
    <dgm:pt modelId="{F6E11A3A-0CC2-41BF-B2F3-56D4B59730A7}" type="pres">
      <dgm:prSet presAssocID="{8B61DAAE-3B73-4DE8-A4D0-4C0C4C8DCACF}" presName="parTx" presStyleLbl="revTx" presStyleIdx="2" presStyleCnt="6">
        <dgm:presLayoutVars>
          <dgm:chMax val="0"/>
          <dgm:chPref val="0"/>
        </dgm:presLayoutVars>
      </dgm:prSet>
      <dgm:spPr/>
    </dgm:pt>
    <dgm:pt modelId="{83F60976-FF21-4B01-A47A-CC3AFFF51B17}" type="pres">
      <dgm:prSet presAssocID="{8B61DAAE-3B73-4DE8-A4D0-4C0C4C8DCACF}" presName="txSpace" presStyleCnt="0"/>
      <dgm:spPr/>
    </dgm:pt>
    <dgm:pt modelId="{ED34A138-D36B-4677-B15C-8BF7B1FDF5BF}" type="pres">
      <dgm:prSet presAssocID="{8B61DAAE-3B73-4DE8-A4D0-4C0C4C8DCACF}" presName="desTx" presStyleLbl="revTx" presStyleIdx="3" presStyleCnt="6">
        <dgm:presLayoutVars/>
      </dgm:prSet>
      <dgm:spPr/>
    </dgm:pt>
    <dgm:pt modelId="{9F07A9CB-E128-425D-937D-72DC36604F4D}" type="pres">
      <dgm:prSet presAssocID="{62D37A46-95C4-4826-9C70-DEDDBD209CF0}" presName="sibTrans" presStyleCnt="0"/>
      <dgm:spPr/>
    </dgm:pt>
    <dgm:pt modelId="{9F83207F-C326-4988-837B-9ACA23B37EAD}" type="pres">
      <dgm:prSet presAssocID="{275C6DEE-29F8-4290-AD22-A50481730E81}" presName="compNode" presStyleCnt="0"/>
      <dgm:spPr/>
    </dgm:pt>
    <dgm:pt modelId="{BEE2692B-B21A-4FD1-B93C-D7EAF318D6CD}" type="pres">
      <dgm:prSet presAssocID="{275C6DEE-29F8-4290-AD22-A50481730E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997ED5E-8356-4B88-A264-AB7977965F34}" type="pres">
      <dgm:prSet presAssocID="{275C6DEE-29F8-4290-AD22-A50481730E81}" presName="iconSpace" presStyleCnt="0"/>
      <dgm:spPr/>
    </dgm:pt>
    <dgm:pt modelId="{00545369-8424-40C3-80AB-D71257ADB97C}" type="pres">
      <dgm:prSet presAssocID="{275C6DEE-29F8-4290-AD22-A50481730E81}" presName="parTx" presStyleLbl="revTx" presStyleIdx="4" presStyleCnt="6">
        <dgm:presLayoutVars>
          <dgm:chMax val="0"/>
          <dgm:chPref val="0"/>
        </dgm:presLayoutVars>
      </dgm:prSet>
      <dgm:spPr/>
    </dgm:pt>
    <dgm:pt modelId="{5B454848-E9FB-4F5D-A7B3-30EA1A5E4F05}" type="pres">
      <dgm:prSet presAssocID="{275C6DEE-29F8-4290-AD22-A50481730E81}" presName="txSpace" presStyleCnt="0"/>
      <dgm:spPr/>
    </dgm:pt>
    <dgm:pt modelId="{3CE6899F-23B9-4937-B323-8FFDA33AE796}" type="pres">
      <dgm:prSet presAssocID="{275C6DEE-29F8-4290-AD22-A50481730E81}" presName="desTx" presStyleLbl="revTx" presStyleIdx="5" presStyleCnt="6">
        <dgm:presLayoutVars/>
      </dgm:prSet>
      <dgm:spPr/>
    </dgm:pt>
  </dgm:ptLst>
  <dgm:cxnLst>
    <dgm:cxn modelId="{E3A4410B-9BFA-4EF2-8581-48E8753A4F77}" type="presOf" srcId="{F40D4561-8BA8-492E-A99F-3FBE46A804A8}" destId="{F548E63F-B8AF-46BA-96A8-0A2D6C131C86}" srcOrd="0" destOrd="0" presId="urn:microsoft.com/office/officeart/2018/5/layout/CenteredIconLabelDescriptionList"/>
    <dgm:cxn modelId="{FAD51311-AEF0-4274-9FA8-C6725883C608}" type="presOf" srcId="{8B61DAAE-3B73-4DE8-A4D0-4C0C4C8DCACF}" destId="{F6E11A3A-0CC2-41BF-B2F3-56D4B59730A7}" srcOrd="0" destOrd="0" presId="urn:microsoft.com/office/officeart/2018/5/layout/CenteredIconLabelDescriptionList"/>
    <dgm:cxn modelId="{F48F4B1C-ED87-4C8F-B0D9-F8EC915E5E84}" srcId="{8B61DAAE-3B73-4DE8-A4D0-4C0C4C8DCACF}" destId="{915EC0E3-40F7-41C4-8479-AA987F37F421}" srcOrd="0" destOrd="0" parTransId="{144F48CD-7063-4F0D-B7BC-BF2BDB9FA25E}" sibTransId="{EE7327E3-88E5-4088-B2E5-5F5AFBFA9E69}"/>
    <dgm:cxn modelId="{D3C13C23-2374-49A9-A308-A809247E4A61}" type="presOf" srcId="{90601D79-1AE5-42F8-8943-37608730E380}" destId="{215D4B47-258B-48B8-BADB-574B09E74912}" srcOrd="0" destOrd="0" presId="urn:microsoft.com/office/officeart/2018/5/layout/CenteredIconLabelDescriptionList"/>
    <dgm:cxn modelId="{7AC8995C-FAB6-41A3-A5F2-ED1102F1ABC5}" type="presOf" srcId="{D459B4AD-0970-4708-89A3-2F8925BAD833}" destId="{3CE6899F-23B9-4937-B323-8FFDA33AE796}" srcOrd="0" destOrd="0" presId="urn:microsoft.com/office/officeart/2018/5/layout/CenteredIconLabelDescriptionList"/>
    <dgm:cxn modelId="{098D786C-EEA8-4EC2-A53F-1B380311DAAA}" srcId="{F40D4561-8BA8-492E-A99F-3FBE46A804A8}" destId="{8B61DAAE-3B73-4DE8-A4D0-4C0C4C8DCACF}" srcOrd="1" destOrd="0" parTransId="{5F6F6549-7562-415A-87E0-535DF89B8ACC}" sibTransId="{62D37A46-95C4-4826-9C70-DEDDBD209CF0}"/>
    <dgm:cxn modelId="{1DF08857-E34B-4C30-B886-194B4583CE49}" srcId="{F40D4561-8BA8-492E-A99F-3FBE46A804A8}" destId="{90601D79-1AE5-42F8-8943-37608730E380}" srcOrd="0" destOrd="0" parTransId="{7DDAFB9C-7D78-4D5B-9510-3595E91233B6}" sibTransId="{CE9051E2-7103-4A3D-ABF6-C821A79072D3}"/>
    <dgm:cxn modelId="{D9D34389-7332-4C7B-87A6-B5CF2A26B99A}" type="presOf" srcId="{915EC0E3-40F7-41C4-8479-AA987F37F421}" destId="{ED34A138-D36B-4677-B15C-8BF7B1FDF5BF}" srcOrd="0" destOrd="0" presId="urn:microsoft.com/office/officeart/2018/5/layout/CenteredIconLabelDescriptionList"/>
    <dgm:cxn modelId="{58D34ECB-2F0B-4C62-931B-74D93819B507}" srcId="{F40D4561-8BA8-492E-A99F-3FBE46A804A8}" destId="{275C6DEE-29F8-4290-AD22-A50481730E81}" srcOrd="2" destOrd="0" parTransId="{653E2FA2-2439-4F7F-AA00-73D7EC2C3C39}" sibTransId="{130EE652-1607-4584-845D-20BFC1DD9D5D}"/>
    <dgm:cxn modelId="{DF6908CD-1C67-43F3-B37D-4460443A09B6}" srcId="{90601D79-1AE5-42F8-8943-37608730E380}" destId="{D6CF748A-4F37-4FE3-BCE7-90B1A479FEA9}" srcOrd="0" destOrd="0" parTransId="{C8472B34-723E-410C-A215-B5F7E5E5B14B}" sibTransId="{3D0C92BC-DB72-4C53-8DAB-4BA6E8E2A4EC}"/>
    <dgm:cxn modelId="{24FCAACF-8D57-4102-803C-D348BCE4ED94}" srcId="{275C6DEE-29F8-4290-AD22-A50481730E81}" destId="{D459B4AD-0970-4708-89A3-2F8925BAD833}" srcOrd="0" destOrd="0" parTransId="{E7E972E8-CF28-4F60-A4C6-53AB40431789}" sibTransId="{C78D3C72-C2FD-448A-B58F-2EEE159391F4}"/>
    <dgm:cxn modelId="{37FD71F2-7505-4C6E-B80A-0B5965830E35}" type="presOf" srcId="{275C6DEE-29F8-4290-AD22-A50481730E81}" destId="{00545369-8424-40C3-80AB-D71257ADB97C}" srcOrd="0" destOrd="0" presId="urn:microsoft.com/office/officeart/2018/5/layout/CenteredIconLabelDescriptionList"/>
    <dgm:cxn modelId="{2A928DF7-B2C1-4275-927E-6F12F7997825}" type="presOf" srcId="{D6CF748A-4F37-4FE3-BCE7-90B1A479FEA9}" destId="{019266DC-FE48-41B0-B81D-F48E49674A25}" srcOrd="0" destOrd="0" presId="urn:microsoft.com/office/officeart/2018/5/layout/CenteredIconLabelDescriptionList"/>
    <dgm:cxn modelId="{0062E7E7-3737-4C5E-BA04-2E237831B12E}" type="presParOf" srcId="{F548E63F-B8AF-46BA-96A8-0A2D6C131C86}" destId="{318029C8-138C-49A9-AD1B-480312AF0B99}" srcOrd="0" destOrd="0" presId="urn:microsoft.com/office/officeart/2018/5/layout/CenteredIconLabelDescriptionList"/>
    <dgm:cxn modelId="{C9DC67B3-6FFD-4F1A-83F4-4DC5C6ED4BEE}" type="presParOf" srcId="{318029C8-138C-49A9-AD1B-480312AF0B99}" destId="{333943AE-B721-47BF-8680-B3B3FC1C62BD}" srcOrd="0" destOrd="0" presId="urn:microsoft.com/office/officeart/2018/5/layout/CenteredIconLabelDescriptionList"/>
    <dgm:cxn modelId="{BB666BEF-4AB1-4FA4-AFFA-B5826B3C91C0}" type="presParOf" srcId="{318029C8-138C-49A9-AD1B-480312AF0B99}" destId="{B893FA05-55C6-49E7-8BB3-9B16C14E7892}" srcOrd="1" destOrd="0" presId="urn:microsoft.com/office/officeart/2018/5/layout/CenteredIconLabelDescriptionList"/>
    <dgm:cxn modelId="{EE4B1CAD-EDA7-440C-ACE2-2ACE87530D3C}" type="presParOf" srcId="{318029C8-138C-49A9-AD1B-480312AF0B99}" destId="{215D4B47-258B-48B8-BADB-574B09E74912}" srcOrd="2" destOrd="0" presId="urn:microsoft.com/office/officeart/2018/5/layout/CenteredIconLabelDescriptionList"/>
    <dgm:cxn modelId="{03554961-D557-4367-BED1-CB4882FA337A}" type="presParOf" srcId="{318029C8-138C-49A9-AD1B-480312AF0B99}" destId="{1A7AAA36-6EE1-437F-88CA-EF5ECA9E8509}" srcOrd="3" destOrd="0" presId="urn:microsoft.com/office/officeart/2018/5/layout/CenteredIconLabelDescriptionList"/>
    <dgm:cxn modelId="{B183A0A4-C903-441F-80E0-25DEB1693395}" type="presParOf" srcId="{318029C8-138C-49A9-AD1B-480312AF0B99}" destId="{019266DC-FE48-41B0-B81D-F48E49674A25}" srcOrd="4" destOrd="0" presId="urn:microsoft.com/office/officeart/2018/5/layout/CenteredIconLabelDescriptionList"/>
    <dgm:cxn modelId="{ACEBB6D5-D54C-47E4-A4F6-D4EBFB88B2D8}" type="presParOf" srcId="{F548E63F-B8AF-46BA-96A8-0A2D6C131C86}" destId="{6A5E9231-DF8C-4871-93F2-6D50DCA88EFD}" srcOrd="1" destOrd="0" presId="urn:microsoft.com/office/officeart/2018/5/layout/CenteredIconLabelDescriptionList"/>
    <dgm:cxn modelId="{64038C5E-BC1B-4655-958C-D00828CD19C2}" type="presParOf" srcId="{F548E63F-B8AF-46BA-96A8-0A2D6C131C86}" destId="{E3A9DDD9-283E-4787-BB7F-26BC07D92777}" srcOrd="2" destOrd="0" presId="urn:microsoft.com/office/officeart/2018/5/layout/CenteredIconLabelDescriptionList"/>
    <dgm:cxn modelId="{2AC55B21-EAF7-4224-B8B0-6A86FF76DBEA}" type="presParOf" srcId="{E3A9DDD9-283E-4787-BB7F-26BC07D92777}" destId="{B8C249AF-761A-46EE-A5BE-C26687844E30}" srcOrd="0" destOrd="0" presId="urn:microsoft.com/office/officeart/2018/5/layout/CenteredIconLabelDescriptionList"/>
    <dgm:cxn modelId="{41F9B14E-8E06-4E18-A9E7-FAE5272D7192}" type="presParOf" srcId="{E3A9DDD9-283E-4787-BB7F-26BC07D92777}" destId="{00180011-7093-4392-9406-9841FEFB21BF}" srcOrd="1" destOrd="0" presId="urn:microsoft.com/office/officeart/2018/5/layout/CenteredIconLabelDescriptionList"/>
    <dgm:cxn modelId="{BAE569E1-D05F-4128-B4D0-FCF67268E753}" type="presParOf" srcId="{E3A9DDD9-283E-4787-BB7F-26BC07D92777}" destId="{F6E11A3A-0CC2-41BF-B2F3-56D4B59730A7}" srcOrd="2" destOrd="0" presId="urn:microsoft.com/office/officeart/2018/5/layout/CenteredIconLabelDescriptionList"/>
    <dgm:cxn modelId="{DDD10942-97F8-4E0B-A5E4-7B2002BB1A01}" type="presParOf" srcId="{E3A9DDD9-283E-4787-BB7F-26BC07D92777}" destId="{83F60976-FF21-4B01-A47A-CC3AFFF51B17}" srcOrd="3" destOrd="0" presId="urn:microsoft.com/office/officeart/2018/5/layout/CenteredIconLabelDescriptionList"/>
    <dgm:cxn modelId="{BB179F33-7618-4465-80F3-C4EFB6022AEC}" type="presParOf" srcId="{E3A9DDD9-283E-4787-BB7F-26BC07D92777}" destId="{ED34A138-D36B-4677-B15C-8BF7B1FDF5BF}" srcOrd="4" destOrd="0" presId="urn:microsoft.com/office/officeart/2018/5/layout/CenteredIconLabelDescriptionList"/>
    <dgm:cxn modelId="{4D62A4DB-99FE-4A5E-8326-94A287EDBC1C}" type="presParOf" srcId="{F548E63F-B8AF-46BA-96A8-0A2D6C131C86}" destId="{9F07A9CB-E128-425D-937D-72DC36604F4D}" srcOrd="3" destOrd="0" presId="urn:microsoft.com/office/officeart/2018/5/layout/CenteredIconLabelDescriptionList"/>
    <dgm:cxn modelId="{94D9449E-BB2B-483A-88E3-43DCD56124DE}" type="presParOf" srcId="{F548E63F-B8AF-46BA-96A8-0A2D6C131C86}" destId="{9F83207F-C326-4988-837B-9ACA23B37EAD}" srcOrd="4" destOrd="0" presId="urn:microsoft.com/office/officeart/2018/5/layout/CenteredIconLabelDescriptionList"/>
    <dgm:cxn modelId="{9C4C76D0-7AC3-4F9F-B55F-F4B467AF897A}" type="presParOf" srcId="{9F83207F-C326-4988-837B-9ACA23B37EAD}" destId="{BEE2692B-B21A-4FD1-B93C-D7EAF318D6CD}" srcOrd="0" destOrd="0" presId="urn:microsoft.com/office/officeart/2018/5/layout/CenteredIconLabelDescriptionList"/>
    <dgm:cxn modelId="{FEE04042-3E84-4AD7-A95E-442617B0B259}" type="presParOf" srcId="{9F83207F-C326-4988-837B-9ACA23B37EAD}" destId="{4997ED5E-8356-4B88-A264-AB7977965F34}" srcOrd="1" destOrd="0" presId="urn:microsoft.com/office/officeart/2018/5/layout/CenteredIconLabelDescriptionList"/>
    <dgm:cxn modelId="{C5235E85-23BE-4697-94AC-9FBAD02B0CDA}" type="presParOf" srcId="{9F83207F-C326-4988-837B-9ACA23B37EAD}" destId="{00545369-8424-40C3-80AB-D71257ADB97C}" srcOrd="2" destOrd="0" presId="urn:microsoft.com/office/officeart/2018/5/layout/CenteredIconLabelDescriptionList"/>
    <dgm:cxn modelId="{E7A44A3C-CB01-4971-B264-60D70E4A19BB}" type="presParOf" srcId="{9F83207F-C326-4988-837B-9ACA23B37EAD}" destId="{5B454848-E9FB-4F5D-A7B3-30EA1A5E4F05}" srcOrd="3" destOrd="0" presId="urn:microsoft.com/office/officeart/2018/5/layout/CenteredIconLabelDescriptionList"/>
    <dgm:cxn modelId="{4E4C881E-223F-4A07-9DD6-1987E59B09CB}" type="presParOf" srcId="{9F83207F-C326-4988-837B-9ACA23B37EAD}" destId="{3CE6899F-23B9-4937-B323-8FFDA33AE79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4F8F73-0ADC-4563-9D2C-7E5E8240643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7FF324-95B7-47E6-99EA-2B470369A28D}">
      <dgm:prSet/>
      <dgm:spPr/>
      <dgm:t>
        <a:bodyPr/>
        <a:lstStyle/>
        <a:p>
          <a:r>
            <a:rPr lang="en-US" b="0" i="0" baseline="0" dirty="0"/>
            <a:t>Microservices allow organizations to build and scale complex applications faster, improve resilience, and enhance flexibility.</a:t>
          </a:r>
          <a:endParaRPr lang="en-US" dirty="0"/>
        </a:p>
      </dgm:t>
    </dgm:pt>
    <dgm:pt modelId="{3C4E782B-6510-44DB-800D-3576885F9E98}" type="parTrans" cxnId="{FF7703CF-91AE-496B-828E-630497F99186}">
      <dgm:prSet/>
      <dgm:spPr/>
      <dgm:t>
        <a:bodyPr/>
        <a:lstStyle/>
        <a:p>
          <a:endParaRPr lang="en-US"/>
        </a:p>
      </dgm:t>
    </dgm:pt>
    <dgm:pt modelId="{936CF9DF-43C3-4583-83F1-4192BD8AC50C}" type="sibTrans" cxnId="{FF7703CF-91AE-496B-828E-630497F99186}">
      <dgm:prSet/>
      <dgm:spPr/>
      <dgm:t>
        <a:bodyPr/>
        <a:lstStyle/>
        <a:p>
          <a:endParaRPr lang="en-US"/>
        </a:p>
      </dgm:t>
    </dgm:pt>
    <dgm:pt modelId="{8AAE8484-896E-4599-A15E-9B96678DD883}">
      <dgm:prSet/>
      <dgm:spPr/>
      <dgm:t>
        <a:bodyPr/>
        <a:lstStyle/>
        <a:p>
          <a:r>
            <a:rPr lang="en-US" b="0" i="0" baseline="0" dirty="0"/>
            <a:t>By breaking a monolithic application into smaller, more manageable parts, microservices enable continuous delivery, independent development, and deployment of services. </a:t>
          </a:r>
          <a:endParaRPr lang="en-US" dirty="0"/>
        </a:p>
      </dgm:t>
    </dgm:pt>
    <dgm:pt modelId="{E72682E4-A710-49A4-816C-667B696E7B45}" type="parTrans" cxnId="{3CE52601-2CC2-476C-8CCA-EE045FB723C6}">
      <dgm:prSet/>
      <dgm:spPr/>
      <dgm:t>
        <a:bodyPr/>
        <a:lstStyle/>
        <a:p>
          <a:endParaRPr lang="en-US"/>
        </a:p>
      </dgm:t>
    </dgm:pt>
    <dgm:pt modelId="{C7E821C9-356D-4E1A-90D1-5ADDCB9209F7}" type="sibTrans" cxnId="{3CE52601-2CC2-476C-8CCA-EE045FB723C6}">
      <dgm:prSet/>
      <dgm:spPr/>
      <dgm:t>
        <a:bodyPr/>
        <a:lstStyle/>
        <a:p>
          <a:endParaRPr lang="en-US"/>
        </a:p>
      </dgm:t>
    </dgm:pt>
    <dgm:pt modelId="{987879FB-426B-4BD1-8290-3847F4119007}" type="pres">
      <dgm:prSet presAssocID="{2C4F8F73-0ADC-4563-9D2C-7E5E8240643B}" presName="outerComposite" presStyleCnt="0">
        <dgm:presLayoutVars>
          <dgm:chMax val="5"/>
          <dgm:dir/>
          <dgm:resizeHandles val="exact"/>
        </dgm:presLayoutVars>
      </dgm:prSet>
      <dgm:spPr/>
    </dgm:pt>
    <dgm:pt modelId="{3A3D2288-A4FD-4D66-8A6F-70DD9A0688C2}" type="pres">
      <dgm:prSet presAssocID="{2C4F8F73-0ADC-4563-9D2C-7E5E8240643B}" presName="dummyMaxCanvas" presStyleCnt="0">
        <dgm:presLayoutVars/>
      </dgm:prSet>
      <dgm:spPr/>
    </dgm:pt>
    <dgm:pt modelId="{0D19157F-BB9C-4852-BB6A-2A85B133CEEA}" type="pres">
      <dgm:prSet presAssocID="{2C4F8F73-0ADC-4563-9D2C-7E5E8240643B}" presName="TwoNodes_1" presStyleLbl="node1" presStyleIdx="0" presStyleCnt="2">
        <dgm:presLayoutVars>
          <dgm:bulletEnabled val="1"/>
        </dgm:presLayoutVars>
      </dgm:prSet>
      <dgm:spPr/>
    </dgm:pt>
    <dgm:pt modelId="{CB6620B2-97B0-4A41-8235-0D13564ECE70}" type="pres">
      <dgm:prSet presAssocID="{2C4F8F73-0ADC-4563-9D2C-7E5E8240643B}" presName="TwoNodes_2" presStyleLbl="node1" presStyleIdx="1" presStyleCnt="2">
        <dgm:presLayoutVars>
          <dgm:bulletEnabled val="1"/>
        </dgm:presLayoutVars>
      </dgm:prSet>
      <dgm:spPr/>
    </dgm:pt>
    <dgm:pt modelId="{0F94016F-D0E0-4EB7-B8BB-214FA3391086}" type="pres">
      <dgm:prSet presAssocID="{2C4F8F73-0ADC-4563-9D2C-7E5E8240643B}" presName="TwoConn_1-2" presStyleLbl="fgAccFollowNode1" presStyleIdx="0" presStyleCnt="1">
        <dgm:presLayoutVars>
          <dgm:bulletEnabled val="1"/>
        </dgm:presLayoutVars>
      </dgm:prSet>
      <dgm:spPr/>
    </dgm:pt>
    <dgm:pt modelId="{29F75CE0-A6DF-4BB8-87FD-1CB9F4ADD63F}" type="pres">
      <dgm:prSet presAssocID="{2C4F8F73-0ADC-4563-9D2C-7E5E8240643B}" presName="TwoNodes_1_text" presStyleLbl="node1" presStyleIdx="1" presStyleCnt="2">
        <dgm:presLayoutVars>
          <dgm:bulletEnabled val="1"/>
        </dgm:presLayoutVars>
      </dgm:prSet>
      <dgm:spPr/>
    </dgm:pt>
    <dgm:pt modelId="{5DD68166-38F9-482B-925A-BFA58474797E}" type="pres">
      <dgm:prSet presAssocID="{2C4F8F73-0ADC-4563-9D2C-7E5E8240643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3CE52601-2CC2-476C-8CCA-EE045FB723C6}" srcId="{2C4F8F73-0ADC-4563-9D2C-7E5E8240643B}" destId="{8AAE8484-896E-4599-A15E-9B96678DD883}" srcOrd="1" destOrd="0" parTransId="{E72682E4-A710-49A4-816C-667B696E7B45}" sibTransId="{C7E821C9-356D-4E1A-90D1-5ADDCB9209F7}"/>
    <dgm:cxn modelId="{D0E4B404-BB31-487C-AADF-46F6CD23CB1D}" type="presOf" srcId="{AE7FF324-95B7-47E6-99EA-2B470369A28D}" destId="{0D19157F-BB9C-4852-BB6A-2A85B133CEEA}" srcOrd="0" destOrd="0" presId="urn:microsoft.com/office/officeart/2005/8/layout/vProcess5"/>
    <dgm:cxn modelId="{01867F05-8294-40F7-8C97-CB390ABBD598}" type="presOf" srcId="{8AAE8484-896E-4599-A15E-9B96678DD883}" destId="{CB6620B2-97B0-4A41-8235-0D13564ECE70}" srcOrd="0" destOrd="0" presId="urn:microsoft.com/office/officeart/2005/8/layout/vProcess5"/>
    <dgm:cxn modelId="{F03C5121-3A75-41D3-AB44-4F4ED81E7A5C}" type="presOf" srcId="{936CF9DF-43C3-4583-83F1-4192BD8AC50C}" destId="{0F94016F-D0E0-4EB7-B8BB-214FA3391086}" srcOrd="0" destOrd="0" presId="urn:microsoft.com/office/officeart/2005/8/layout/vProcess5"/>
    <dgm:cxn modelId="{FF7703CF-91AE-496B-828E-630497F99186}" srcId="{2C4F8F73-0ADC-4563-9D2C-7E5E8240643B}" destId="{AE7FF324-95B7-47E6-99EA-2B470369A28D}" srcOrd="0" destOrd="0" parTransId="{3C4E782B-6510-44DB-800D-3576885F9E98}" sibTransId="{936CF9DF-43C3-4583-83F1-4192BD8AC50C}"/>
    <dgm:cxn modelId="{122FBBF5-24FD-4BEC-ADEE-BBB7A4603944}" type="presOf" srcId="{8AAE8484-896E-4599-A15E-9B96678DD883}" destId="{5DD68166-38F9-482B-925A-BFA58474797E}" srcOrd="1" destOrd="0" presId="urn:microsoft.com/office/officeart/2005/8/layout/vProcess5"/>
    <dgm:cxn modelId="{946214F6-A0DE-4BFE-A1D6-80ECC1F7F6CF}" type="presOf" srcId="{AE7FF324-95B7-47E6-99EA-2B470369A28D}" destId="{29F75CE0-A6DF-4BB8-87FD-1CB9F4ADD63F}" srcOrd="1" destOrd="0" presId="urn:microsoft.com/office/officeart/2005/8/layout/vProcess5"/>
    <dgm:cxn modelId="{B10637FB-65CB-46D3-9F6D-ECEB4BF21B0B}" type="presOf" srcId="{2C4F8F73-0ADC-4563-9D2C-7E5E8240643B}" destId="{987879FB-426B-4BD1-8290-3847F4119007}" srcOrd="0" destOrd="0" presId="urn:microsoft.com/office/officeart/2005/8/layout/vProcess5"/>
    <dgm:cxn modelId="{1AF2B54A-82D1-4FA8-8607-0833F3486F88}" type="presParOf" srcId="{987879FB-426B-4BD1-8290-3847F4119007}" destId="{3A3D2288-A4FD-4D66-8A6F-70DD9A0688C2}" srcOrd="0" destOrd="0" presId="urn:microsoft.com/office/officeart/2005/8/layout/vProcess5"/>
    <dgm:cxn modelId="{A763D140-C224-479F-B9D8-3BF5DCF84695}" type="presParOf" srcId="{987879FB-426B-4BD1-8290-3847F4119007}" destId="{0D19157F-BB9C-4852-BB6A-2A85B133CEEA}" srcOrd="1" destOrd="0" presId="urn:microsoft.com/office/officeart/2005/8/layout/vProcess5"/>
    <dgm:cxn modelId="{8081567B-A879-48A5-BA57-0CC0EC5F8663}" type="presParOf" srcId="{987879FB-426B-4BD1-8290-3847F4119007}" destId="{CB6620B2-97B0-4A41-8235-0D13564ECE70}" srcOrd="2" destOrd="0" presId="urn:microsoft.com/office/officeart/2005/8/layout/vProcess5"/>
    <dgm:cxn modelId="{1FD15358-CB99-444A-996D-765581C235F1}" type="presParOf" srcId="{987879FB-426B-4BD1-8290-3847F4119007}" destId="{0F94016F-D0E0-4EB7-B8BB-214FA3391086}" srcOrd="3" destOrd="0" presId="urn:microsoft.com/office/officeart/2005/8/layout/vProcess5"/>
    <dgm:cxn modelId="{382153A6-8A1E-4019-99D8-D0EDEF2A0298}" type="presParOf" srcId="{987879FB-426B-4BD1-8290-3847F4119007}" destId="{29F75CE0-A6DF-4BB8-87FD-1CB9F4ADD63F}" srcOrd="4" destOrd="0" presId="urn:microsoft.com/office/officeart/2005/8/layout/vProcess5"/>
    <dgm:cxn modelId="{268C866F-636D-4690-9B8B-CC0E4FE48E84}" type="presParOf" srcId="{987879FB-426B-4BD1-8290-3847F4119007}" destId="{5DD68166-38F9-482B-925A-BFA58474797E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8AB1D8-E565-4A79-9ECA-D40C050D8F2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7B2910F-FA97-4819-980E-9147F5BF68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Decentralized Governance</a:t>
          </a:r>
          <a:r>
            <a:rPr lang="en-US" b="0" i="0" baseline="0" dirty="0"/>
            <a:t>: Each microservice is developed and governed independently, enabling technology and process freedom.</a:t>
          </a:r>
          <a:endParaRPr lang="en-US" dirty="0"/>
        </a:p>
      </dgm:t>
    </dgm:pt>
    <dgm:pt modelId="{6664C640-8F66-4B69-ADEA-16D677BDC0DC}" type="parTrans" cxnId="{D53A2862-F51C-4B90-BBE2-5E28CF347C8C}">
      <dgm:prSet/>
      <dgm:spPr/>
      <dgm:t>
        <a:bodyPr/>
        <a:lstStyle/>
        <a:p>
          <a:endParaRPr lang="en-US"/>
        </a:p>
      </dgm:t>
    </dgm:pt>
    <dgm:pt modelId="{E933A024-43F4-4859-B6A4-1F95EDEA1688}" type="sibTrans" cxnId="{D53A2862-F51C-4B90-BBE2-5E28CF347C8C}">
      <dgm:prSet/>
      <dgm:spPr/>
      <dgm:t>
        <a:bodyPr/>
        <a:lstStyle/>
        <a:p>
          <a:endParaRPr lang="en-US"/>
        </a:p>
      </dgm:t>
    </dgm:pt>
    <dgm:pt modelId="{5D2691FB-FA6D-4C9D-9B96-875E002701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Scalability</a:t>
          </a:r>
          <a:r>
            <a:rPr lang="en-US" b="0" i="0" baseline="0"/>
            <a:t>: Microservices are scalable both vertically and horizontally, focusing on the demand of individual services.</a:t>
          </a:r>
          <a:endParaRPr lang="en-US"/>
        </a:p>
      </dgm:t>
    </dgm:pt>
    <dgm:pt modelId="{8E092CD3-9387-4E48-A202-F1FCAA1766BA}" type="parTrans" cxnId="{FDD5A9D9-5ACC-4D85-B655-F7518EF13017}">
      <dgm:prSet/>
      <dgm:spPr/>
      <dgm:t>
        <a:bodyPr/>
        <a:lstStyle/>
        <a:p>
          <a:endParaRPr lang="en-US"/>
        </a:p>
      </dgm:t>
    </dgm:pt>
    <dgm:pt modelId="{498171BE-FE24-49ED-BAFA-3972DC6C4EFF}" type="sibTrans" cxnId="{FDD5A9D9-5ACC-4D85-B655-F7518EF13017}">
      <dgm:prSet/>
      <dgm:spPr/>
      <dgm:t>
        <a:bodyPr/>
        <a:lstStyle/>
        <a:p>
          <a:endParaRPr lang="en-US"/>
        </a:p>
      </dgm:t>
    </dgm:pt>
    <dgm:pt modelId="{A0DCB2B2-DA3A-4045-8FA8-37622656E5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Fault Tolerance</a:t>
          </a:r>
          <a:r>
            <a:rPr lang="en-US" b="0" i="0" baseline="0"/>
            <a:t>: With microservices, failures in one service do not affect the entire system. Built-in resilience allows other services to continue functioning. </a:t>
          </a:r>
          <a:endParaRPr lang="en-US"/>
        </a:p>
      </dgm:t>
    </dgm:pt>
    <dgm:pt modelId="{8D62B145-69C4-4996-A8AF-3E6DE2460785}" type="parTrans" cxnId="{D10922A7-0281-4CC3-ACF1-E41CA272004B}">
      <dgm:prSet/>
      <dgm:spPr/>
      <dgm:t>
        <a:bodyPr/>
        <a:lstStyle/>
        <a:p>
          <a:endParaRPr lang="en-US"/>
        </a:p>
      </dgm:t>
    </dgm:pt>
    <dgm:pt modelId="{D4EA102F-2C6F-4D27-B035-FAB34257E936}" type="sibTrans" cxnId="{D10922A7-0281-4CC3-ACF1-E41CA272004B}">
      <dgm:prSet/>
      <dgm:spPr/>
      <dgm:t>
        <a:bodyPr/>
        <a:lstStyle/>
        <a:p>
          <a:endParaRPr lang="en-US"/>
        </a:p>
      </dgm:t>
    </dgm:pt>
    <dgm:pt modelId="{36E60725-D503-4136-A902-2DEAE06A151F}" type="pres">
      <dgm:prSet presAssocID="{9D8AB1D8-E565-4A79-9ECA-D40C050D8F27}" presName="root" presStyleCnt="0">
        <dgm:presLayoutVars>
          <dgm:dir/>
          <dgm:resizeHandles val="exact"/>
        </dgm:presLayoutVars>
      </dgm:prSet>
      <dgm:spPr/>
    </dgm:pt>
    <dgm:pt modelId="{FC44DFED-DFBC-4411-A1DC-DE36ED802A19}" type="pres">
      <dgm:prSet presAssocID="{07B2910F-FA97-4819-980E-9147F5BF689A}" presName="compNode" presStyleCnt="0"/>
      <dgm:spPr/>
    </dgm:pt>
    <dgm:pt modelId="{8F7F8F1D-76F2-41E8-837E-E743948B7021}" type="pres">
      <dgm:prSet presAssocID="{07B2910F-FA97-4819-980E-9147F5BF689A}" presName="bgRect" presStyleLbl="bgShp" presStyleIdx="0" presStyleCnt="3"/>
      <dgm:spPr/>
    </dgm:pt>
    <dgm:pt modelId="{A8DADB31-A43C-4D70-A208-83BF657C4760}" type="pres">
      <dgm:prSet presAssocID="{07B2910F-FA97-4819-980E-9147F5BF68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A36D1ABC-BEFB-46D7-8112-E1675BBE558F}" type="pres">
      <dgm:prSet presAssocID="{07B2910F-FA97-4819-980E-9147F5BF689A}" presName="spaceRect" presStyleCnt="0"/>
      <dgm:spPr/>
    </dgm:pt>
    <dgm:pt modelId="{90E8F32F-AFCB-44D8-9FD0-395F7029F4F5}" type="pres">
      <dgm:prSet presAssocID="{07B2910F-FA97-4819-980E-9147F5BF689A}" presName="parTx" presStyleLbl="revTx" presStyleIdx="0" presStyleCnt="3">
        <dgm:presLayoutVars>
          <dgm:chMax val="0"/>
          <dgm:chPref val="0"/>
        </dgm:presLayoutVars>
      </dgm:prSet>
      <dgm:spPr/>
    </dgm:pt>
    <dgm:pt modelId="{BF21573E-9572-42FF-A7A4-25BDAF0EDA79}" type="pres">
      <dgm:prSet presAssocID="{E933A024-43F4-4859-B6A4-1F95EDEA1688}" presName="sibTrans" presStyleCnt="0"/>
      <dgm:spPr/>
    </dgm:pt>
    <dgm:pt modelId="{62AEC194-CFC8-4996-9008-EFD6E5329E57}" type="pres">
      <dgm:prSet presAssocID="{5D2691FB-FA6D-4C9D-9B96-875E002701A7}" presName="compNode" presStyleCnt="0"/>
      <dgm:spPr/>
    </dgm:pt>
    <dgm:pt modelId="{8C3BC5AC-97DF-436E-A82B-CA7B25CD239C}" type="pres">
      <dgm:prSet presAssocID="{5D2691FB-FA6D-4C9D-9B96-875E002701A7}" presName="bgRect" presStyleLbl="bgShp" presStyleIdx="1" presStyleCnt="3"/>
      <dgm:spPr/>
    </dgm:pt>
    <dgm:pt modelId="{60181BCA-63B3-47D3-8CCB-0C5042DCC53F}" type="pres">
      <dgm:prSet presAssocID="{5D2691FB-FA6D-4C9D-9B96-875E002701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AE004077-CDA9-4C41-8B2C-AD61D71DA2A9}" type="pres">
      <dgm:prSet presAssocID="{5D2691FB-FA6D-4C9D-9B96-875E002701A7}" presName="spaceRect" presStyleCnt="0"/>
      <dgm:spPr/>
    </dgm:pt>
    <dgm:pt modelId="{3D40AA3D-E932-4ADC-A6A2-81F87B061A55}" type="pres">
      <dgm:prSet presAssocID="{5D2691FB-FA6D-4C9D-9B96-875E002701A7}" presName="parTx" presStyleLbl="revTx" presStyleIdx="1" presStyleCnt="3">
        <dgm:presLayoutVars>
          <dgm:chMax val="0"/>
          <dgm:chPref val="0"/>
        </dgm:presLayoutVars>
      </dgm:prSet>
      <dgm:spPr/>
    </dgm:pt>
    <dgm:pt modelId="{FE319435-07A3-4249-9CDA-B27ED26F73A6}" type="pres">
      <dgm:prSet presAssocID="{498171BE-FE24-49ED-BAFA-3972DC6C4EFF}" presName="sibTrans" presStyleCnt="0"/>
      <dgm:spPr/>
    </dgm:pt>
    <dgm:pt modelId="{4BEDD285-AD90-4C43-98EC-2461CCE6014E}" type="pres">
      <dgm:prSet presAssocID="{A0DCB2B2-DA3A-4045-8FA8-37622656E543}" presName="compNode" presStyleCnt="0"/>
      <dgm:spPr/>
    </dgm:pt>
    <dgm:pt modelId="{0F799A60-85D4-46A3-AAA3-3A4AF4FD3305}" type="pres">
      <dgm:prSet presAssocID="{A0DCB2B2-DA3A-4045-8FA8-37622656E543}" presName="bgRect" presStyleLbl="bgShp" presStyleIdx="2" presStyleCnt="3"/>
      <dgm:spPr/>
    </dgm:pt>
    <dgm:pt modelId="{36C7D4FE-E83D-40F6-BB21-57C58FB1A986}" type="pres">
      <dgm:prSet presAssocID="{A0DCB2B2-DA3A-4045-8FA8-37622656E5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E4E9D27-D5A0-429F-AF66-C4B3429A14B0}" type="pres">
      <dgm:prSet presAssocID="{A0DCB2B2-DA3A-4045-8FA8-37622656E543}" presName="spaceRect" presStyleCnt="0"/>
      <dgm:spPr/>
    </dgm:pt>
    <dgm:pt modelId="{340394D5-55C7-4882-900E-12DDCD2C6AFD}" type="pres">
      <dgm:prSet presAssocID="{A0DCB2B2-DA3A-4045-8FA8-37622656E54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3212B03-91C4-4385-8A90-2CC222B391C4}" type="presOf" srcId="{9D8AB1D8-E565-4A79-9ECA-D40C050D8F27}" destId="{36E60725-D503-4136-A902-2DEAE06A151F}" srcOrd="0" destOrd="0" presId="urn:microsoft.com/office/officeart/2018/2/layout/IconVerticalSolidList"/>
    <dgm:cxn modelId="{B80C2D3A-B384-4765-8A23-4DC5BFF0BF86}" type="presOf" srcId="{5D2691FB-FA6D-4C9D-9B96-875E002701A7}" destId="{3D40AA3D-E932-4ADC-A6A2-81F87B061A55}" srcOrd="0" destOrd="0" presId="urn:microsoft.com/office/officeart/2018/2/layout/IconVerticalSolidList"/>
    <dgm:cxn modelId="{89A1AC3B-D78E-4F4F-A942-C578EEFE2ACF}" type="presOf" srcId="{A0DCB2B2-DA3A-4045-8FA8-37622656E543}" destId="{340394D5-55C7-4882-900E-12DDCD2C6AFD}" srcOrd="0" destOrd="0" presId="urn:microsoft.com/office/officeart/2018/2/layout/IconVerticalSolidList"/>
    <dgm:cxn modelId="{D53A2862-F51C-4B90-BBE2-5E28CF347C8C}" srcId="{9D8AB1D8-E565-4A79-9ECA-D40C050D8F27}" destId="{07B2910F-FA97-4819-980E-9147F5BF689A}" srcOrd="0" destOrd="0" parTransId="{6664C640-8F66-4B69-ADEA-16D677BDC0DC}" sibTransId="{E933A024-43F4-4859-B6A4-1F95EDEA1688}"/>
    <dgm:cxn modelId="{C602CB57-1C7A-41A0-8436-E4F68D3475E0}" type="presOf" srcId="{07B2910F-FA97-4819-980E-9147F5BF689A}" destId="{90E8F32F-AFCB-44D8-9FD0-395F7029F4F5}" srcOrd="0" destOrd="0" presId="urn:microsoft.com/office/officeart/2018/2/layout/IconVerticalSolidList"/>
    <dgm:cxn modelId="{D10922A7-0281-4CC3-ACF1-E41CA272004B}" srcId="{9D8AB1D8-E565-4A79-9ECA-D40C050D8F27}" destId="{A0DCB2B2-DA3A-4045-8FA8-37622656E543}" srcOrd="2" destOrd="0" parTransId="{8D62B145-69C4-4996-A8AF-3E6DE2460785}" sibTransId="{D4EA102F-2C6F-4D27-B035-FAB34257E936}"/>
    <dgm:cxn modelId="{FDD5A9D9-5ACC-4D85-B655-F7518EF13017}" srcId="{9D8AB1D8-E565-4A79-9ECA-D40C050D8F27}" destId="{5D2691FB-FA6D-4C9D-9B96-875E002701A7}" srcOrd="1" destOrd="0" parTransId="{8E092CD3-9387-4E48-A202-F1FCAA1766BA}" sibTransId="{498171BE-FE24-49ED-BAFA-3972DC6C4EFF}"/>
    <dgm:cxn modelId="{74BC04BC-2C11-40D9-AECB-07B3496A1EC9}" type="presParOf" srcId="{36E60725-D503-4136-A902-2DEAE06A151F}" destId="{FC44DFED-DFBC-4411-A1DC-DE36ED802A19}" srcOrd="0" destOrd="0" presId="urn:microsoft.com/office/officeart/2018/2/layout/IconVerticalSolidList"/>
    <dgm:cxn modelId="{2FDC030B-7AAA-4BE8-AE23-953C6E3B8FD5}" type="presParOf" srcId="{FC44DFED-DFBC-4411-A1DC-DE36ED802A19}" destId="{8F7F8F1D-76F2-41E8-837E-E743948B7021}" srcOrd="0" destOrd="0" presId="urn:microsoft.com/office/officeart/2018/2/layout/IconVerticalSolidList"/>
    <dgm:cxn modelId="{43D42966-564B-47C1-9FE8-33BF25EB2009}" type="presParOf" srcId="{FC44DFED-DFBC-4411-A1DC-DE36ED802A19}" destId="{A8DADB31-A43C-4D70-A208-83BF657C4760}" srcOrd="1" destOrd="0" presId="urn:microsoft.com/office/officeart/2018/2/layout/IconVerticalSolidList"/>
    <dgm:cxn modelId="{1C896D7B-26A6-428C-933E-89F2800DFA3B}" type="presParOf" srcId="{FC44DFED-DFBC-4411-A1DC-DE36ED802A19}" destId="{A36D1ABC-BEFB-46D7-8112-E1675BBE558F}" srcOrd="2" destOrd="0" presId="urn:microsoft.com/office/officeart/2018/2/layout/IconVerticalSolidList"/>
    <dgm:cxn modelId="{7D59CC3F-A117-4D3A-A3CF-8FC4C48A37EE}" type="presParOf" srcId="{FC44DFED-DFBC-4411-A1DC-DE36ED802A19}" destId="{90E8F32F-AFCB-44D8-9FD0-395F7029F4F5}" srcOrd="3" destOrd="0" presId="urn:microsoft.com/office/officeart/2018/2/layout/IconVerticalSolidList"/>
    <dgm:cxn modelId="{E0ED7514-E29C-4936-97FD-6F3AEED80C96}" type="presParOf" srcId="{36E60725-D503-4136-A902-2DEAE06A151F}" destId="{BF21573E-9572-42FF-A7A4-25BDAF0EDA79}" srcOrd="1" destOrd="0" presId="urn:microsoft.com/office/officeart/2018/2/layout/IconVerticalSolidList"/>
    <dgm:cxn modelId="{D9211359-F2ED-4218-A09D-B0E3C152A773}" type="presParOf" srcId="{36E60725-D503-4136-A902-2DEAE06A151F}" destId="{62AEC194-CFC8-4996-9008-EFD6E5329E57}" srcOrd="2" destOrd="0" presId="urn:microsoft.com/office/officeart/2018/2/layout/IconVerticalSolidList"/>
    <dgm:cxn modelId="{C4C82A6F-7EF3-4962-A840-7A9F40E85B7F}" type="presParOf" srcId="{62AEC194-CFC8-4996-9008-EFD6E5329E57}" destId="{8C3BC5AC-97DF-436E-A82B-CA7B25CD239C}" srcOrd="0" destOrd="0" presId="urn:microsoft.com/office/officeart/2018/2/layout/IconVerticalSolidList"/>
    <dgm:cxn modelId="{7FA29027-C3BA-40E6-9D2B-ED0B76E80C53}" type="presParOf" srcId="{62AEC194-CFC8-4996-9008-EFD6E5329E57}" destId="{60181BCA-63B3-47D3-8CCB-0C5042DCC53F}" srcOrd="1" destOrd="0" presId="urn:microsoft.com/office/officeart/2018/2/layout/IconVerticalSolidList"/>
    <dgm:cxn modelId="{BF6DB99A-C3A1-4C48-A9CC-C47564B52752}" type="presParOf" srcId="{62AEC194-CFC8-4996-9008-EFD6E5329E57}" destId="{AE004077-CDA9-4C41-8B2C-AD61D71DA2A9}" srcOrd="2" destOrd="0" presId="urn:microsoft.com/office/officeart/2018/2/layout/IconVerticalSolidList"/>
    <dgm:cxn modelId="{E0A14349-A37A-4C6B-BEC0-50BA219405D3}" type="presParOf" srcId="{62AEC194-CFC8-4996-9008-EFD6E5329E57}" destId="{3D40AA3D-E932-4ADC-A6A2-81F87B061A55}" srcOrd="3" destOrd="0" presId="urn:microsoft.com/office/officeart/2018/2/layout/IconVerticalSolidList"/>
    <dgm:cxn modelId="{3CD014B9-9113-4AFF-8CF4-D025DC33450E}" type="presParOf" srcId="{36E60725-D503-4136-A902-2DEAE06A151F}" destId="{FE319435-07A3-4249-9CDA-B27ED26F73A6}" srcOrd="3" destOrd="0" presId="urn:microsoft.com/office/officeart/2018/2/layout/IconVerticalSolidList"/>
    <dgm:cxn modelId="{CC34E1CA-FA1B-4583-A46D-D4DCC1798BB2}" type="presParOf" srcId="{36E60725-D503-4136-A902-2DEAE06A151F}" destId="{4BEDD285-AD90-4C43-98EC-2461CCE6014E}" srcOrd="4" destOrd="0" presId="urn:microsoft.com/office/officeart/2018/2/layout/IconVerticalSolidList"/>
    <dgm:cxn modelId="{2714F642-A2D2-4441-A993-0C84FACD3898}" type="presParOf" srcId="{4BEDD285-AD90-4C43-98EC-2461CCE6014E}" destId="{0F799A60-85D4-46A3-AAA3-3A4AF4FD3305}" srcOrd="0" destOrd="0" presId="urn:microsoft.com/office/officeart/2018/2/layout/IconVerticalSolidList"/>
    <dgm:cxn modelId="{655AAED6-7ED9-4411-803D-5390B3FC05D8}" type="presParOf" srcId="{4BEDD285-AD90-4C43-98EC-2461CCE6014E}" destId="{36C7D4FE-E83D-40F6-BB21-57C58FB1A986}" srcOrd="1" destOrd="0" presId="urn:microsoft.com/office/officeart/2018/2/layout/IconVerticalSolidList"/>
    <dgm:cxn modelId="{1BEAA951-F65E-4B2D-A0D7-52044B8F63C9}" type="presParOf" srcId="{4BEDD285-AD90-4C43-98EC-2461CCE6014E}" destId="{DE4E9D27-D5A0-429F-AF66-C4B3429A14B0}" srcOrd="2" destOrd="0" presId="urn:microsoft.com/office/officeart/2018/2/layout/IconVerticalSolidList"/>
    <dgm:cxn modelId="{B302B09C-055B-4639-9902-29E01D27742A}" type="presParOf" srcId="{4BEDD285-AD90-4C43-98EC-2461CCE6014E}" destId="{340394D5-55C7-4882-900E-12DDCD2C6A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AC31A3-3BB3-431E-99BE-F40F0488210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F7B91B-5995-4141-A2F5-A9D933ED2F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Why </a:t>
          </a:r>
          <a:r>
            <a:rPr lang="en-US" dirty="0"/>
            <a:t>: Allows for innovation and agility as different teams use different stacks.</a:t>
          </a:r>
        </a:p>
      </dgm:t>
    </dgm:pt>
    <dgm:pt modelId="{A76B463C-41C0-425B-BF70-47ADAAAF5AA8}" type="parTrans" cxnId="{6B344497-1DFB-44A0-AC67-FC3AF920C832}">
      <dgm:prSet/>
      <dgm:spPr/>
      <dgm:t>
        <a:bodyPr/>
        <a:lstStyle/>
        <a:p>
          <a:endParaRPr lang="en-US"/>
        </a:p>
      </dgm:t>
    </dgm:pt>
    <dgm:pt modelId="{54951031-BBB7-4157-9A8F-A2D6C0E40079}" type="sibTrans" cxnId="{6B344497-1DFB-44A0-AC67-FC3AF920C8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A2D8A8-2201-4461-962E-5CEE8590EF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How</a:t>
          </a:r>
          <a:r>
            <a:rPr lang="en-US" dirty="0"/>
            <a:t>: Independent teams deploy different microservices governed by their requirements. </a:t>
          </a:r>
        </a:p>
      </dgm:t>
    </dgm:pt>
    <dgm:pt modelId="{02B1E119-6C46-43FA-A8AA-3831CB85D9FA}" type="parTrans" cxnId="{D6C32C51-87CF-41C2-B591-7B9B6EA2111A}">
      <dgm:prSet/>
      <dgm:spPr/>
      <dgm:t>
        <a:bodyPr/>
        <a:lstStyle/>
        <a:p>
          <a:endParaRPr lang="en-US"/>
        </a:p>
      </dgm:t>
    </dgm:pt>
    <dgm:pt modelId="{93F62CE0-31B0-4640-BB97-936051167A19}" type="sibTrans" cxnId="{D6C32C51-87CF-41C2-B591-7B9B6EA2111A}">
      <dgm:prSet/>
      <dgm:spPr/>
      <dgm:t>
        <a:bodyPr/>
        <a:lstStyle/>
        <a:p>
          <a:endParaRPr lang="en-US"/>
        </a:p>
      </dgm:t>
    </dgm:pt>
    <dgm:pt modelId="{36C5F931-0E42-419B-9E49-69E9C289F417}" type="pres">
      <dgm:prSet presAssocID="{B8AC31A3-3BB3-431E-99BE-F40F04882106}" presName="root" presStyleCnt="0">
        <dgm:presLayoutVars>
          <dgm:dir/>
          <dgm:resizeHandles val="exact"/>
        </dgm:presLayoutVars>
      </dgm:prSet>
      <dgm:spPr/>
    </dgm:pt>
    <dgm:pt modelId="{1179673F-C366-4AEF-A956-1F69F915D3A4}" type="pres">
      <dgm:prSet presAssocID="{B8AC31A3-3BB3-431E-99BE-F40F04882106}" presName="container" presStyleCnt="0">
        <dgm:presLayoutVars>
          <dgm:dir/>
          <dgm:resizeHandles val="exact"/>
        </dgm:presLayoutVars>
      </dgm:prSet>
      <dgm:spPr/>
    </dgm:pt>
    <dgm:pt modelId="{2A30489A-0FF8-4F93-9146-4433082CCEB4}" type="pres">
      <dgm:prSet presAssocID="{7CF7B91B-5995-4141-A2F5-A9D933ED2F2C}" presName="compNode" presStyleCnt="0"/>
      <dgm:spPr/>
    </dgm:pt>
    <dgm:pt modelId="{5B0F2602-2278-41BD-B9B5-113277278B02}" type="pres">
      <dgm:prSet presAssocID="{7CF7B91B-5995-4141-A2F5-A9D933ED2F2C}" presName="iconBgRect" presStyleLbl="bgShp" presStyleIdx="0" presStyleCnt="2"/>
      <dgm:spPr/>
    </dgm:pt>
    <dgm:pt modelId="{59F07BA1-7B72-4596-92FF-74F69A602707}" type="pres">
      <dgm:prSet presAssocID="{7CF7B91B-5995-4141-A2F5-A9D933ED2F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F3F91CF-54B8-4332-87D1-20521AA8FA41}" type="pres">
      <dgm:prSet presAssocID="{7CF7B91B-5995-4141-A2F5-A9D933ED2F2C}" presName="spaceRect" presStyleCnt="0"/>
      <dgm:spPr/>
    </dgm:pt>
    <dgm:pt modelId="{3B1B67A2-D252-40FF-B057-EDE31EFD9D52}" type="pres">
      <dgm:prSet presAssocID="{7CF7B91B-5995-4141-A2F5-A9D933ED2F2C}" presName="textRect" presStyleLbl="revTx" presStyleIdx="0" presStyleCnt="2">
        <dgm:presLayoutVars>
          <dgm:chMax val="1"/>
          <dgm:chPref val="1"/>
        </dgm:presLayoutVars>
      </dgm:prSet>
      <dgm:spPr/>
    </dgm:pt>
    <dgm:pt modelId="{82A70288-9FCA-4649-9629-A20B9B1C0B94}" type="pres">
      <dgm:prSet presAssocID="{54951031-BBB7-4157-9A8F-A2D6C0E40079}" presName="sibTrans" presStyleLbl="sibTrans2D1" presStyleIdx="0" presStyleCnt="0"/>
      <dgm:spPr/>
    </dgm:pt>
    <dgm:pt modelId="{6D455F4B-DC15-4AFD-8DB1-AA49ABFC7BD3}" type="pres">
      <dgm:prSet presAssocID="{3DA2D8A8-2201-4461-962E-5CEE8590EF7E}" presName="compNode" presStyleCnt="0"/>
      <dgm:spPr/>
    </dgm:pt>
    <dgm:pt modelId="{105A5319-3FAD-470C-945D-E9E124FD814B}" type="pres">
      <dgm:prSet presAssocID="{3DA2D8A8-2201-4461-962E-5CEE8590EF7E}" presName="iconBgRect" presStyleLbl="bgShp" presStyleIdx="1" presStyleCnt="2"/>
      <dgm:spPr/>
    </dgm:pt>
    <dgm:pt modelId="{4B837D6D-3B5F-49D4-B107-A8CBC0865A5E}" type="pres">
      <dgm:prSet presAssocID="{3DA2D8A8-2201-4461-962E-5CEE8590EF7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658C6CA-F353-41C3-B24D-46091BB66B03}" type="pres">
      <dgm:prSet presAssocID="{3DA2D8A8-2201-4461-962E-5CEE8590EF7E}" presName="spaceRect" presStyleCnt="0"/>
      <dgm:spPr/>
    </dgm:pt>
    <dgm:pt modelId="{E979D0A0-C1AE-4575-9627-6C3254A00A06}" type="pres">
      <dgm:prSet presAssocID="{3DA2D8A8-2201-4461-962E-5CEE8590EF7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1CD5264-55C3-46A9-8678-9AC4B4F51154}" type="presOf" srcId="{B8AC31A3-3BB3-431E-99BE-F40F04882106}" destId="{36C5F931-0E42-419B-9E49-69E9C289F417}" srcOrd="0" destOrd="0" presId="urn:microsoft.com/office/officeart/2018/2/layout/IconCircleList"/>
    <dgm:cxn modelId="{FE5CCF49-6F1F-40B3-BE7C-E99B364D0744}" type="presOf" srcId="{54951031-BBB7-4157-9A8F-A2D6C0E40079}" destId="{82A70288-9FCA-4649-9629-A20B9B1C0B94}" srcOrd="0" destOrd="0" presId="urn:microsoft.com/office/officeart/2018/2/layout/IconCircleList"/>
    <dgm:cxn modelId="{D6C32C51-87CF-41C2-B591-7B9B6EA2111A}" srcId="{B8AC31A3-3BB3-431E-99BE-F40F04882106}" destId="{3DA2D8A8-2201-4461-962E-5CEE8590EF7E}" srcOrd="1" destOrd="0" parTransId="{02B1E119-6C46-43FA-A8AA-3831CB85D9FA}" sibTransId="{93F62CE0-31B0-4640-BB97-936051167A19}"/>
    <dgm:cxn modelId="{6B344497-1DFB-44A0-AC67-FC3AF920C832}" srcId="{B8AC31A3-3BB3-431E-99BE-F40F04882106}" destId="{7CF7B91B-5995-4141-A2F5-A9D933ED2F2C}" srcOrd="0" destOrd="0" parTransId="{A76B463C-41C0-425B-BF70-47ADAAAF5AA8}" sibTransId="{54951031-BBB7-4157-9A8F-A2D6C0E40079}"/>
    <dgm:cxn modelId="{E7C083CE-23E3-4A23-9B20-0F83E0DDDAC5}" type="presOf" srcId="{3DA2D8A8-2201-4461-962E-5CEE8590EF7E}" destId="{E979D0A0-C1AE-4575-9627-6C3254A00A06}" srcOrd="0" destOrd="0" presId="urn:microsoft.com/office/officeart/2018/2/layout/IconCircleList"/>
    <dgm:cxn modelId="{DDF045F0-CECD-41B5-9816-53B064272469}" type="presOf" srcId="{7CF7B91B-5995-4141-A2F5-A9D933ED2F2C}" destId="{3B1B67A2-D252-40FF-B057-EDE31EFD9D52}" srcOrd="0" destOrd="0" presId="urn:microsoft.com/office/officeart/2018/2/layout/IconCircleList"/>
    <dgm:cxn modelId="{E5232F47-DC7C-4608-85DA-9D0AA1C67567}" type="presParOf" srcId="{36C5F931-0E42-419B-9E49-69E9C289F417}" destId="{1179673F-C366-4AEF-A956-1F69F915D3A4}" srcOrd="0" destOrd="0" presId="urn:microsoft.com/office/officeart/2018/2/layout/IconCircleList"/>
    <dgm:cxn modelId="{A0B44626-629A-4556-90A8-D5B2E82A9E9A}" type="presParOf" srcId="{1179673F-C366-4AEF-A956-1F69F915D3A4}" destId="{2A30489A-0FF8-4F93-9146-4433082CCEB4}" srcOrd="0" destOrd="0" presId="urn:microsoft.com/office/officeart/2018/2/layout/IconCircleList"/>
    <dgm:cxn modelId="{5FFD55F7-51C8-461B-98DA-86A73264F1D7}" type="presParOf" srcId="{2A30489A-0FF8-4F93-9146-4433082CCEB4}" destId="{5B0F2602-2278-41BD-B9B5-113277278B02}" srcOrd="0" destOrd="0" presId="urn:microsoft.com/office/officeart/2018/2/layout/IconCircleList"/>
    <dgm:cxn modelId="{60B11E58-8C1D-4AF5-8B3E-F28AFC50F4DB}" type="presParOf" srcId="{2A30489A-0FF8-4F93-9146-4433082CCEB4}" destId="{59F07BA1-7B72-4596-92FF-74F69A602707}" srcOrd="1" destOrd="0" presId="urn:microsoft.com/office/officeart/2018/2/layout/IconCircleList"/>
    <dgm:cxn modelId="{78E8DB3F-58D6-48AE-B50C-17E41C3C270B}" type="presParOf" srcId="{2A30489A-0FF8-4F93-9146-4433082CCEB4}" destId="{7F3F91CF-54B8-4332-87D1-20521AA8FA41}" srcOrd="2" destOrd="0" presId="urn:microsoft.com/office/officeart/2018/2/layout/IconCircleList"/>
    <dgm:cxn modelId="{64EC89A3-ECC1-40FA-B00A-C0910ABC6604}" type="presParOf" srcId="{2A30489A-0FF8-4F93-9146-4433082CCEB4}" destId="{3B1B67A2-D252-40FF-B057-EDE31EFD9D52}" srcOrd="3" destOrd="0" presId="urn:microsoft.com/office/officeart/2018/2/layout/IconCircleList"/>
    <dgm:cxn modelId="{6C39555A-4EEF-47B7-8843-6EFF77C16458}" type="presParOf" srcId="{1179673F-C366-4AEF-A956-1F69F915D3A4}" destId="{82A70288-9FCA-4649-9629-A20B9B1C0B94}" srcOrd="1" destOrd="0" presId="urn:microsoft.com/office/officeart/2018/2/layout/IconCircleList"/>
    <dgm:cxn modelId="{FCB6FF4D-AAEE-4C42-93CC-62784EDDA42C}" type="presParOf" srcId="{1179673F-C366-4AEF-A956-1F69F915D3A4}" destId="{6D455F4B-DC15-4AFD-8DB1-AA49ABFC7BD3}" srcOrd="2" destOrd="0" presId="urn:microsoft.com/office/officeart/2018/2/layout/IconCircleList"/>
    <dgm:cxn modelId="{BC09872D-8DE2-46B5-918A-9A25CD8BBE97}" type="presParOf" srcId="{6D455F4B-DC15-4AFD-8DB1-AA49ABFC7BD3}" destId="{105A5319-3FAD-470C-945D-E9E124FD814B}" srcOrd="0" destOrd="0" presId="urn:microsoft.com/office/officeart/2018/2/layout/IconCircleList"/>
    <dgm:cxn modelId="{735FBF63-5518-469B-A463-B7DF7DD896B9}" type="presParOf" srcId="{6D455F4B-DC15-4AFD-8DB1-AA49ABFC7BD3}" destId="{4B837D6D-3B5F-49D4-B107-A8CBC0865A5E}" srcOrd="1" destOrd="0" presId="urn:microsoft.com/office/officeart/2018/2/layout/IconCircleList"/>
    <dgm:cxn modelId="{77459DC2-266C-4813-9441-720F8F425FEE}" type="presParOf" srcId="{6D455F4B-DC15-4AFD-8DB1-AA49ABFC7BD3}" destId="{3658C6CA-F353-41C3-B24D-46091BB66B03}" srcOrd="2" destOrd="0" presId="urn:microsoft.com/office/officeart/2018/2/layout/IconCircleList"/>
    <dgm:cxn modelId="{BE62B3B2-0C0C-46EB-882A-1FF8E3723DAA}" type="presParOf" srcId="{6D455F4B-DC15-4AFD-8DB1-AA49ABFC7BD3}" destId="{E979D0A0-C1AE-4575-9627-6C3254A00A0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AC31A3-3BB3-431E-99BE-F40F0488210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F7B91B-5995-4141-A2F5-A9D933ED2F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900" b="1" kern="1200" dirty="0"/>
            <a:t>Why </a:t>
          </a:r>
          <a:r>
            <a:rPr lang="en-US" sz="1900" kern="1200" dirty="0"/>
            <a:t>: </a:t>
          </a:r>
          <a:r>
            <a:rPr lang="en-US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Scale individual services based on traffic or usage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.</a:t>
          </a:r>
        </a:p>
      </dgm:t>
    </dgm:pt>
    <dgm:pt modelId="{A76B463C-41C0-425B-BF70-47ADAAAF5AA8}" type="parTrans" cxnId="{6B344497-1DFB-44A0-AC67-FC3AF920C832}">
      <dgm:prSet/>
      <dgm:spPr/>
      <dgm:t>
        <a:bodyPr/>
        <a:lstStyle/>
        <a:p>
          <a:endParaRPr lang="en-US"/>
        </a:p>
      </dgm:t>
    </dgm:pt>
    <dgm:pt modelId="{54951031-BBB7-4157-9A8F-A2D6C0E40079}" type="sibTrans" cxnId="{6B344497-1DFB-44A0-AC67-FC3AF920C8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A2D8A8-2201-4461-962E-5CEE8590EF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900" b="1" kern="1200" dirty="0"/>
            <a:t>How</a:t>
          </a:r>
          <a:r>
            <a:rPr lang="en-US" sz="1900" kern="1200" dirty="0"/>
            <a:t>: </a:t>
          </a:r>
          <a:r>
            <a:rPr lang="en-US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Horizontal scaling of stateless services or vertical scaling of stateful ones.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02B1E119-6C46-43FA-A8AA-3831CB85D9FA}" type="parTrans" cxnId="{D6C32C51-87CF-41C2-B591-7B9B6EA2111A}">
      <dgm:prSet/>
      <dgm:spPr/>
      <dgm:t>
        <a:bodyPr/>
        <a:lstStyle/>
        <a:p>
          <a:endParaRPr lang="en-US"/>
        </a:p>
      </dgm:t>
    </dgm:pt>
    <dgm:pt modelId="{93F62CE0-31B0-4640-BB97-936051167A19}" type="sibTrans" cxnId="{D6C32C51-87CF-41C2-B591-7B9B6EA2111A}">
      <dgm:prSet/>
      <dgm:spPr/>
      <dgm:t>
        <a:bodyPr/>
        <a:lstStyle/>
        <a:p>
          <a:endParaRPr lang="en-US"/>
        </a:p>
      </dgm:t>
    </dgm:pt>
    <dgm:pt modelId="{36C5F931-0E42-419B-9E49-69E9C289F417}" type="pres">
      <dgm:prSet presAssocID="{B8AC31A3-3BB3-431E-99BE-F40F04882106}" presName="root" presStyleCnt="0">
        <dgm:presLayoutVars>
          <dgm:dir/>
          <dgm:resizeHandles val="exact"/>
        </dgm:presLayoutVars>
      </dgm:prSet>
      <dgm:spPr/>
    </dgm:pt>
    <dgm:pt modelId="{1179673F-C366-4AEF-A956-1F69F915D3A4}" type="pres">
      <dgm:prSet presAssocID="{B8AC31A3-3BB3-431E-99BE-F40F04882106}" presName="container" presStyleCnt="0">
        <dgm:presLayoutVars>
          <dgm:dir/>
          <dgm:resizeHandles val="exact"/>
        </dgm:presLayoutVars>
      </dgm:prSet>
      <dgm:spPr/>
    </dgm:pt>
    <dgm:pt modelId="{2A30489A-0FF8-4F93-9146-4433082CCEB4}" type="pres">
      <dgm:prSet presAssocID="{7CF7B91B-5995-4141-A2F5-A9D933ED2F2C}" presName="compNode" presStyleCnt="0"/>
      <dgm:spPr/>
    </dgm:pt>
    <dgm:pt modelId="{5B0F2602-2278-41BD-B9B5-113277278B02}" type="pres">
      <dgm:prSet presAssocID="{7CF7B91B-5995-4141-A2F5-A9D933ED2F2C}" presName="iconBgRect" presStyleLbl="bgShp" presStyleIdx="0" presStyleCnt="2"/>
      <dgm:spPr/>
    </dgm:pt>
    <dgm:pt modelId="{59F07BA1-7B72-4596-92FF-74F69A602707}" type="pres">
      <dgm:prSet presAssocID="{7CF7B91B-5995-4141-A2F5-A9D933ED2F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F3F91CF-54B8-4332-87D1-20521AA8FA41}" type="pres">
      <dgm:prSet presAssocID="{7CF7B91B-5995-4141-A2F5-A9D933ED2F2C}" presName="spaceRect" presStyleCnt="0"/>
      <dgm:spPr/>
    </dgm:pt>
    <dgm:pt modelId="{3B1B67A2-D252-40FF-B057-EDE31EFD9D52}" type="pres">
      <dgm:prSet presAssocID="{7CF7B91B-5995-4141-A2F5-A9D933ED2F2C}" presName="textRect" presStyleLbl="revTx" presStyleIdx="0" presStyleCnt="2">
        <dgm:presLayoutVars>
          <dgm:chMax val="1"/>
          <dgm:chPref val="1"/>
        </dgm:presLayoutVars>
      </dgm:prSet>
      <dgm:spPr/>
    </dgm:pt>
    <dgm:pt modelId="{82A70288-9FCA-4649-9629-A20B9B1C0B94}" type="pres">
      <dgm:prSet presAssocID="{54951031-BBB7-4157-9A8F-A2D6C0E40079}" presName="sibTrans" presStyleLbl="sibTrans2D1" presStyleIdx="0" presStyleCnt="0"/>
      <dgm:spPr/>
    </dgm:pt>
    <dgm:pt modelId="{6D455F4B-DC15-4AFD-8DB1-AA49ABFC7BD3}" type="pres">
      <dgm:prSet presAssocID="{3DA2D8A8-2201-4461-962E-5CEE8590EF7E}" presName="compNode" presStyleCnt="0"/>
      <dgm:spPr/>
    </dgm:pt>
    <dgm:pt modelId="{105A5319-3FAD-470C-945D-E9E124FD814B}" type="pres">
      <dgm:prSet presAssocID="{3DA2D8A8-2201-4461-962E-5CEE8590EF7E}" presName="iconBgRect" presStyleLbl="bgShp" presStyleIdx="1" presStyleCnt="2"/>
      <dgm:spPr/>
    </dgm:pt>
    <dgm:pt modelId="{4B837D6D-3B5F-49D4-B107-A8CBC0865A5E}" type="pres">
      <dgm:prSet presAssocID="{3DA2D8A8-2201-4461-962E-5CEE8590EF7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658C6CA-F353-41C3-B24D-46091BB66B03}" type="pres">
      <dgm:prSet presAssocID="{3DA2D8A8-2201-4461-962E-5CEE8590EF7E}" presName="spaceRect" presStyleCnt="0"/>
      <dgm:spPr/>
    </dgm:pt>
    <dgm:pt modelId="{E979D0A0-C1AE-4575-9627-6C3254A00A06}" type="pres">
      <dgm:prSet presAssocID="{3DA2D8A8-2201-4461-962E-5CEE8590EF7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1CD5264-55C3-46A9-8678-9AC4B4F51154}" type="presOf" srcId="{B8AC31A3-3BB3-431E-99BE-F40F04882106}" destId="{36C5F931-0E42-419B-9E49-69E9C289F417}" srcOrd="0" destOrd="0" presId="urn:microsoft.com/office/officeart/2018/2/layout/IconCircleList"/>
    <dgm:cxn modelId="{FE5CCF49-6F1F-40B3-BE7C-E99B364D0744}" type="presOf" srcId="{54951031-BBB7-4157-9A8F-A2D6C0E40079}" destId="{82A70288-9FCA-4649-9629-A20B9B1C0B94}" srcOrd="0" destOrd="0" presId="urn:microsoft.com/office/officeart/2018/2/layout/IconCircleList"/>
    <dgm:cxn modelId="{D6C32C51-87CF-41C2-B591-7B9B6EA2111A}" srcId="{B8AC31A3-3BB3-431E-99BE-F40F04882106}" destId="{3DA2D8A8-2201-4461-962E-5CEE8590EF7E}" srcOrd="1" destOrd="0" parTransId="{02B1E119-6C46-43FA-A8AA-3831CB85D9FA}" sibTransId="{93F62CE0-31B0-4640-BB97-936051167A19}"/>
    <dgm:cxn modelId="{6B344497-1DFB-44A0-AC67-FC3AF920C832}" srcId="{B8AC31A3-3BB3-431E-99BE-F40F04882106}" destId="{7CF7B91B-5995-4141-A2F5-A9D933ED2F2C}" srcOrd="0" destOrd="0" parTransId="{A76B463C-41C0-425B-BF70-47ADAAAF5AA8}" sibTransId="{54951031-BBB7-4157-9A8F-A2D6C0E40079}"/>
    <dgm:cxn modelId="{E7C083CE-23E3-4A23-9B20-0F83E0DDDAC5}" type="presOf" srcId="{3DA2D8A8-2201-4461-962E-5CEE8590EF7E}" destId="{E979D0A0-C1AE-4575-9627-6C3254A00A06}" srcOrd="0" destOrd="0" presId="urn:microsoft.com/office/officeart/2018/2/layout/IconCircleList"/>
    <dgm:cxn modelId="{DDF045F0-CECD-41B5-9816-53B064272469}" type="presOf" srcId="{7CF7B91B-5995-4141-A2F5-A9D933ED2F2C}" destId="{3B1B67A2-D252-40FF-B057-EDE31EFD9D52}" srcOrd="0" destOrd="0" presId="urn:microsoft.com/office/officeart/2018/2/layout/IconCircleList"/>
    <dgm:cxn modelId="{E5232F47-DC7C-4608-85DA-9D0AA1C67567}" type="presParOf" srcId="{36C5F931-0E42-419B-9E49-69E9C289F417}" destId="{1179673F-C366-4AEF-A956-1F69F915D3A4}" srcOrd="0" destOrd="0" presId="urn:microsoft.com/office/officeart/2018/2/layout/IconCircleList"/>
    <dgm:cxn modelId="{A0B44626-629A-4556-90A8-D5B2E82A9E9A}" type="presParOf" srcId="{1179673F-C366-4AEF-A956-1F69F915D3A4}" destId="{2A30489A-0FF8-4F93-9146-4433082CCEB4}" srcOrd="0" destOrd="0" presId="urn:microsoft.com/office/officeart/2018/2/layout/IconCircleList"/>
    <dgm:cxn modelId="{5FFD55F7-51C8-461B-98DA-86A73264F1D7}" type="presParOf" srcId="{2A30489A-0FF8-4F93-9146-4433082CCEB4}" destId="{5B0F2602-2278-41BD-B9B5-113277278B02}" srcOrd="0" destOrd="0" presId="urn:microsoft.com/office/officeart/2018/2/layout/IconCircleList"/>
    <dgm:cxn modelId="{60B11E58-8C1D-4AF5-8B3E-F28AFC50F4DB}" type="presParOf" srcId="{2A30489A-0FF8-4F93-9146-4433082CCEB4}" destId="{59F07BA1-7B72-4596-92FF-74F69A602707}" srcOrd="1" destOrd="0" presId="urn:microsoft.com/office/officeart/2018/2/layout/IconCircleList"/>
    <dgm:cxn modelId="{78E8DB3F-58D6-48AE-B50C-17E41C3C270B}" type="presParOf" srcId="{2A30489A-0FF8-4F93-9146-4433082CCEB4}" destId="{7F3F91CF-54B8-4332-87D1-20521AA8FA41}" srcOrd="2" destOrd="0" presId="urn:microsoft.com/office/officeart/2018/2/layout/IconCircleList"/>
    <dgm:cxn modelId="{64EC89A3-ECC1-40FA-B00A-C0910ABC6604}" type="presParOf" srcId="{2A30489A-0FF8-4F93-9146-4433082CCEB4}" destId="{3B1B67A2-D252-40FF-B057-EDE31EFD9D52}" srcOrd="3" destOrd="0" presId="urn:microsoft.com/office/officeart/2018/2/layout/IconCircleList"/>
    <dgm:cxn modelId="{6C39555A-4EEF-47B7-8843-6EFF77C16458}" type="presParOf" srcId="{1179673F-C366-4AEF-A956-1F69F915D3A4}" destId="{82A70288-9FCA-4649-9629-A20B9B1C0B94}" srcOrd="1" destOrd="0" presId="urn:microsoft.com/office/officeart/2018/2/layout/IconCircleList"/>
    <dgm:cxn modelId="{FCB6FF4D-AAEE-4C42-93CC-62784EDDA42C}" type="presParOf" srcId="{1179673F-C366-4AEF-A956-1F69F915D3A4}" destId="{6D455F4B-DC15-4AFD-8DB1-AA49ABFC7BD3}" srcOrd="2" destOrd="0" presId="urn:microsoft.com/office/officeart/2018/2/layout/IconCircleList"/>
    <dgm:cxn modelId="{BC09872D-8DE2-46B5-918A-9A25CD8BBE97}" type="presParOf" srcId="{6D455F4B-DC15-4AFD-8DB1-AA49ABFC7BD3}" destId="{105A5319-3FAD-470C-945D-E9E124FD814B}" srcOrd="0" destOrd="0" presId="urn:microsoft.com/office/officeart/2018/2/layout/IconCircleList"/>
    <dgm:cxn modelId="{735FBF63-5518-469B-A463-B7DF7DD896B9}" type="presParOf" srcId="{6D455F4B-DC15-4AFD-8DB1-AA49ABFC7BD3}" destId="{4B837D6D-3B5F-49D4-B107-A8CBC0865A5E}" srcOrd="1" destOrd="0" presId="urn:microsoft.com/office/officeart/2018/2/layout/IconCircleList"/>
    <dgm:cxn modelId="{77459DC2-266C-4813-9441-720F8F425FEE}" type="presParOf" srcId="{6D455F4B-DC15-4AFD-8DB1-AA49ABFC7BD3}" destId="{3658C6CA-F353-41C3-B24D-46091BB66B03}" srcOrd="2" destOrd="0" presId="urn:microsoft.com/office/officeart/2018/2/layout/IconCircleList"/>
    <dgm:cxn modelId="{BE62B3B2-0C0C-46EB-882A-1FF8E3723DAA}" type="presParOf" srcId="{6D455F4B-DC15-4AFD-8DB1-AA49ABFC7BD3}" destId="{E979D0A0-C1AE-4575-9627-6C3254A00A0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0A80F8-0AE6-4324-A8E6-205D8D4EF009}" type="doc">
      <dgm:prSet loTypeId="urn:microsoft.com/office/officeart/2018/2/layout/IconCircle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2C2428-74B1-4C32-97C3-CD8AB9CB55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Vertical Scaling</a:t>
          </a:r>
          <a:r>
            <a:rPr lang="en-US" b="0" i="0" baseline="0"/>
            <a:t>: Increasing the capacity of a single instance (e.g., more CPU, RAM). However, there’s a limit to how much a single machine can handle, and this isn't always a cost-effective option.</a:t>
          </a:r>
          <a:endParaRPr lang="en-US"/>
        </a:p>
      </dgm:t>
    </dgm:pt>
    <dgm:pt modelId="{7265C418-0BAD-4F1C-BE76-49A587C9CC42}" type="parTrans" cxnId="{6E60FFA4-3929-4BB7-92D4-CB71D6F9FFB2}">
      <dgm:prSet/>
      <dgm:spPr/>
      <dgm:t>
        <a:bodyPr/>
        <a:lstStyle/>
        <a:p>
          <a:endParaRPr lang="en-US"/>
        </a:p>
      </dgm:t>
    </dgm:pt>
    <dgm:pt modelId="{A1C1B751-E771-4BC9-8EEE-CA64B60F8695}" type="sibTrans" cxnId="{6E60FFA4-3929-4BB7-92D4-CB71D6F9FFB2}">
      <dgm:prSet phldrT="1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1F12EB-8BE8-4A2F-B964-9470132CDB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Horizontal Scaling</a:t>
          </a:r>
          <a:r>
            <a:rPr lang="en-US" b="0" i="0" baseline="0" dirty="0"/>
            <a:t>: Adding more instances of a service to distribute the load. Microservices are ideally suited for horizontal scaling, where each service can be scaled independently based on its own demands.</a:t>
          </a:r>
          <a:endParaRPr lang="en-US" dirty="0"/>
        </a:p>
      </dgm:t>
    </dgm:pt>
    <dgm:pt modelId="{D35014E6-8E90-4E1C-9997-42385A159708}" type="sibTrans" cxnId="{5CD337F2-55B5-422E-97DD-29DAC0F1B33A}">
      <dgm:prSet phldrT="2" phldr="0"/>
      <dgm:spPr/>
      <dgm:t>
        <a:bodyPr/>
        <a:lstStyle/>
        <a:p>
          <a:endParaRPr lang="en-US" dirty="0"/>
        </a:p>
      </dgm:t>
    </dgm:pt>
    <dgm:pt modelId="{E5799A2F-A6C6-4C4F-B569-B4A6D3DB3E3F}" type="parTrans" cxnId="{5CD337F2-55B5-422E-97DD-29DAC0F1B33A}">
      <dgm:prSet/>
      <dgm:spPr/>
      <dgm:t>
        <a:bodyPr/>
        <a:lstStyle/>
        <a:p>
          <a:endParaRPr lang="en-US"/>
        </a:p>
      </dgm:t>
    </dgm:pt>
    <dgm:pt modelId="{6C421EC9-226C-4A8F-B6A2-0DC4CB347004}" type="pres">
      <dgm:prSet presAssocID="{2B0A80F8-0AE6-4324-A8E6-205D8D4EF009}" presName="root" presStyleCnt="0">
        <dgm:presLayoutVars>
          <dgm:dir/>
          <dgm:resizeHandles val="exact"/>
        </dgm:presLayoutVars>
      </dgm:prSet>
      <dgm:spPr/>
    </dgm:pt>
    <dgm:pt modelId="{C966EE6C-8A76-4E16-B517-EA40ACBAFF0D}" type="pres">
      <dgm:prSet presAssocID="{2B0A80F8-0AE6-4324-A8E6-205D8D4EF009}" presName="container" presStyleCnt="0">
        <dgm:presLayoutVars>
          <dgm:dir/>
          <dgm:resizeHandles val="exact"/>
        </dgm:presLayoutVars>
      </dgm:prSet>
      <dgm:spPr/>
    </dgm:pt>
    <dgm:pt modelId="{D9C1F5F0-91B2-4757-B3E4-3EB0821D3C01}" type="pres">
      <dgm:prSet presAssocID="{012C2428-74B1-4C32-97C3-CD8AB9CB5537}" presName="compNode" presStyleCnt="0"/>
      <dgm:spPr/>
    </dgm:pt>
    <dgm:pt modelId="{5F2F3164-2EF6-405B-858E-8A2DCEB4FC24}" type="pres">
      <dgm:prSet presAssocID="{012C2428-74B1-4C32-97C3-CD8AB9CB5537}" presName="iconBgRect" presStyleLbl="bgShp" presStyleIdx="0" presStyleCnt="2"/>
      <dgm:spPr>
        <a:ln>
          <a:noFill/>
        </a:ln>
      </dgm:spPr>
    </dgm:pt>
    <dgm:pt modelId="{3CED7702-C062-4D95-94FC-8BDA02622417}" type="pres">
      <dgm:prSet presAssocID="{012C2428-74B1-4C32-97C3-CD8AB9CB553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 arrow: Vertical U-turn with solid fill"/>
        </a:ext>
      </dgm:extLst>
    </dgm:pt>
    <dgm:pt modelId="{2B623259-2351-4F2A-993C-F9A1607723BB}" type="pres">
      <dgm:prSet presAssocID="{012C2428-74B1-4C32-97C3-CD8AB9CB5537}" presName="spaceRect" presStyleCnt="0"/>
      <dgm:spPr/>
    </dgm:pt>
    <dgm:pt modelId="{D8E3EDE0-284B-43B2-A1CC-E5E2B71FF5C2}" type="pres">
      <dgm:prSet presAssocID="{012C2428-74B1-4C32-97C3-CD8AB9CB5537}" presName="textRect" presStyleLbl="revTx" presStyleIdx="0" presStyleCnt="2">
        <dgm:presLayoutVars>
          <dgm:chMax val="1"/>
          <dgm:chPref val="1"/>
        </dgm:presLayoutVars>
      </dgm:prSet>
      <dgm:spPr/>
    </dgm:pt>
    <dgm:pt modelId="{6649219B-0FCB-4CA4-B1D9-87EADDB443C9}" type="pres">
      <dgm:prSet presAssocID="{A1C1B751-E771-4BC9-8EEE-CA64B60F8695}" presName="sibTrans" presStyleLbl="sibTrans2D1" presStyleIdx="0" presStyleCnt="0"/>
      <dgm:spPr/>
    </dgm:pt>
    <dgm:pt modelId="{E9875E9E-3864-48EF-991C-E393D2DB2BDC}" type="pres">
      <dgm:prSet presAssocID="{5F1F12EB-8BE8-4A2F-B964-9470132CDB8C}" presName="compNode" presStyleCnt="0"/>
      <dgm:spPr/>
    </dgm:pt>
    <dgm:pt modelId="{CCFA2AE6-B20D-4EA7-8E30-F91B98AF2F29}" type="pres">
      <dgm:prSet presAssocID="{5F1F12EB-8BE8-4A2F-B964-9470132CDB8C}" presName="iconBgRect" presStyleLbl="bgShp" presStyleIdx="1" presStyleCnt="2"/>
      <dgm:spPr>
        <a:ln>
          <a:noFill/>
        </a:ln>
      </dgm:spPr>
    </dgm:pt>
    <dgm:pt modelId="{16E5FFE3-732E-4308-B126-2C11C1A9C263}" type="pres">
      <dgm:prSet presAssocID="{5F1F12EB-8BE8-4A2F-B964-9470132CDB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 arrow: Horizontal U-turn with solid fill"/>
        </a:ext>
      </dgm:extLst>
    </dgm:pt>
    <dgm:pt modelId="{CC808A87-CE95-43FE-A341-D0565728BC40}" type="pres">
      <dgm:prSet presAssocID="{5F1F12EB-8BE8-4A2F-B964-9470132CDB8C}" presName="spaceRect" presStyleCnt="0"/>
      <dgm:spPr/>
    </dgm:pt>
    <dgm:pt modelId="{2BC80050-EC02-4120-8BC4-328ABBD3161A}" type="pres">
      <dgm:prSet presAssocID="{5F1F12EB-8BE8-4A2F-B964-9470132CDB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8ACB314-2D1E-4871-ABFB-C6D92DFC6BDF}" type="presOf" srcId="{A1C1B751-E771-4BC9-8EEE-CA64B60F8695}" destId="{6649219B-0FCB-4CA4-B1D9-87EADDB443C9}" srcOrd="0" destOrd="0" presId="urn:microsoft.com/office/officeart/2018/2/layout/IconCircleList"/>
    <dgm:cxn modelId="{31DE872D-BFBB-419B-BF35-C9C8138FE5D7}" type="presOf" srcId="{2B0A80F8-0AE6-4324-A8E6-205D8D4EF009}" destId="{6C421EC9-226C-4A8F-B6A2-0DC4CB347004}" srcOrd="0" destOrd="0" presId="urn:microsoft.com/office/officeart/2018/2/layout/IconCircleList"/>
    <dgm:cxn modelId="{8201FB5B-4402-4333-9BD5-928B89793F8D}" type="presOf" srcId="{5F1F12EB-8BE8-4A2F-B964-9470132CDB8C}" destId="{2BC80050-EC02-4120-8BC4-328ABBD3161A}" srcOrd="0" destOrd="0" presId="urn:microsoft.com/office/officeart/2018/2/layout/IconCircleList"/>
    <dgm:cxn modelId="{6E60FFA4-3929-4BB7-92D4-CB71D6F9FFB2}" srcId="{2B0A80F8-0AE6-4324-A8E6-205D8D4EF009}" destId="{012C2428-74B1-4C32-97C3-CD8AB9CB5537}" srcOrd="0" destOrd="0" parTransId="{7265C418-0BAD-4F1C-BE76-49A587C9CC42}" sibTransId="{A1C1B751-E771-4BC9-8EEE-CA64B60F8695}"/>
    <dgm:cxn modelId="{0CFB76CC-4288-49F6-9C98-0E6565E7DA88}" type="presOf" srcId="{012C2428-74B1-4C32-97C3-CD8AB9CB5537}" destId="{D8E3EDE0-284B-43B2-A1CC-E5E2B71FF5C2}" srcOrd="0" destOrd="0" presId="urn:microsoft.com/office/officeart/2018/2/layout/IconCircleList"/>
    <dgm:cxn modelId="{5CD337F2-55B5-422E-97DD-29DAC0F1B33A}" srcId="{2B0A80F8-0AE6-4324-A8E6-205D8D4EF009}" destId="{5F1F12EB-8BE8-4A2F-B964-9470132CDB8C}" srcOrd="1" destOrd="0" parTransId="{E5799A2F-A6C6-4C4F-B569-B4A6D3DB3E3F}" sibTransId="{D35014E6-8E90-4E1C-9997-42385A159708}"/>
    <dgm:cxn modelId="{FDD7E822-FEE1-4330-BEFB-157A25455B8F}" type="presParOf" srcId="{6C421EC9-226C-4A8F-B6A2-0DC4CB347004}" destId="{C966EE6C-8A76-4E16-B517-EA40ACBAFF0D}" srcOrd="0" destOrd="0" presId="urn:microsoft.com/office/officeart/2018/2/layout/IconCircleList"/>
    <dgm:cxn modelId="{895912CA-E875-4E38-9772-EE7758007FA1}" type="presParOf" srcId="{C966EE6C-8A76-4E16-B517-EA40ACBAFF0D}" destId="{D9C1F5F0-91B2-4757-B3E4-3EB0821D3C01}" srcOrd="0" destOrd="0" presId="urn:microsoft.com/office/officeart/2018/2/layout/IconCircleList"/>
    <dgm:cxn modelId="{7C6F9133-99DF-41F1-9706-A1506551D74D}" type="presParOf" srcId="{D9C1F5F0-91B2-4757-B3E4-3EB0821D3C01}" destId="{5F2F3164-2EF6-405B-858E-8A2DCEB4FC24}" srcOrd="0" destOrd="0" presId="urn:microsoft.com/office/officeart/2018/2/layout/IconCircleList"/>
    <dgm:cxn modelId="{1CA0079F-E6C9-4382-96CA-9E62C1B5E85E}" type="presParOf" srcId="{D9C1F5F0-91B2-4757-B3E4-3EB0821D3C01}" destId="{3CED7702-C062-4D95-94FC-8BDA02622417}" srcOrd="1" destOrd="0" presId="urn:microsoft.com/office/officeart/2018/2/layout/IconCircleList"/>
    <dgm:cxn modelId="{86A3D7B6-5029-4799-82C0-86C5C5A1A3B1}" type="presParOf" srcId="{D9C1F5F0-91B2-4757-B3E4-3EB0821D3C01}" destId="{2B623259-2351-4F2A-993C-F9A1607723BB}" srcOrd="2" destOrd="0" presId="urn:microsoft.com/office/officeart/2018/2/layout/IconCircleList"/>
    <dgm:cxn modelId="{CBAD602B-4860-4EB5-AE95-1ED140602E04}" type="presParOf" srcId="{D9C1F5F0-91B2-4757-B3E4-3EB0821D3C01}" destId="{D8E3EDE0-284B-43B2-A1CC-E5E2B71FF5C2}" srcOrd="3" destOrd="0" presId="urn:microsoft.com/office/officeart/2018/2/layout/IconCircleList"/>
    <dgm:cxn modelId="{BE9E6DD8-E21F-4D29-8267-4F366FD2B621}" type="presParOf" srcId="{C966EE6C-8A76-4E16-B517-EA40ACBAFF0D}" destId="{6649219B-0FCB-4CA4-B1D9-87EADDB443C9}" srcOrd="1" destOrd="0" presId="urn:microsoft.com/office/officeart/2018/2/layout/IconCircleList"/>
    <dgm:cxn modelId="{48BC79EF-B5D7-4978-A841-0389129159C9}" type="presParOf" srcId="{C966EE6C-8A76-4E16-B517-EA40ACBAFF0D}" destId="{E9875E9E-3864-48EF-991C-E393D2DB2BDC}" srcOrd="2" destOrd="0" presId="urn:microsoft.com/office/officeart/2018/2/layout/IconCircleList"/>
    <dgm:cxn modelId="{BA85CB78-28B7-4472-B10E-3ED60DA6771C}" type="presParOf" srcId="{E9875E9E-3864-48EF-991C-E393D2DB2BDC}" destId="{CCFA2AE6-B20D-4EA7-8E30-F91B98AF2F29}" srcOrd="0" destOrd="0" presId="urn:microsoft.com/office/officeart/2018/2/layout/IconCircleList"/>
    <dgm:cxn modelId="{94A33421-5ED7-4C6C-8CD5-5A693FF5D1D3}" type="presParOf" srcId="{E9875E9E-3864-48EF-991C-E393D2DB2BDC}" destId="{16E5FFE3-732E-4308-B126-2C11C1A9C263}" srcOrd="1" destOrd="0" presId="urn:microsoft.com/office/officeart/2018/2/layout/IconCircleList"/>
    <dgm:cxn modelId="{24767074-533D-47B1-AC6C-BA9D7DDD173A}" type="presParOf" srcId="{E9875E9E-3864-48EF-991C-E393D2DB2BDC}" destId="{CC808A87-CE95-43FE-A341-D0565728BC40}" srcOrd="2" destOrd="0" presId="urn:microsoft.com/office/officeart/2018/2/layout/IconCircleList"/>
    <dgm:cxn modelId="{7E675E58-D13A-4D9A-9513-494BE3EDD950}" type="presParOf" srcId="{E9875E9E-3864-48EF-991C-E393D2DB2BDC}" destId="{2BC80050-EC02-4120-8BC4-328ABBD3161A}" srcOrd="3" destOrd="0" presId="urn:microsoft.com/office/officeart/2018/2/layout/IconCircleList"/>
  </dgm:cxnLst>
  <dgm:bg/>
  <dgm:whole>
    <a:ln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24247E-E56A-48A1-868D-349CCC70934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7701306-0F43-4754-AA85-4A68485CAE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Auto-scaling with Cloud Platforms</a:t>
          </a:r>
          <a:endParaRPr lang="en-US" dirty="0"/>
        </a:p>
      </dgm:t>
    </dgm:pt>
    <dgm:pt modelId="{590849E5-A57A-4533-97CA-025545DF2498}" type="parTrans" cxnId="{D6913E4B-E34E-40D2-A841-1D828FDE03E0}">
      <dgm:prSet/>
      <dgm:spPr/>
      <dgm:t>
        <a:bodyPr/>
        <a:lstStyle/>
        <a:p>
          <a:endParaRPr lang="en-US"/>
        </a:p>
      </dgm:t>
    </dgm:pt>
    <dgm:pt modelId="{855D1B6B-AF61-4B74-8BFA-3B4B9F8F63D8}" type="sibTrans" cxnId="{D6913E4B-E34E-40D2-A841-1D828FDE03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C18762-E081-4E41-BBF8-83EF2EDDB3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Most cloud providers (AWS, Azure, GCP) support auto-scaling of services based on real-time demand.</a:t>
          </a:r>
          <a:endParaRPr lang="en-US"/>
        </a:p>
      </dgm:t>
    </dgm:pt>
    <dgm:pt modelId="{9D7CCBA1-CBBF-47A7-9EAE-7900D33A3286}" type="parTrans" cxnId="{67BBFB59-0377-405F-96EA-9A02A0CAF540}">
      <dgm:prSet/>
      <dgm:spPr/>
      <dgm:t>
        <a:bodyPr/>
        <a:lstStyle/>
        <a:p>
          <a:endParaRPr lang="en-US"/>
        </a:p>
      </dgm:t>
    </dgm:pt>
    <dgm:pt modelId="{B89FCA53-5828-425E-88EE-17682A84DB62}" type="sibTrans" cxnId="{67BBFB59-0377-405F-96EA-9A02A0CAF5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BE5C18-1D8D-48B3-8130-52EE83A14D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Define thresholds (e.g., CPU usage, memory, request rates) that automatically trigger the creation of new instances.</a:t>
          </a:r>
          <a:endParaRPr lang="en-US"/>
        </a:p>
      </dgm:t>
    </dgm:pt>
    <dgm:pt modelId="{6394B3E4-8969-4AFC-829E-8C10463671BE}" type="parTrans" cxnId="{4F48E49B-18A2-4D4E-A09C-FF3C50B90B96}">
      <dgm:prSet/>
      <dgm:spPr/>
      <dgm:t>
        <a:bodyPr/>
        <a:lstStyle/>
        <a:p>
          <a:endParaRPr lang="en-US"/>
        </a:p>
      </dgm:t>
    </dgm:pt>
    <dgm:pt modelId="{34635378-B4BA-4E0F-BDFE-69CE06909F30}" type="sibTrans" cxnId="{4F48E49B-18A2-4D4E-A09C-FF3C50B90B9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6741CA-E340-4E90-884B-31911C8678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Container Orchestration (e.g., Kubernetes)</a:t>
          </a:r>
          <a:endParaRPr lang="en-US" dirty="0"/>
        </a:p>
      </dgm:t>
    </dgm:pt>
    <dgm:pt modelId="{932863F5-8B6A-45E9-9006-3471389C8899}" type="parTrans" cxnId="{2116C43E-E709-47B0-8A19-BAD1D0E5ACFF}">
      <dgm:prSet/>
      <dgm:spPr/>
      <dgm:t>
        <a:bodyPr/>
        <a:lstStyle/>
        <a:p>
          <a:endParaRPr lang="en-US"/>
        </a:p>
      </dgm:t>
    </dgm:pt>
    <dgm:pt modelId="{B31CA88B-61CD-4A4D-8DB6-DC71DACAEBF5}" type="sibTrans" cxnId="{2116C43E-E709-47B0-8A19-BAD1D0E5AC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60FA9F-806E-4BDF-AA57-AEFFFA2765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Kubernetes’ Horizontal Pod Autoscaler (HPA) scales the number of pods based on observed metrics like CPU or custom metrics.</a:t>
          </a:r>
          <a:endParaRPr lang="en-US"/>
        </a:p>
      </dgm:t>
    </dgm:pt>
    <dgm:pt modelId="{CAF0816B-2347-4D77-BB47-8B61BE2877B4}" type="parTrans" cxnId="{6BC950BB-24D0-4550-9B43-1F0657FFF23B}">
      <dgm:prSet/>
      <dgm:spPr/>
      <dgm:t>
        <a:bodyPr/>
        <a:lstStyle/>
        <a:p>
          <a:endParaRPr lang="en-US"/>
        </a:p>
      </dgm:t>
    </dgm:pt>
    <dgm:pt modelId="{8FD4E0BB-22EB-4A28-BC7C-746A12D4063B}" type="sibTrans" cxnId="{6BC950BB-24D0-4550-9B43-1F0657FFF23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BF7867-C64E-40C7-B393-D06EAD20EC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Works seamlessly with cloud platforms for elastic scaling.</a:t>
          </a:r>
          <a:endParaRPr lang="en-US"/>
        </a:p>
      </dgm:t>
    </dgm:pt>
    <dgm:pt modelId="{336BE3FD-A06D-4417-B92C-C2B32E0436D2}" type="parTrans" cxnId="{D113535B-FE9C-411F-9AF2-A16FE3B392F6}">
      <dgm:prSet/>
      <dgm:spPr/>
      <dgm:t>
        <a:bodyPr/>
        <a:lstStyle/>
        <a:p>
          <a:endParaRPr lang="en-US"/>
        </a:p>
      </dgm:t>
    </dgm:pt>
    <dgm:pt modelId="{16616064-11F8-4402-8610-EAB85CDA8A91}" type="sibTrans" cxnId="{D113535B-FE9C-411F-9AF2-A16FE3B392F6}">
      <dgm:prSet/>
      <dgm:spPr/>
      <dgm:t>
        <a:bodyPr/>
        <a:lstStyle/>
        <a:p>
          <a:endParaRPr lang="en-US"/>
        </a:p>
      </dgm:t>
    </dgm:pt>
    <dgm:pt modelId="{44AED6EC-53EA-4D10-91E0-22CF746FCBA2}" type="pres">
      <dgm:prSet presAssocID="{4524247E-E56A-48A1-868D-349CCC709348}" presName="root" presStyleCnt="0">
        <dgm:presLayoutVars>
          <dgm:dir/>
          <dgm:resizeHandles val="exact"/>
        </dgm:presLayoutVars>
      </dgm:prSet>
      <dgm:spPr/>
    </dgm:pt>
    <dgm:pt modelId="{44D007C2-A036-4DD9-BDFC-820D30D1C73E}" type="pres">
      <dgm:prSet presAssocID="{4524247E-E56A-48A1-868D-349CCC709348}" presName="container" presStyleCnt="0">
        <dgm:presLayoutVars>
          <dgm:dir/>
          <dgm:resizeHandles val="exact"/>
        </dgm:presLayoutVars>
      </dgm:prSet>
      <dgm:spPr/>
    </dgm:pt>
    <dgm:pt modelId="{8FCF89DD-7C2F-4C53-8073-6430C109A8F6}" type="pres">
      <dgm:prSet presAssocID="{17701306-0F43-4754-AA85-4A68485CAEA9}" presName="compNode" presStyleCnt="0"/>
      <dgm:spPr/>
    </dgm:pt>
    <dgm:pt modelId="{F40B0D87-FB81-4B16-860D-3CD73E06F5FE}" type="pres">
      <dgm:prSet presAssocID="{17701306-0F43-4754-AA85-4A68485CAEA9}" presName="iconBgRect" presStyleLbl="bgShp" presStyleIdx="0" presStyleCnt="6"/>
      <dgm:spPr/>
    </dgm:pt>
    <dgm:pt modelId="{E39BAE62-CBF8-40B1-9438-BC085680DF44}" type="pres">
      <dgm:prSet presAssocID="{17701306-0F43-4754-AA85-4A68485CAEA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2C10F17-AE1F-4133-83AE-9B9B11C63DA9}" type="pres">
      <dgm:prSet presAssocID="{17701306-0F43-4754-AA85-4A68485CAEA9}" presName="spaceRect" presStyleCnt="0"/>
      <dgm:spPr/>
    </dgm:pt>
    <dgm:pt modelId="{64570792-CA79-4F7D-BF2C-C5B512C4C3F7}" type="pres">
      <dgm:prSet presAssocID="{17701306-0F43-4754-AA85-4A68485CAEA9}" presName="textRect" presStyleLbl="revTx" presStyleIdx="0" presStyleCnt="6">
        <dgm:presLayoutVars>
          <dgm:chMax val="1"/>
          <dgm:chPref val="1"/>
        </dgm:presLayoutVars>
      </dgm:prSet>
      <dgm:spPr/>
    </dgm:pt>
    <dgm:pt modelId="{E3A7799E-365F-441A-B00E-7823AD8C9D56}" type="pres">
      <dgm:prSet presAssocID="{855D1B6B-AF61-4B74-8BFA-3B4B9F8F63D8}" presName="sibTrans" presStyleLbl="sibTrans2D1" presStyleIdx="0" presStyleCnt="0"/>
      <dgm:spPr/>
    </dgm:pt>
    <dgm:pt modelId="{8FDB7C9B-3D49-47B7-BD2D-7B1E15329056}" type="pres">
      <dgm:prSet presAssocID="{ACC18762-E081-4E41-BBF8-83EF2EDDB38C}" presName="compNode" presStyleCnt="0"/>
      <dgm:spPr/>
    </dgm:pt>
    <dgm:pt modelId="{8AC0CC6B-9E27-4E9B-AD12-16198CB600C4}" type="pres">
      <dgm:prSet presAssocID="{ACC18762-E081-4E41-BBF8-83EF2EDDB38C}" presName="iconBgRect" presStyleLbl="bgShp" presStyleIdx="1" presStyleCnt="6"/>
      <dgm:spPr/>
    </dgm:pt>
    <dgm:pt modelId="{99A0DB42-EBD9-4487-8A1B-D2FE15EDA420}" type="pres">
      <dgm:prSet presAssocID="{ACC18762-E081-4E41-BBF8-83EF2EDDB38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525DA717-264C-47E9-9779-D6C852001B21}" type="pres">
      <dgm:prSet presAssocID="{ACC18762-E081-4E41-BBF8-83EF2EDDB38C}" presName="spaceRect" presStyleCnt="0"/>
      <dgm:spPr/>
    </dgm:pt>
    <dgm:pt modelId="{E6F241FF-2A84-4145-8746-5DF109967CF9}" type="pres">
      <dgm:prSet presAssocID="{ACC18762-E081-4E41-BBF8-83EF2EDDB38C}" presName="textRect" presStyleLbl="revTx" presStyleIdx="1" presStyleCnt="6">
        <dgm:presLayoutVars>
          <dgm:chMax val="1"/>
          <dgm:chPref val="1"/>
        </dgm:presLayoutVars>
      </dgm:prSet>
      <dgm:spPr/>
    </dgm:pt>
    <dgm:pt modelId="{0A217BC4-082C-4F42-AD95-57D9B32F152C}" type="pres">
      <dgm:prSet presAssocID="{B89FCA53-5828-425E-88EE-17682A84DB62}" presName="sibTrans" presStyleLbl="sibTrans2D1" presStyleIdx="0" presStyleCnt="0"/>
      <dgm:spPr/>
    </dgm:pt>
    <dgm:pt modelId="{5611E19F-C729-40BD-A584-3DF7EB78D922}" type="pres">
      <dgm:prSet presAssocID="{A7BE5C18-1D8D-48B3-8130-52EE83A14DB6}" presName="compNode" presStyleCnt="0"/>
      <dgm:spPr/>
    </dgm:pt>
    <dgm:pt modelId="{5FFA5991-8352-4DEA-A6CD-894B7214E585}" type="pres">
      <dgm:prSet presAssocID="{A7BE5C18-1D8D-48B3-8130-52EE83A14DB6}" presName="iconBgRect" presStyleLbl="bgShp" presStyleIdx="2" presStyleCnt="6"/>
      <dgm:spPr/>
    </dgm:pt>
    <dgm:pt modelId="{20A1B71D-7DBB-4CEF-9BC1-0B7AB31076CD}" type="pres">
      <dgm:prSet presAssocID="{A7BE5C18-1D8D-48B3-8130-52EE83A14DB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D805DDC-8B42-4904-86BB-134A42A29571}" type="pres">
      <dgm:prSet presAssocID="{A7BE5C18-1D8D-48B3-8130-52EE83A14DB6}" presName="spaceRect" presStyleCnt="0"/>
      <dgm:spPr/>
    </dgm:pt>
    <dgm:pt modelId="{32F54C7B-F98C-4DA1-8AB8-C6CF05D9AA5B}" type="pres">
      <dgm:prSet presAssocID="{A7BE5C18-1D8D-48B3-8130-52EE83A14DB6}" presName="textRect" presStyleLbl="revTx" presStyleIdx="2" presStyleCnt="6">
        <dgm:presLayoutVars>
          <dgm:chMax val="1"/>
          <dgm:chPref val="1"/>
        </dgm:presLayoutVars>
      </dgm:prSet>
      <dgm:spPr/>
    </dgm:pt>
    <dgm:pt modelId="{185EF50E-0484-4D55-87C9-2BB720AE7057}" type="pres">
      <dgm:prSet presAssocID="{34635378-B4BA-4E0F-BDFE-69CE06909F30}" presName="sibTrans" presStyleLbl="sibTrans2D1" presStyleIdx="0" presStyleCnt="0"/>
      <dgm:spPr/>
    </dgm:pt>
    <dgm:pt modelId="{33B20AF8-833B-4AC2-9F99-0BD4A0270028}" type="pres">
      <dgm:prSet presAssocID="{1C6741CA-E340-4E90-884B-31911C8678D0}" presName="compNode" presStyleCnt="0"/>
      <dgm:spPr/>
    </dgm:pt>
    <dgm:pt modelId="{4B51676E-A65A-42D9-83ED-946552367DE4}" type="pres">
      <dgm:prSet presAssocID="{1C6741CA-E340-4E90-884B-31911C8678D0}" presName="iconBgRect" presStyleLbl="bgShp" presStyleIdx="3" presStyleCnt="6"/>
      <dgm:spPr/>
    </dgm:pt>
    <dgm:pt modelId="{CEEA4D74-8B56-414E-B63D-4C313F6E1AB9}" type="pres">
      <dgm:prSet presAssocID="{1C6741CA-E340-4E90-884B-31911C8678D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EF7A384-DFCB-4410-ADBC-9159142F8765}" type="pres">
      <dgm:prSet presAssocID="{1C6741CA-E340-4E90-884B-31911C8678D0}" presName="spaceRect" presStyleCnt="0"/>
      <dgm:spPr/>
    </dgm:pt>
    <dgm:pt modelId="{FB7FF7A1-030A-4B9A-B12F-C99BFB60A5F4}" type="pres">
      <dgm:prSet presAssocID="{1C6741CA-E340-4E90-884B-31911C8678D0}" presName="textRect" presStyleLbl="revTx" presStyleIdx="3" presStyleCnt="6">
        <dgm:presLayoutVars>
          <dgm:chMax val="1"/>
          <dgm:chPref val="1"/>
        </dgm:presLayoutVars>
      </dgm:prSet>
      <dgm:spPr/>
    </dgm:pt>
    <dgm:pt modelId="{BFF2FD61-D2B3-4463-957F-739E9A480F2F}" type="pres">
      <dgm:prSet presAssocID="{B31CA88B-61CD-4A4D-8DB6-DC71DACAEBF5}" presName="sibTrans" presStyleLbl="sibTrans2D1" presStyleIdx="0" presStyleCnt="0"/>
      <dgm:spPr/>
    </dgm:pt>
    <dgm:pt modelId="{3997C684-9FA1-4E11-80DC-9444F17E7B13}" type="pres">
      <dgm:prSet presAssocID="{EC60FA9F-806E-4BDF-AA57-AEFFFA27659E}" presName="compNode" presStyleCnt="0"/>
      <dgm:spPr/>
    </dgm:pt>
    <dgm:pt modelId="{13AE7F7D-953B-43C8-A741-614009568039}" type="pres">
      <dgm:prSet presAssocID="{EC60FA9F-806E-4BDF-AA57-AEFFFA27659E}" presName="iconBgRect" presStyleLbl="bgShp" presStyleIdx="4" presStyleCnt="6"/>
      <dgm:spPr/>
    </dgm:pt>
    <dgm:pt modelId="{E11710DC-FC9A-45DF-9E10-9FF1A6412E75}" type="pres">
      <dgm:prSet presAssocID="{EC60FA9F-806E-4BDF-AA57-AEFFFA27659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8F3BAB4-029C-4F57-9979-896DE15F5A64}" type="pres">
      <dgm:prSet presAssocID="{EC60FA9F-806E-4BDF-AA57-AEFFFA27659E}" presName="spaceRect" presStyleCnt="0"/>
      <dgm:spPr/>
    </dgm:pt>
    <dgm:pt modelId="{1AF5F602-B72C-4F97-AAB4-D366E74298EE}" type="pres">
      <dgm:prSet presAssocID="{EC60FA9F-806E-4BDF-AA57-AEFFFA27659E}" presName="textRect" presStyleLbl="revTx" presStyleIdx="4" presStyleCnt="6">
        <dgm:presLayoutVars>
          <dgm:chMax val="1"/>
          <dgm:chPref val="1"/>
        </dgm:presLayoutVars>
      </dgm:prSet>
      <dgm:spPr/>
    </dgm:pt>
    <dgm:pt modelId="{0DAFDD55-9246-48D6-8D7A-528B2F03B939}" type="pres">
      <dgm:prSet presAssocID="{8FD4E0BB-22EB-4A28-BC7C-746A12D4063B}" presName="sibTrans" presStyleLbl="sibTrans2D1" presStyleIdx="0" presStyleCnt="0"/>
      <dgm:spPr/>
    </dgm:pt>
    <dgm:pt modelId="{2A0257DE-1235-4DE7-A99D-BD2CA025F8FC}" type="pres">
      <dgm:prSet presAssocID="{58BF7867-C64E-40C7-B393-D06EAD20EC2D}" presName="compNode" presStyleCnt="0"/>
      <dgm:spPr/>
    </dgm:pt>
    <dgm:pt modelId="{9DAA88B8-3DC2-458A-8898-5F1D5E35A7AF}" type="pres">
      <dgm:prSet presAssocID="{58BF7867-C64E-40C7-B393-D06EAD20EC2D}" presName="iconBgRect" presStyleLbl="bgShp" presStyleIdx="5" presStyleCnt="6"/>
      <dgm:spPr/>
    </dgm:pt>
    <dgm:pt modelId="{84C080D3-0FA6-46E8-BD56-CE1A43D2EF46}" type="pres">
      <dgm:prSet presAssocID="{58BF7867-C64E-40C7-B393-D06EAD20EC2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7873D3CE-30DF-4710-89E4-60B41D54ACC2}" type="pres">
      <dgm:prSet presAssocID="{58BF7867-C64E-40C7-B393-D06EAD20EC2D}" presName="spaceRect" presStyleCnt="0"/>
      <dgm:spPr/>
    </dgm:pt>
    <dgm:pt modelId="{F88624D0-1C2B-4A6C-B51E-1F51FBD4F190}" type="pres">
      <dgm:prSet presAssocID="{58BF7867-C64E-40C7-B393-D06EAD20EC2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B81B20A-D744-4D4A-8D95-09C1DCC8B26E}" type="presOf" srcId="{855D1B6B-AF61-4B74-8BFA-3B4B9F8F63D8}" destId="{E3A7799E-365F-441A-B00E-7823AD8C9D56}" srcOrd="0" destOrd="0" presId="urn:microsoft.com/office/officeart/2018/2/layout/IconCircleList"/>
    <dgm:cxn modelId="{2116C43E-E709-47B0-8A19-BAD1D0E5ACFF}" srcId="{4524247E-E56A-48A1-868D-349CCC709348}" destId="{1C6741CA-E340-4E90-884B-31911C8678D0}" srcOrd="3" destOrd="0" parTransId="{932863F5-8B6A-45E9-9006-3471389C8899}" sibTransId="{B31CA88B-61CD-4A4D-8DB6-DC71DACAEBF5}"/>
    <dgm:cxn modelId="{D113535B-FE9C-411F-9AF2-A16FE3B392F6}" srcId="{4524247E-E56A-48A1-868D-349CCC709348}" destId="{58BF7867-C64E-40C7-B393-D06EAD20EC2D}" srcOrd="5" destOrd="0" parTransId="{336BE3FD-A06D-4417-B92C-C2B32E0436D2}" sibTransId="{16616064-11F8-4402-8610-EAB85CDA8A91}"/>
    <dgm:cxn modelId="{EB3FCE5E-24A6-4BEB-B10F-F7122AB46886}" type="presOf" srcId="{B31CA88B-61CD-4A4D-8DB6-DC71DACAEBF5}" destId="{BFF2FD61-D2B3-4463-957F-739E9A480F2F}" srcOrd="0" destOrd="0" presId="urn:microsoft.com/office/officeart/2018/2/layout/IconCircleList"/>
    <dgm:cxn modelId="{848A836A-5C9F-4ED4-815F-1A35C46C0291}" type="presOf" srcId="{EC60FA9F-806E-4BDF-AA57-AEFFFA27659E}" destId="{1AF5F602-B72C-4F97-AAB4-D366E74298EE}" srcOrd="0" destOrd="0" presId="urn:microsoft.com/office/officeart/2018/2/layout/IconCircleList"/>
    <dgm:cxn modelId="{D6913E4B-E34E-40D2-A841-1D828FDE03E0}" srcId="{4524247E-E56A-48A1-868D-349CCC709348}" destId="{17701306-0F43-4754-AA85-4A68485CAEA9}" srcOrd="0" destOrd="0" parTransId="{590849E5-A57A-4533-97CA-025545DF2498}" sibTransId="{855D1B6B-AF61-4B74-8BFA-3B4B9F8F63D8}"/>
    <dgm:cxn modelId="{395EAA4D-C2AA-4DE5-B0B7-B1511BDC0083}" type="presOf" srcId="{17701306-0F43-4754-AA85-4A68485CAEA9}" destId="{64570792-CA79-4F7D-BF2C-C5B512C4C3F7}" srcOrd="0" destOrd="0" presId="urn:microsoft.com/office/officeart/2018/2/layout/IconCircleList"/>
    <dgm:cxn modelId="{15918455-170F-4548-8F7F-83B719AD9394}" type="presOf" srcId="{34635378-B4BA-4E0F-BDFE-69CE06909F30}" destId="{185EF50E-0484-4D55-87C9-2BB720AE7057}" srcOrd="0" destOrd="0" presId="urn:microsoft.com/office/officeart/2018/2/layout/IconCircleList"/>
    <dgm:cxn modelId="{67BBFB59-0377-405F-96EA-9A02A0CAF540}" srcId="{4524247E-E56A-48A1-868D-349CCC709348}" destId="{ACC18762-E081-4E41-BBF8-83EF2EDDB38C}" srcOrd="1" destOrd="0" parTransId="{9D7CCBA1-CBBF-47A7-9EAE-7900D33A3286}" sibTransId="{B89FCA53-5828-425E-88EE-17682A84DB62}"/>
    <dgm:cxn modelId="{D984FC7A-CBF5-43EF-8618-261E9BDD631E}" type="presOf" srcId="{8FD4E0BB-22EB-4A28-BC7C-746A12D4063B}" destId="{0DAFDD55-9246-48D6-8D7A-528B2F03B939}" srcOrd="0" destOrd="0" presId="urn:microsoft.com/office/officeart/2018/2/layout/IconCircleList"/>
    <dgm:cxn modelId="{4F48E49B-18A2-4D4E-A09C-FF3C50B90B96}" srcId="{4524247E-E56A-48A1-868D-349CCC709348}" destId="{A7BE5C18-1D8D-48B3-8130-52EE83A14DB6}" srcOrd="2" destOrd="0" parTransId="{6394B3E4-8969-4AFC-829E-8C10463671BE}" sibTransId="{34635378-B4BA-4E0F-BDFE-69CE06909F30}"/>
    <dgm:cxn modelId="{D959FCA3-773B-4D9B-88E8-D59B26038F3C}" type="presOf" srcId="{ACC18762-E081-4E41-BBF8-83EF2EDDB38C}" destId="{E6F241FF-2A84-4145-8746-5DF109967CF9}" srcOrd="0" destOrd="0" presId="urn:microsoft.com/office/officeart/2018/2/layout/IconCircleList"/>
    <dgm:cxn modelId="{FF7367A5-21E3-4015-AEAD-2E229DEA31AF}" type="presOf" srcId="{A7BE5C18-1D8D-48B3-8130-52EE83A14DB6}" destId="{32F54C7B-F98C-4DA1-8AB8-C6CF05D9AA5B}" srcOrd="0" destOrd="0" presId="urn:microsoft.com/office/officeart/2018/2/layout/IconCircleList"/>
    <dgm:cxn modelId="{20B976AA-AF9B-4973-9693-EDC58AB2DB34}" type="presOf" srcId="{1C6741CA-E340-4E90-884B-31911C8678D0}" destId="{FB7FF7A1-030A-4B9A-B12F-C99BFB60A5F4}" srcOrd="0" destOrd="0" presId="urn:microsoft.com/office/officeart/2018/2/layout/IconCircleList"/>
    <dgm:cxn modelId="{F89C2FB8-5E1C-43B3-9D95-C72111E2929D}" type="presOf" srcId="{4524247E-E56A-48A1-868D-349CCC709348}" destId="{44AED6EC-53EA-4D10-91E0-22CF746FCBA2}" srcOrd="0" destOrd="0" presId="urn:microsoft.com/office/officeart/2018/2/layout/IconCircleList"/>
    <dgm:cxn modelId="{6BC950BB-24D0-4550-9B43-1F0657FFF23B}" srcId="{4524247E-E56A-48A1-868D-349CCC709348}" destId="{EC60FA9F-806E-4BDF-AA57-AEFFFA27659E}" srcOrd="4" destOrd="0" parTransId="{CAF0816B-2347-4D77-BB47-8B61BE2877B4}" sibTransId="{8FD4E0BB-22EB-4A28-BC7C-746A12D4063B}"/>
    <dgm:cxn modelId="{317202CE-32A9-47E6-B84C-14611E399B6A}" type="presOf" srcId="{B89FCA53-5828-425E-88EE-17682A84DB62}" destId="{0A217BC4-082C-4F42-AD95-57D9B32F152C}" srcOrd="0" destOrd="0" presId="urn:microsoft.com/office/officeart/2018/2/layout/IconCircleList"/>
    <dgm:cxn modelId="{E70F51E0-37EA-49DC-9313-E87D401BAC71}" type="presOf" srcId="{58BF7867-C64E-40C7-B393-D06EAD20EC2D}" destId="{F88624D0-1C2B-4A6C-B51E-1F51FBD4F190}" srcOrd="0" destOrd="0" presId="urn:microsoft.com/office/officeart/2018/2/layout/IconCircleList"/>
    <dgm:cxn modelId="{FABBC3FB-1A42-4282-8D97-A38BB3CEC19D}" type="presParOf" srcId="{44AED6EC-53EA-4D10-91E0-22CF746FCBA2}" destId="{44D007C2-A036-4DD9-BDFC-820D30D1C73E}" srcOrd="0" destOrd="0" presId="urn:microsoft.com/office/officeart/2018/2/layout/IconCircleList"/>
    <dgm:cxn modelId="{8A3C5689-D222-4A67-9676-EB8EC1CD4B20}" type="presParOf" srcId="{44D007C2-A036-4DD9-BDFC-820D30D1C73E}" destId="{8FCF89DD-7C2F-4C53-8073-6430C109A8F6}" srcOrd="0" destOrd="0" presId="urn:microsoft.com/office/officeart/2018/2/layout/IconCircleList"/>
    <dgm:cxn modelId="{12585BA6-FDF7-4F36-A524-1C6D96E9128F}" type="presParOf" srcId="{8FCF89DD-7C2F-4C53-8073-6430C109A8F6}" destId="{F40B0D87-FB81-4B16-860D-3CD73E06F5FE}" srcOrd="0" destOrd="0" presId="urn:microsoft.com/office/officeart/2018/2/layout/IconCircleList"/>
    <dgm:cxn modelId="{3FDA4146-5193-4868-8763-0C4CC6E37783}" type="presParOf" srcId="{8FCF89DD-7C2F-4C53-8073-6430C109A8F6}" destId="{E39BAE62-CBF8-40B1-9438-BC085680DF44}" srcOrd="1" destOrd="0" presId="urn:microsoft.com/office/officeart/2018/2/layout/IconCircleList"/>
    <dgm:cxn modelId="{13DC94CE-658D-4E1A-AC22-4688A28C3719}" type="presParOf" srcId="{8FCF89DD-7C2F-4C53-8073-6430C109A8F6}" destId="{C2C10F17-AE1F-4133-83AE-9B9B11C63DA9}" srcOrd="2" destOrd="0" presId="urn:microsoft.com/office/officeart/2018/2/layout/IconCircleList"/>
    <dgm:cxn modelId="{85D02463-B838-40DA-8686-662F1725800E}" type="presParOf" srcId="{8FCF89DD-7C2F-4C53-8073-6430C109A8F6}" destId="{64570792-CA79-4F7D-BF2C-C5B512C4C3F7}" srcOrd="3" destOrd="0" presId="urn:microsoft.com/office/officeart/2018/2/layout/IconCircleList"/>
    <dgm:cxn modelId="{3B6EA6EA-50CF-4060-B5E4-63D029649AF1}" type="presParOf" srcId="{44D007C2-A036-4DD9-BDFC-820D30D1C73E}" destId="{E3A7799E-365F-441A-B00E-7823AD8C9D56}" srcOrd="1" destOrd="0" presId="urn:microsoft.com/office/officeart/2018/2/layout/IconCircleList"/>
    <dgm:cxn modelId="{BB8A1996-442F-43B9-A863-EFE17CD59A5B}" type="presParOf" srcId="{44D007C2-A036-4DD9-BDFC-820D30D1C73E}" destId="{8FDB7C9B-3D49-47B7-BD2D-7B1E15329056}" srcOrd="2" destOrd="0" presId="urn:microsoft.com/office/officeart/2018/2/layout/IconCircleList"/>
    <dgm:cxn modelId="{E57D917F-EB65-4AC9-9B04-5E6D89BAAE79}" type="presParOf" srcId="{8FDB7C9B-3D49-47B7-BD2D-7B1E15329056}" destId="{8AC0CC6B-9E27-4E9B-AD12-16198CB600C4}" srcOrd="0" destOrd="0" presId="urn:microsoft.com/office/officeart/2018/2/layout/IconCircleList"/>
    <dgm:cxn modelId="{7CBB93E5-CAE9-4705-960E-C68D43C4860A}" type="presParOf" srcId="{8FDB7C9B-3D49-47B7-BD2D-7B1E15329056}" destId="{99A0DB42-EBD9-4487-8A1B-D2FE15EDA420}" srcOrd="1" destOrd="0" presId="urn:microsoft.com/office/officeart/2018/2/layout/IconCircleList"/>
    <dgm:cxn modelId="{59E6BD70-0324-4BC0-8D0D-B12EF6CA54D7}" type="presParOf" srcId="{8FDB7C9B-3D49-47B7-BD2D-7B1E15329056}" destId="{525DA717-264C-47E9-9779-D6C852001B21}" srcOrd="2" destOrd="0" presId="urn:microsoft.com/office/officeart/2018/2/layout/IconCircleList"/>
    <dgm:cxn modelId="{458A1F65-2BAE-4B4F-BBD1-09B36E4771C1}" type="presParOf" srcId="{8FDB7C9B-3D49-47B7-BD2D-7B1E15329056}" destId="{E6F241FF-2A84-4145-8746-5DF109967CF9}" srcOrd="3" destOrd="0" presId="urn:microsoft.com/office/officeart/2018/2/layout/IconCircleList"/>
    <dgm:cxn modelId="{FFFC7CD3-04FF-49A3-9DE6-0959BAF55D48}" type="presParOf" srcId="{44D007C2-A036-4DD9-BDFC-820D30D1C73E}" destId="{0A217BC4-082C-4F42-AD95-57D9B32F152C}" srcOrd="3" destOrd="0" presId="urn:microsoft.com/office/officeart/2018/2/layout/IconCircleList"/>
    <dgm:cxn modelId="{B8A20A3A-41AC-47B5-BDE7-E6FA028D02F7}" type="presParOf" srcId="{44D007C2-A036-4DD9-BDFC-820D30D1C73E}" destId="{5611E19F-C729-40BD-A584-3DF7EB78D922}" srcOrd="4" destOrd="0" presId="urn:microsoft.com/office/officeart/2018/2/layout/IconCircleList"/>
    <dgm:cxn modelId="{9033CBE1-9941-4CFE-A43D-9A8CB835F901}" type="presParOf" srcId="{5611E19F-C729-40BD-A584-3DF7EB78D922}" destId="{5FFA5991-8352-4DEA-A6CD-894B7214E585}" srcOrd="0" destOrd="0" presId="urn:microsoft.com/office/officeart/2018/2/layout/IconCircleList"/>
    <dgm:cxn modelId="{C5780210-0113-4DEE-991F-89DB3CC431C0}" type="presParOf" srcId="{5611E19F-C729-40BD-A584-3DF7EB78D922}" destId="{20A1B71D-7DBB-4CEF-9BC1-0B7AB31076CD}" srcOrd="1" destOrd="0" presId="urn:microsoft.com/office/officeart/2018/2/layout/IconCircleList"/>
    <dgm:cxn modelId="{5B43AA22-152D-40F2-BD77-02A8586A51AD}" type="presParOf" srcId="{5611E19F-C729-40BD-A584-3DF7EB78D922}" destId="{6D805DDC-8B42-4904-86BB-134A42A29571}" srcOrd="2" destOrd="0" presId="urn:microsoft.com/office/officeart/2018/2/layout/IconCircleList"/>
    <dgm:cxn modelId="{27E6DF33-266A-4F54-975B-6F0B0D24F986}" type="presParOf" srcId="{5611E19F-C729-40BD-A584-3DF7EB78D922}" destId="{32F54C7B-F98C-4DA1-8AB8-C6CF05D9AA5B}" srcOrd="3" destOrd="0" presId="urn:microsoft.com/office/officeart/2018/2/layout/IconCircleList"/>
    <dgm:cxn modelId="{6B31FF21-DBA7-4949-BF1D-02E414B2BB90}" type="presParOf" srcId="{44D007C2-A036-4DD9-BDFC-820D30D1C73E}" destId="{185EF50E-0484-4D55-87C9-2BB720AE7057}" srcOrd="5" destOrd="0" presId="urn:microsoft.com/office/officeart/2018/2/layout/IconCircleList"/>
    <dgm:cxn modelId="{01C475E9-EEBB-452C-B0C0-391473690CC7}" type="presParOf" srcId="{44D007C2-A036-4DD9-BDFC-820D30D1C73E}" destId="{33B20AF8-833B-4AC2-9F99-0BD4A0270028}" srcOrd="6" destOrd="0" presId="urn:microsoft.com/office/officeart/2018/2/layout/IconCircleList"/>
    <dgm:cxn modelId="{B7C69250-C0B8-4C51-9334-33214A9917AD}" type="presParOf" srcId="{33B20AF8-833B-4AC2-9F99-0BD4A0270028}" destId="{4B51676E-A65A-42D9-83ED-946552367DE4}" srcOrd="0" destOrd="0" presId="urn:microsoft.com/office/officeart/2018/2/layout/IconCircleList"/>
    <dgm:cxn modelId="{6768BE3F-CA61-4C4D-8AD0-7352A256FEEA}" type="presParOf" srcId="{33B20AF8-833B-4AC2-9F99-0BD4A0270028}" destId="{CEEA4D74-8B56-414E-B63D-4C313F6E1AB9}" srcOrd="1" destOrd="0" presId="urn:microsoft.com/office/officeart/2018/2/layout/IconCircleList"/>
    <dgm:cxn modelId="{0BFCCDD9-61D4-4DF2-B36E-3F83233C5CA1}" type="presParOf" srcId="{33B20AF8-833B-4AC2-9F99-0BD4A0270028}" destId="{DEF7A384-DFCB-4410-ADBC-9159142F8765}" srcOrd="2" destOrd="0" presId="urn:microsoft.com/office/officeart/2018/2/layout/IconCircleList"/>
    <dgm:cxn modelId="{F04EEA2C-3108-48FA-BA0A-CE9767BBE982}" type="presParOf" srcId="{33B20AF8-833B-4AC2-9F99-0BD4A0270028}" destId="{FB7FF7A1-030A-4B9A-B12F-C99BFB60A5F4}" srcOrd="3" destOrd="0" presId="urn:microsoft.com/office/officeart/2018/2/layout/IconCircleList"/>
    <dgm:cxn modelId="{55A55EA1-1B49-47CE-AD34-A45849091ED1}" type="presParOf" srcId="{44D007C2-A036-4DD9-BDFC-820D30D1C73E}" destId="{BFF2FD61-D2B3-4463-957F-739E9A480F2F}" srcOrd="7" destOrd="0" presId="urn:microsoft.com/office/officeart/2018/2/layout/IconCircleList"/>
    <dgm:cxn modelId="{6DB7D996-0A47-40BA-9671-41BBBAD60BE2}" type="presParOf" srcId="{44D007C2-A036-4DD9-BDFC-820D30D1C73E}" destId="{3997C684-9FA1-4E11-80DC-9444F17E7B13}" srcOrd="8" destOrd="0" presId="urn:microsoft.com/office/officeart/2018/2/layout/IconCircleList"/>
    <dgm:cxn modelId="{483E3260-312C-4F18-AA3D-04060E5BFFF1}" type="presParOf" srcId="{3997C684-9FA1-4E11-80DC-9444F17E7B13}" destId="{13AE7F7D-953B-43C8-A741-614009568039}" srcOrd="0" destOrd="0" presId="urn:microsoft.com/office/officeart/2018/2/layout/IconCircleList"/>
    <dgm:cxn modelId="{DC63AE46-6100-4E8F-ADCB-C5883DF4A951}" type="presParOf" srcId="{3997C684-9FA1-4E11-80DC-9444F17E7B13}" destId="{E11710DC-FC9A-45DF-9E10-9FF1A6412E75}" srcOrd="1" destOrd="0" presId="urn:microsoft.com/office/officeart/2018/2/layout/IconCircleList"/>
    <dgm:cxn modelId="{0AA2AC25-6D45-4536-B543-88497F3FCC98}" type="presParOf" srcId="{3997C684-9FA1-4E11-80DC-9444F17E7B13}" destId="{28F3BAB4-029C-4F57-9979-896DE15F5A64}" srcOrd="2" destOrd="0" presId="urn:microsoft.com/office/officeart/2018/2/layout/IconCircleList"/>
    <dgm:cxn modelId="{8E45907F-4814-4A5A-88E3-E0B8CB4D73EC}" type="presParOf" srcId="{3997C684-9FA1-4E11-80DC-9444F17E7B13}" destId="{1AF5F602-B72C-4F97-AAB4-D366E74298EE}" srcOrd="3" destOrd="0" presId="urn:microsoft.com/office/officeart/2018/2/layout/IconCircleList"/>
    <dgm:cxn modelId="{3AB54DD3-FCD0-48AA-8D67-8D3D2632B85D}" type="presParOf" srcId="{44D007C2-A036-4DD9-BDFC-820D30D1C73E}" destId="{0DAFDD55-9246-48D6-8D7A-528B2F03B939}" srcOrd="9" destOrd="0" presId="urn:microsoft.com/office/officeart/2018/2/layout/IconCircleList"/>
    <dgm:cxn modelId="{96B8F900-9386-458B-A602-B1E0D985FC30}" type="presParOf" srcId="{44D007C2-A036-4DD9-BDFC-820D30D1C73E}" destId="{2A0257DE-1235-4DE7-A99D-BD2CA025F8FC}" srcOrd="10" destOrd="0" presId="urn:microsoft.com/office/officeart/2018/2/layout/IconCircleList"/>
    <dgm:cxn modelId="{35F7835B-ABA5-4DD0-8CDA-F9AB795B899E}" type="presParOf" srcId="{2A0257DE-1235-4DE7-A99D-BD2CA025F8FC}" destId="{9DAA88B8-3DC2-458A-8898-5F1D5E35A7AF}" srcOrd="0" destOrd="0" presId="urn:microsoft.com/office/officeart/2018/2/layout/IconCircleList"/>
    <dgm:cxn modelId="{AB96A585-6107-4E17-A9C0-2CFF557AD34E}" type="presParOf" srcId="{2A0257DE-1235-4DE7-A99D-BD2CA025F8FC}" destId="{84C080D3-0FA6-46E8-BD56-CE1A43D2EF46}" srcOrd="1" destOrd="0" presId="urn:microsoft.com/office/officeart/2018/2/layout/IconCircleList"/>
    <dgm:cxn modelId="{BB9B230C-6112-4FFE-8F9D-0BECCA3E6B1B}" type="presParOf" srcId="{2A0257DE-1235-4DE7-A99D-BD2CA025F8FC}" destId="{7873D3CE-30DF-4710-89E4-60B41D54ACC2}" srcOrd="2" destOrd="0" presId="urn:microsoft.com/office/officeart/2018/2/layout/IconCircleList"/>
    <dgm:cxn modelId="{36AA6EBF-2B80-41FA-B4F1-35102757B9D7}" type="presParOf" srcId="{2A0257DE-1235-4DE7-A99D-BD2CA025F8FC}" destId="{F88624D0-1C2B-4A6C-B51E-1F51FBD4F19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AF8553-2028-4BBB-B006-31275A0EA42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9AD439-88F3-47C7-951B-2DD7F9996A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IaaS (Infrastructure as a Service)</a:t>
          </a:r>
          <a:r>
            <a:rPr lang="en-US" b="0" i="0" baseline="0"/>
            <a:t>: Virtual machines, storage.</a:t>
          </a:r>
          <a:endParaRPr lang="en-US"/>
        </a:p>
      </dgm:t>
    </dgm:pt>
    <dgm:pt modelId="{9E2D879D-19A6-436F-91F7-EDFEA3575E22}" type="parTrans" cxnId="{9B381CCC-F9A4-488C-8D1C-4CCD654F7D02}">
      <dgm:prSet/>
      <dgm:spPr/>
      <dgm:t>
        <a:bodyPr/>
        <a:lstStyle/>
        <a:p>
          <a:endParaRPr lang="en-US"/>
        </a:p>
      </dgm:t>
    </dgm:pt>
    <dgm:pt modelId="{F79DD96A-EB06-459B-95F9-01ECC46F8904}" type="sibTrans" cxnId="{9B381CCC-F9A4-488C-8D1C-4CCD654F7D02}">
      <dgm:prSet/>
      <dgm:spPr/>
      <dgm:t>
        <a:bodyPr/>
        <a:lstStyle/>
        <a:p>
          <a:endParaRPr lang="en-US"/>
        </a:p>
      </dgm:t>
    </dgm:pt>
    <dgm:pt modelId="{C0FDE3BC-6090-400A-A199-97D104E24A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PaaS (Platform as a Service)</a:t>
          </a:r>
          <a:r>
            <a:rPr lang="en-US" b="0" i="0" baseline="0"/>
            <a:t>: Cloud-based platforms for building, testing, and deploying apps.</a:t>
          </a:r>
          <a:endParaRPr lang="en-US"/>
        </a:p>
      </dgm:t>
    </dgm:pt>
    <dgm:pt modelId="{1F13131E-235E-494E-BFAC-74886FBDF2B4}" type="parTrans" cxnId="{0A7B49D6-D2AF-4C51-B250-6E8BBACB4BB0}">
      <dgm:prSet/>
      <dgm:spPr/>
      <dgm:t>
        <a:bodyPr/>
        <a:lstStyle/>
        <a:p>
          <a:endParaRPr lang="en-US"/>
        </a:p>
      </dgm:t>
    </dgm:pt>
    <dgm:pt modelId="{F4BB4B3C-4AEA-4230-9DE4-16E9FED30DE9}" type="sibTrans" cxnId="{0A7B49D6-D2AF-4C51-B250-6E8BBACB4BB0}">
      <dgm:prSet/>
      <dgm:spPr/>
      <dgm:t>
        <a:bodyPr/>
        <a:lstStyle/>
        <a:p>
          <a:endParaRPr lang="en-US"/>
        </a:p>
      </dgm:t>
    </dgm:pt>
    <dgm:pt modelId="{E7957D9D-3AA4-4754-938A-FC2F872F39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SaaS (Software as a Service)</a:t>
          </a:r>
          <a:r>
            <a:rPr lang="en-US" b="0" i="0" baseline="0"/>
            <a:t>: Fully managed applications provided over the internet. </a:t>
          </a:r>
          <a:endParaRPr lang="en-US"/>
        </a:p>
      </dgm:t>
    </dgm:pt>
    <dgm:pt modelId="{FD600AF3-E60D-4FDE-9326-A55CAD647C61}" type="parTrans" cxnId="{60509DBD-BF16-4A69-A34C-C7C3F6BC3F17}">
      <dgm:prSet/>
      <dgm:spPr/>
      <dgm:t>
        <a:bodyPr/>
        <a:lstStyle/>
        <a:p>
          <a:endParaRPr lang="en-US"/>
        </a:p>
      </dgm:t>
    </dgm:pt>
    <dgm:pt modelId="{54638C2D-D679-41DE-AAE0-E1168C790306}" type="sibTrans" cxnId="{60509DBD-BF16-4A69-A34C-C7C3F6BC3F17}">
      <dgm:prSet/>
      <dgm:spPr/>
      <dgm:t>
        <a:bodyPr/>
        <a:lstStyle/>
        <a:p>
          <a:endParaRPr lang="en-US"/>
        </a:p>
      </dgm:t>
    </dgm:pt>
    <dgm:pt modelId="{4BBC300C-FA6E-4126-A1A7-53C10E58FA83}" type="pres">
      <dgm:prSet presAssocID="{6EAF8553-2028-4BBB-B006-31275A0EA422}" presName="root" presStyleCnt="0">
        <dgm:presLayoutVars>
          <dgm:dir/>
          <dgm:resizeHandles val="exact"/>
        </dgm:presLayoutVars>
      </dgm:prSet>
      <dgm:spPr/>
    </dgm:pt>
    <dgm:pt modelId="{05124E1F-A3F5-42C8-BF52-D3D97D9F000B}" type="pres">
      <dgm:prSet presAssocID="{8D9AD439-88F3-47C7-951B-2DD7F9996A15}" presName="compNode" presStyleCnt="0"/>
      <dgm:spPr/>
    </dgm:pt>
    <dgm:pt modelId="{41F49EDD-EF36-4DC8-AA4D-59645024A892}" type="pres">
      <dgm:prSet presAssocID="{8D9AD439-88F3-47C7-951B-2DD7F9996A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03C13A5-7B98-4343-8A4D-4766FBF16F49}" type="pres">
      <dgm:prSet presAssocID="{8D9AD439-88F3-47C7-951B-2DD7F9996A15}" presName="spaceRect" presStyleCnt="0"/>
      <dgm:spPr/>
    </dgm:pt>
    <dgm:pt modelId="{0CD59769-D5A3-4CA4-A149-F16F38021C42}" type="pres">
      <dgm:prSet presAssocID="{8D9AD439-88F3-47C7-951B-2DD7F9996A15}" presName="textRect" presStyleLbl="revTx" presStyleIdx="0" presStyleCnt="3">
        <dgm:presLayoutVars>
          <dgm:chMax val="1"/>
          <dgm:chPref val="1"/>
        </dgm:presLayoutVars>
      </dgm:prSet>
      <dgm:spPr/>
    </dgm:pt>
    <dgm:pt modelId="{54D5006E-0C0E-42C7-BBAE-8EF72DF31E1F}" type="pres">
      <dgm:prSet presAssocID="{F79DD96A-EB06-459B-95F9-01ECC46F8904}" presName="sibTrans" presStyleCnt="0"/>
      <dgm:spPr/>
    </dgm:pt>
    <dgm:pt modelId="{07BD70F4-3B80-4ECC-8F8C-29B614949FE8}" type="pres">
      <dgm:prSet presAssocID="{C0FDE3BC-6090-400A-A199-97D104E24A5E}" presName="compNode" presStyleCnt="0"/>
      <dgm:spPr/>
    </dgm:pt>
    <dgm:pt modelId="{52C22642-4EFA-4A2A-92F4-F04F5C0021A5}" type="pres">
      <dgm:prSet presAssocID="{C0FDE3BC-6090-400A-A199-97D104E24A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073DC60-5A0F-4FAC-A2CD-9FEB8078A88D}" type="pres">
      <dgm:prSet presAssocID="{C0FDE3BC-6090-400A-A199-97D104E24A5E}" presName="spaceRect" presStyleCnt="0"/>
      <dgm:spPr/>
    </dgm:pt>
    <dgm:pt modelId="{D23E2DFD-9851-405C-9628-83DD58AC7568}" type="pres">
      <dgm:prSet presAssocID="{C0FDE3BC-6090-400A-A199-97D104E24A5E}" presName="textRect" presStyleLbl="revTx" presStyleIdx="1" presStyleCnt="3">
        <dgm:presLayoutVars>
          <dgm:chMax val="1"/>
          <dgm:chPref val="1"/>
        </dgm:presLayoutVars>
      </dgm:prSet>
      <dgm:spPr/>
    </dgm:pt>
    <dgm:pt modelId="{E02BEFC2-1B66-4FC7-8AB2-9A7D5373CECC}" type="pres">
      <dgm:prSet presAssocID="{F4BB4B3C-4AEA-4230-9DE4-16E9FED30DE9}" presName="sibTrans" presStyleCnt="0"/>
      <dgm:spPr/>
    </dgm:pt>
    <dgm:pt modelId="{5A879347-E83B-4C64-B787-9D82BF86EDF1}" type="pres">
      <dgm:prSet presAssocID="{E7957D9D-3AA4-4754-938A-FC2F872F3943}" presName="compNode" presStyleCnt="0"/>
      <dgm:spPr/>
    </dgm:pt>
    <dgm:pt modelId="{F4D77442-174B-4BED-887A-877E0F580893}" type="pres">
      <dgm:prSet presAssocID="{E7957D9D-3AA4-4754-938A-FC2F872F39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74209ED-6830-4380-8A0D-DC0F286FD51F}" type="pres">
      <dgm:prSet presAssocID="{E7957D9D-3AA4-4754-938A-FC2F872F3943}" presName="spaceRect" presStyleCnt="0"/>
      <dgm:spPr/>
    </dgm:pt>
    <dgm:pt modelId="{656B0AB6-B422-4200-BEDD-96AA159E0552}" type="pres">
      <dgm:prSet presAssocID="{E7957D9D-3AA4-4754-938A-FC2F872F394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0558235-1AE3-4F1C-A364-F154BF6FE021}" type="presOf" srcId="{8D9AD439-88F3-47C7-951B-2DD7F9996A15}" destId="{0CD59769-D5A3-4CA4-A149-F16F38021C42}" srcOrd="0" destOrd="0" presId="urn:microsoft.com/office/officeart/2018/2/layout/IconLabelList"/>
    <dgm:cxn modelId="{73849462-7521-4357-B1A2-3680829A41EF}" type="presOf" srcId="{C0FDE3BC-6090-400A-A199-97D104E24A5E}" destId="{D23E2DFD-9851-405C-9628-83DD58AC7568}" srcOrd="0" destOrd="0" presId="urn:microsoft.com/office/officeart/2018/2/layout/IconLabelList"/>
    <dgm:cxn modelId="{1CB1D7B3-5425-43F5-9208-A4FEFCA5E17E}" type="presOf" srcId="{6EAF8553-2028-4BBB-B006-31275A0EA422}" destId="{4BBC300C-FA6E-4126-A1A7-53C10E58FA83}" srcOrd="0" destOrd="0" presId="urn:microsoft.com/office/officeart/2018/2/layout/IconLabelList"/>
    <dgm:cxn modelId="{60509DBD-BF16-4A69-A34C-C7C3F6BC3F17}" srcId="{6EAF8553-2028-4BBB-B006-31275A0EA422}" destId="{E7957D9D-3AA4-4754-938A-FC2F872F3943}" srcOrd="2" destOrd="0" parTransId="{FD600AF3-E60D-4FDE-9326-A55CAD647C61}" sibTransId="{54638C2D-D679-41DE-AAE0-E1168C790306}"/>
    <dgm:cxn modelId="{C0C025CB-F4A1-4FE5-A2C2-1AF85E56A6A7}" type="presOf" srcId="{E7957D9D-3AA4-4754-938A-FC2F872F3943}" destId="{656B0AB6-B422-4200-BEDD-96AA159E0552}" srcOrd="0" destOrd="0" presId="urn:microsoft.com/office/officeart/2018/2/layout/IconLabelList"/>
    <dgm:cxn modelId="{9B381CCC-F9A4-488C-8D1C-4CCD654F7D02}" srcId="{6EAF8553-2028-4BBB-B006-31275A0EA422}" destId="{8D9AD439-88F3-47C7-951B-2DD7F9996A15}" srcOrd="0" destOrd="0" parTransId="{9E2D879D-19A6-436F-91F7-EDFEA3575E22}" sibTransId="{F79DD96A-EB06-459B-95F9-01ECC46F8904}"/>
    <dgm:cxn modelId="{0A7B49D6-D2AF-4C51-B250-6E8BBACB4BB0}" srcId="{6EAF8553-2028-4BBB-B006-31275A0EA422}" destId="{C0FDE3BC-6090-400A-A199-97D104E24A5E}" srcOrd="1" destOrd="0" parTransId="{1F13131E-235E-494E-BFAC-74886FBDF2B4}" sibTransId="{F4BB4B3C-4AEA-4230-9DE4-16E9FED30DE9}"/>
    <dgm:cxn modelId="{88266F0A-1193-402E-BEB7-26127E3D69F0}" type="presParOf" srcId="{4BBC300C-FA6E-4126-A1A7-53C10E58FA83}" destId="{05124E1F-A3F5-42C8-BF52-D3D97D9F000B}" srcOrd="0" destOrd="0" presId="urn:microsoft.com/office/officeart/2018/2/layout/IconLabelList"/>
    <dgm:cxn modelId="{93408B25-893E-4901-B80D-627FCD0F69E9}" type="presParOf" srcId="{05124E1F-A3F5-42C8-BF52-D3D97D9F000B}" destId="{41F49EDD-EF36-4DC8-AA4D-59645024A892}" srcOrd="0" destOrd="0" presId="urn:microsoft.com/office/officeart/2018/2/layout/IconLabelList"/>
    <dgm:cxn modelId="{631367AD-5F78-42EF-91B8-AC904AF91DF4}" type="presParOf" srcId="{05124E1F-A3F5-42C8-BF52-D3D97D9F000B}" destId="{103C13A5-7B98-4343-8A4D-4766FBF16F49}" srcOrd="1" destOrd="0" presId="urn:microsoft.com/office/officeart/2018/2/layout/IconLabelList"/>
    <dgm:cxn modelId="{EE0111B8-9C0F-4CFE-A1B6-950D6070512A}" type="presParOf" srcId="{05124E1F-A3F5-42C8-BF52-D3D97D9F000B}" destId="{0CD59769-D5A3-4CA4-A149-F16F38021C42}" srcOrd="2" destOrd="0" presId="urn:microsoft.com/office/officeart/2018/2/layout/IconLabelList"/>
    <dgm:cxn modelId="{47366E87-6F4A-49FA-A591-F9BAE3D8EA2E}" type="presParOf" srcId="{4BBC300C-FA6E-4126-A1A7-53C10E58FA83}" destId="{54D5006E-0C0E-42C7-BBAE-8EF72DF31E1F}" srcOrd="1" destOrd="0" presId="urn:microsoft.com/office/officeart/2018/2/layout/IconLabelList"/>
    <dgm:cxn modelId="{221BE58F-64F1-4B61-9F24-50A2B0016E26}" type="presParOf" srcId="{4BBC300C-FA6E-4126-A1A7-53C10E58FA83}" destId="{07BD70F4-3B80-4ECC-8F8C-29B614949FE8}" srcOrd="2" destOrd="0" presId="urn:microsoft.com/office/officeart/2018/2/layout/IconLabelList"/>
    <dgm:cxn modelId="{31371B8C-CBDA-4C35-AAD2-6013477CCE27}" type="presParOf" srcId="{07BD70F4-3B80-4ECC-8F8C-29B614949FE8}" destId="{52C22642-4EFA-4A2A-92F4-F04F5C0021A5}" srcOrd="0" destOrd="0" presId="urn:microsoft.com/office/officeart/2018/2/layout/IconLabelList"/>
    <dgm:cxn modelId="{13D41FF6-1E10-4C4A-986A-8157CB485AFE}" type="presParOf" srcId="{07BD70F4-3B80-4ECC-8F8C-29B614949FE8}" destId="{A073DC60-5A0F-4FAC-A2CD-9FEB8078A88D}" srcOrd="1" destOrd="0" presId="urn:microsoft.com/office/officeart/2018/2/layout/IconLabelList"/>
    <dgm:cxn modelId="{BB88EA38-843D-48C0-9023-5663142DB8A1}" type="presParOf" srcId="{07BD70F4-3B80-4ECC-8F8C-29B614949FE8}" destId="{D23E2DFD-9851-405C-9628-83DD58AC7568}" srcOrd="2" destOrd="0" presId="urn:microsoft.com/office/officeart/2018/2/layout/IconLabelList"/>
    <dgm:cxn modelId="{2BBADDF2-2C85-41CE-9B96-3F4A496EC066}" type="presParOf" srcId="{4BBC300C-FA6E-4126-A1A7-53C10E58FA83}" destId="{E02BEFC2-1B66-4FC7-8AB2-9A7D5373CECC}" srcOrd="3" destOrd="0" presId="urn:microsoft.com/office/officeart/2018/2/layout/IconLabelList"/>
    <dgm:cxn modelId="{41505978-D2F2-4B8A-B60B-8F47FEE18243}" type="presParOf" srcId="{4BBC300C-FA6E-4126-A1A7-53C10E58FA83}" destId="{5A879347-E83B-4C64-B787-9D82BF86EDF1}" srcOrd="4" destOrd="0" presId="urn:microsoft.com/office/officeart/2018/2/layout/IconLabelList"/>
    <dgm:cxn modelId="{56D1688C-5546-44FF-A5B5-F47998ACB099}" type="presParOf" srcId="{5A879347-E83B-4C64-B787-9D82BF86EDF1}" destId="{F4D77442-174B-4BED-887A-877E0F580893}" srcOrd="0" destOrd="0" presId="urn:microsoft.com/office/officeart/2018/2/layout/IconLabelList"/>
    <dgm:cxn modelId="{DF64A508-4896-47FA-91BD-4298BC797425}" type="presParOf" srcId="{5A879347-E83B-4C64-B787-9D82BF86EDF1}" destId="{E74209ED-6830-4380-8A0D-DC0F286FD51F}" srcOrd="1" destOrd="0" presId="urn:microsoft.com/office/officeart/2018/2/layout/IconLabelList"/>
    <dgm:cxn modelId="{EB98B7F3-2C4A-4F0C-BEB3-B61E255569EF}" type="presParOf" srcId="{5A879347-E83B-4C64-B787-9D82BF86EDF1}" destId="{656B0AB6-B422-4200-BEDD-96AA159E055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943AE-B721-47BF-8680-B3B3FC1C62BD}">
      <dsp:nvSpPr>
        <dsp:cNvPr id="0" name=""/>
        <dsp:cNvSpPr/>
      </dsp:nvSpPr>
      <dsp:spPr>
        <a:xfrm>
          <a:off x="981836" y="594389"/>
          <a:ext cx="1057218" cy="1057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D4B47-258B-48B8-BADB-574B09E74912}">
      <dsp:nvSpPr>
        <dsp:cNvPr id="0" name=""/>
        <dsp:cNvSpPr/>
      </dsp:nvSpPr>
      <dsp:spPr>
        <a:xfrm>
          <a:off x="133" y="1753835"/>
          <a:ext cx="3020625" cy="45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500" kern="1200"/>
            <a:t>Independence</a:t>
          </a:r>
          <a:endParaRPr lang="en-US" sz="2500" kern="1200"/>
        </a:p>
      </dsp:txBody>
      <dsp:txXfrm>
        <a:off x="133" y="1753835"/>
        <a:ext cx="3020625" cy="453093"/>
      </dsp:txXfrm>
    </dsp:sp>
    <dsp:sp modelId="{019266DC-FE48-41B0-B81D-F48E49674A25}">
      <dsp:nvSpPr>
        <dsp:cNvPr id="0" name=""/>
        <dsp:cNvSpPr/>
      </dsp:nvSpPr>
      <dsp:spPr>
        <a:xfrm>
          <a:off x="133" y="2254476"/>
          <a:ext cx="3020625" cy="717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Each microservice can be deployed, updated, and scaled independently.</a:t>
          </a:r>
          <a:endParaRPr lang="en-US" sz="1700" kern="1200"/>
        </a:p>
      </dsp:txBody>
      <dsp:txXfrm>
        <a:off x="133" y="2254476"/>
        <a:ext cx="3020625" cy="717294"/>
      </dsp:txXfrm>
    </dsp:sp>
    <dsp:sp modelId="{B8C249AF-761A-46EE-A5BE-C26687844E30}">
      <dsp:nvSpPr>
        <dsp:cNvPr id="0" name=""/>
        <dsp:cNvSpPr/>
      </dsp:nvSpPr>
      <dsp:spPr>
        <a:xfrm>
          <a:off x="4531070" y="594389"/>
          <a:ext cx="1057218" cy="1057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11A3A-0CC2-41BF-B2F3-56D4B59730A7}">
      <dsp:nvSpPr>
        <dsp:cNvPr id="0" name=""/>
        <dsp:cNvSpPr/>
      </dsp:nvSpPr>
      <dsp:spPr>
        <a:xfrm>
          <a:off x="3549367" y="1753835"/>
          <a:ext cx="3020625" cy="45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500" kern="1200"/>
            <a:t>Bounded Context</a:t>
          </a:r>
          <a:endParaRPr lang="en-US" sz="2500" kern="1200"/>
        </a:p>
      </dsp:txBody>
      <dsp:txXfrm>
        <a:off x="3549367" y="1753835"/>
        <a:ext cx="3020625" cy="453093"/>
      </dsp:txXfrm>
    </dsp:sp>
    <dsp:sp modelId="{ED34A138-D36B-4677-B15C-8BF7B1FDF5BF}">
      <dsp:nvSpPr>
        <dsp:cNvPr id="0" name=""/>
        <dsp:cNvSpPr/>
      </dsp:nvSpPr>
      <dsp:spPr>
        <a:xfrm>
          <a:off x="3549367" y="2254476"/>
          <a:ext cx="3020625" cy="717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Each service encapsulates a distinct business function or process.</a:t>
          </a:r>
          <a:endParaRPr lang="en-US" sz="1700" kern="1200"/>
        </a:p>
      </dsp:txBody>
      <dsp:txXfrm>
        <a:off x="3549367" y="2254476"/>
        <a:ext cx="3020625" cy="717294"/>
      </dsp:txXfrm>
    </dsp:sp>
    <dsp:sp modelId="{BEE2692B-B21A-4FD1-B93C-D7EAF318D6CD}">
      <dsp:nvSpPr>
        <dsp:cNvPr id="0" name=""/>
        <dsp:cNvSpPr/>
      </dsp:nvSpPr>
      <dsp:spPr>
        <a:xfrm>
          <a:off x="8080305" y="594389"/>
          <a:ext cx="1057218" cy="10572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45369-8424-40C3-80AB-D71257ADB97C}">
      <dsp:nvSpPr>
        <dsp:cNvPr id="0" name=""/>
        <dsp:cNvSpPr/>
      </dsp:nvSpPr>
      <dsp:spPr>
        <a:xfrm>
          <a:off x="7098601" y="1753835"/>
          <a:ext cx="3020625" cy="45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500" kern="1200"/>
            <a:t>Technology Agnostic</a:t>
          </a:r>
          <a:endParaRPr lang="en-US" sz="2500" kern="1200"/>
        </a:p>
      </dsp:txBody>
      <dsp:txXfrm>
        <a:off x="7098601" y="1753835"/>
        <a:ext cx="3020625" cy="453093"/>
      </dsp:txXfrm>
    </dsp:sp>
    <dsp:sp modelId="{3CE6899F-23B9-4937-B323-8FFDA33AE796}">
      <dsp:nvSpPr>
        <dsp:cNvPr id="0" name=""/>
        <dsp:cNvSpPr/>
      </dsp:nvSpPr>
      <dsp:spPr>
        <a:xfrm>
          <a:off x="7098601" y="2254476"/>
          <a:ext cx="3020625" cy="717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Services can be built with different programming languages or technologies.</a:t>
          </a:r>
          <a:endParaRPr lang="en-US" sz="1700" kern="1200"/>
        </a:p>
      </dsp:txBody>
      <dsp:txXfrm>
        <a:off x="7098601" y="2254476"/>
        <a:ext cx="3020625" cy="717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9157F-BB9C-4852-BB6A-2A85B133CEEA}">
      <dsp:nvSpPr>
        <dsp:cNvPr id="0" name=""/>
        <dsp:cNvSpPr/>
      </dsp:nvSpPr>
      <dsp:spPr>
        <a:xfrm>
          <a:off x="0" y="0"/>
          <a:ext cx="8601456" cy="16047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/>
            <a:t>Microservices allow organizations to build and scale complex applications faster, improve resilience, and enhance flexibility.</a:t>
          </a:r>
          <a:endParaRPr lang="en-US" sz="2200" kern="1200" dirty="0"/>
        </a:p>
      </dsp:txBody>
      <dsp:txXfrm>
        <a:off x="47002" y="47002"/>
        <a:ext cx="6942799" cy="1510768"/>
      </dsp:txXfrm>
    </dsp:sp>
    <dsp:sp modelId="{CB6620B2-97B0-4A41-8235-0D13564ECE70}">
      <dsp:nvSpPr>
        <dsp:cNvPr id="0" name=""/>
        <dsp:cNvSpPr/>
      </dsp:nvSpPr>
      <dsp:spPr>
        <a:xfrm>
          <a:off x="1517903" y="1961388"/>
          <a:ext cx="8601456" cy="160477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/>
            <a:t>By breaking a monolithic application into smaller, more manageable parts, microservices enable continuous delivery, independent development, and deployment of services. </a:t>
          </a:r>
          <a:endParaRPr lang="en-US" sz="2200" kern="1200" dirty="0"/>
        </a:p>
      </dsp:txBody>
      <dsp:txXfrm>
        <a:off x="1564905" y="2008390"/>
        <a:ext cx="5946446" cy="1510768"/>
      </dsp:txXfrm>
    </dsp:sp>
    <dsp:sp modelId="{0F94016F-D0E0-4EB7-B8BB-214FA3391086}">
      <dsp:nvSpPr>
        <dsp:cNvPr id="0" name=""/>
        <dsp:cNvSpPr/>
      </dsp:nvSpPr>
      <dsp:spPr>
        <a:xfrm>
          <a:off x="7558354" y="1261529"/>
          <a:ext cx="1043101" cy="104310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793052" y="1261529"/>
        <a:ext cx="573705" cy="784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F8F1D-76F2-41E8-837E-E743948B7021}">
      <dsp:nvSpPr>
        <dsp:cNvPr id="0" name=""/>
        <dsp:cNvSpPr/>
      </dsp:nvSpPr>
      <dsp:spPr>
        <a:xfrm>
          <a:off x="0" y="435"/>
          <a:ext cx="10119359" cy="10186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ADB31-A43C-4D70-A208-83BF657C4760}">
      <dsp:nvSpPr>
        <dsp:cNvPr id="0" name=""/>
        <dsp:cNvSpPr/>
      </dsp:nvSpPr>
      <dsp:spPr>
        <a:xfrm>
          <a:off x="308142" y="229632"/>
          <a:ext cx="560259" cy="560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8F32F-AFCB-44D8-9FD0-395F7029F4F5}">
      <dsp:nvSpPr>
        <dsp:cNvPr id="0" name=""/>
        <dsp:cNvSpPr/>
      </dsp:nvSpPr>
      <dsp:spPr>
        <a:xfrm>
          <a:off x="1176545" y="435"/>
          <a:ext cx="8942814" cy="1018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08" tIns="107808" rIns="107808" bIns="1078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Decentralized Governance</a:t>
          </a:r>
          <a:r>
            <a:rPr lang="en-US" sz="2000" b="0" i="0" kern="1200" baseline="0" dirty="0"/>
            <a:t>: Each microservice is developed and governed independently, enabling technology and process freedom.</a:t>
          </a:r>
          <a:endParaRPr lang="en-US" sz="2000" kern="1200" dirty="0"/>
        </a:p>
      </dsp:txBody>
      <dsp:txXfrm>
        <a:off x="1176545" y="435"/>
        <a:ext cx="8942814" cy="1018654"/>
      </dsp:txXfrm>
    </dsp:sp>
    <dsp:sp modelId="{8C3BC5AC-97DF-436E-A82B-CA7B25CD239C}">
      <dsp:nvSpPr>
        <dsp:cNvPr id="0" name=""/>
        <dsp:cNvSpPr/>
      </dsp:nvSpPr>
      <dsp:spPr>
        <a:xfrm>
          <a:off x="0" y="1273752"/>
          <a:ext cx="10119359" cy="10186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81BCA-63B3-47D3-8CCB-0C5042DCC53F}">
      <dsp:nvSpPr>
        <dsp:cNvPr id="0" name=""/>
        <dsp:cNvSpPr/>
      </dsp:nvSpPr>
      <dsp:spPr>
        <a:xfrm>
          <a:off x="308142" y="1502950"/>
          <a:ext cx="560259" cy="560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0AA3D-E932-4ADC-A6A2-81F87B061A55}">
      <dsp:nvSpPr>
        <dsp:cNvPr id="0" name=""/>
        <dsp:cNvSpPr/>
      </dsp:nvSpPr>
      <dsp:spPr>
        <a:xfrm>
          <a:off x="1176545" y="1273752"/>
          <a:ext cx="8942814" cy="1018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08" tIns="107808" rIns="107808" bIns="1078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Scalability</a:t>
          </a:r>
          <a:r>
            <a:rPr lang="en-US" sz="2000" b="0" i="0" kern="1200" baseline="0"/>
            <a:t>: Microservices are scalable both vertically and horizontally, focusing on the demand of individual services.</a:t>
          </a:r>
          <a:endParaRPr lang="en-US" sz="2000" kern="1200"/>
        </a:p>
      </dsp:txBody>
      <dsp:txXfrm>
        <a:off x="1176545" y="1273752"/>
        <a:ext cx="8942814" cy="1018654"/>
      </dsp:txXfrm>
    </dsp:sp>
    <dsp:sp modelId="{0F799A60-85D4-46A3-AAA3-3A4AF4FD3305}">
      <dsp:nvSpPr>
        <dsp:cNvPr id="0" name=""/>
        <dsp:cNvSpPr/>
      </dsp:nvSpPr>
      <dsp:spPr>
        <a:xfrm>
          <a:off x="0" y="2547070"/>
          <a:ext cx="10119359" cy="10186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7D4FE-E83D-40F6-BB21-57C58FB1A986}">
      <dsp:nvSpPr>
        <dsp:cNvPr id="0" name=""/>
        <dsp:cNvSpPr/>
      </dsp:nvSpPr>
      <dsp:spPr>
        <a:xfrm>
          <a:off x="308142" y="2776267"/>
          <a:ext cx="560259" cy="560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394D5-55C7-4882-900E-12DDCD2C6AFD}">
      <dsp:nvSpPr>
        <dsp:cNvPr id="0" name=""/>
        <dsp:cNvSpPr/>
      </dsp:nvSpPr>
      <dsp:spPr>
        <a:xfrm>
          <a:off x="1176545" y="2547070"/>
          <a:ext cx="8942814" cy="1018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08" tIns="107808" rIns="107808" bIns="1078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Fault Tolerance</a:t>
          </a:r>
          <a:r>
            <a:rPr lang="en-US" sz="2000" b="0" i="0" kern="1200" baseline="0"/>
            <a:t>: With microservices, failures in one service do not affect the entire system. Built-in resilience allows other services to continue functioning. </a:t>
          </a:r>
          <a:endParaRPr lang="en-US" sz="2000" kern="1200"/>
        </a:p>
      </dsp:txBody>
      <dsp:txXfrm>
        <a:off x="1176545" y="2547070"/>
        <a:ext cx="8942814" cy="1018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F2602-2278-41BD-B9B5-113277278B02}">
      <dsp:nvSpPr>
        <dsp:cNvPr id="0" name=""/>
        <dsp:cNvSpPr/>
      </dsp:nvSpPr>
      <dsp:spPr>
        <a:xfrm>
          <a:off x="212597" y="1326961"/>
          <a:ext cx="1155564" cy="11555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07BA1-7B72-4596-92FF-74F69A602707}">
      <dsp:nvSpPr>
        <dsp:cNvPr id="0" name=""/>
        <dsp:cNvSpPr/>
      </dsp:nvSpPr>
      <dsp:spPr>
        <a:xfrm>
          <a:off x="455266" y="1569630"/>
          <a:ext cx="670227" cy="6702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B67A2-D252-40FF-B057-EDE31EFD9D52}">
      <dsp:nvSpPr>
        <dsp:cNvPr id="0" name=""/>
        <dsp:cNvSpPr/>
      </dsp:nvSpPr>
      <dsp:spPr>
        <a:xfrm>
          <a:off x="1615782" y="1326961"/>
          <a:ext cx="2723830" cy="115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Why </a:t>
          </a:r>
          <a:r>
            <a:rPr lang="en-US" sz="1800" kern="1200" dirty="0"/>
            <a:t>: Allows for innovation and agility as different teams use different stacks.</a:t>
          </a:r>
        </a:p>
      </dsp:txBody>
      <dsp:txXfrm>
        <a:off x="1615782" y="1326961"/>
        <a:ext cx="2723830" cy="1155564"/>
      </dsp:txXfrm>
    </dsp:sp>
    <dsp:sp modelId="{105A5319-3FAD-470C-945D-E9E124FD814B}">
      <dsp:nvSpPr>
        <dsp:cNvPr id="0" name=""/>
        <dsp:cNvSpPr/>
      </dsp:nvSpPr>
      <dsp:spPr>
        <a:xfrm>
          <a:off x="4814219" y="1326961"/>
          <a:ext cx="1155564" cy="11555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37D6D-3B5F-49D4-B107-A8CBC0865A5E}">
      <dsp:nvSpPr>
        <dsp:cNvPr id="0" name=""/>
        <dsp:cNvSpPr/>
      </dsp:nvSpPr>
      <dsp:spPr>
        <a:xfrm>
          <a:off x="5056888" y="1569630"/>
          <a:ext cx="670227" cy="6702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9D0A0-C1AE-4575-9627-6C3254A00A06}">
      <dsp:nvSpPr>
        <dsp:cNvPr id="0" name=""/>
        <dsp:cNvSpPr/>
      </dsp:nvSpPr>
      <dsp:spPr>
        <a:xfrm>
          <a:off x="6217405" y="1326961"/>
          <a:ext cx="2723830" cy="115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How</a:t>
          </a:r>
          <a:r>
            <a:rPr lang="en-US" sz="1800" kern="1200" dirty="0"/>
            <a:t>: Independent teams deploy different microservices governed by their requirements. </a:t>
          </a:r>
        </a:p>
      </dsp:txBody>
      <dsp:txXfrm>
        <a:off x="6217405" y="1326961"/>
        <a:ext cx="2723830" cy="1155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F2602-2278-41BD-B9B5-113277278B02}">
      <dsp:nvSpPr>
        <dsp:cNvPr id="0" name=""/>
        <dsp:cNvSpPr/>
      </dsp:nvSpPr>
      <dsp:spPr>
        <a:xfrm>
          <a:off x="212597" y="1326961"/>
          <a:ext cx="1155564" cy="11555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07BA1-7B72-4596-92FF-74F69A602707}">
      <dsp:nvSpPr>
        <dsp:cNvPr id="0" name=""/>
        <dsp:cNvSpPr/>
      </dsp:nvSpPr>
      <dsp:spPr>
        <a:xfrm>
          <a:off x="455266" y="1569630"/>
          <a:ext cx="670227" cy="6702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B67A2-D252-40FF-B057-EDE31EFD9D52}">
      <dsp:nvSpPr>
        <dsp:cNvPr id="0" name=""/>
        <dsp:cNvSpPr/>
      </dsp:nvSpPr>
      <dsp:spPr>
        <a:xfrm>
          <a:off x="1615782" y="1326961"/>
          <a:ext cx="2723830" cy="115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Why </a:t>
          </a:r>
          <a:r>
            <a:rPr lang="en-US" sz="1900" kern="1200" dirty="0"/>
            <a:t>: </a:t>
          </a:r>
          <a:r>
            <a:rPr lang="en-US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Scale individual services based on traffic or usage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.</a:t>
          </a:r>
        </a:p>
      </dsp:txBody>
      <dsp:txXfrm>
        <a:off x="1615782" y="1326961"/>
        <a:ext cx="2723830" cy="1155564"/>
      </dsp:txXfrm>
    </dsp:sp>
    <dsp:sp modelId="{105A5319-3FAD-470C-945D-E9E124FD814B}">
      <dsp:nvSpPr>
        <dsp:cNvPr id="0" name=""/>
        <dsp:cNvSpPr/>
      </dsp:nvSpPr>
      <dsp:spPr>
        <a:xfrm>
          <a:off x="4814219" y="1326961"/>
          <a:ext cx="1155564" cy="11555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37D6D-3B5F-49D4-B107-A8CBC0865A5E}">
      <dsp:nvSpPr>
        <dsp:cNvPr id="0" name=""/>
        <dsp:cNvSpPr/>
      </dsp:nvSpPr>
      <dsp:spPr>
        <a:xfrm>
          <a:off x="5056888" y="1569630"/>
          <a:ext cx="670227" cy="6702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9D0A0-C1AE-4575-9627-6C3254A00A06}">
      <dsp:nvSpPr>
        <dsp:cNvPr id="0" name=""/>
        <dsp:cNvSpPr/>
      </dsp:nvSpPr>
      <dsp:spPr>
        <a:xfrm>
          <a:off x="6217405" y="1326961"/>
          <a:ext cx="2723830" cy="115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How</a:t>
          </a:r>
          <a:r>
            <a:rPr lang="en-US" sz="1900" kern="1200" dirty="0"/>
            <a:t>: </a:t>
          </a:r>
          <a:r>
            <a:rPr lang="en-US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Horizontal scaling of stateless services or vertical scaling of stateful ones.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6217405" y="1326961"/>
        <a:ext cx="2723830" cy="1155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F3164-2EF6-405B-858E-8A2DCEB4FC24}">
      <dsp:nvSpPr>
        <dsp:cNvPr id="0" name=""/>
        <dsp:cNvSpPr/>
      </dsp:nvSpPr>
      <dsp:spPr>
        <a:xfrm>
          <a:off x="145160" y="1132458"/>
          <a:ext cx="1301244" cy="130124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D7702-C062-4D95-94FC-8BDA02622417}">
      <dsp:nvSpPr>
        <dsp:cNvPr id="0" name=""/>
        <dsp:cNvSpPr/>
      </dsp:nvSpPr>
      <dsp:spPr>
        <a:xfrm>
          <a:off x="418421" y="1405719"/>
          <a:ext cx="754721" cy="7547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3EDE0-284B-43B2-A1CC-E5E2B71FF5C2}">
      <dsp:nvSpPr>
        <dsp:cNvPr id="0" name=""/>
        <dsp:cNvSpPr/>
      </dsp:nvSpPr>
      <dsp:spPr>
        <a:xfrm>
          <a:off x="1725242" y="1132458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Vertical Scaling</a:t>
          </a:r>
          <a:r>
            <a:rPr lang="en-US" sz="1300" b="0" i="0" kern="1200" baseline="0"/>
            <a:t>: Increasing the capacity of a single instance (e.g., more CPU, RAM). However, there’s a limit to how much a single machine can handle, and this isn't always a cost-effective option.</a:t>
          </a:r>
          <a:endParaRPr lang="en-US" sz="1300" kern="1200"/>
        </a:p>
      </dsp:txBody>
      <dsp:txXfrm>
        <a:off x="1725242" y="1132458"/>
        <a:ext cx="3067218" cy="1301244"/>
      </dsp:txXfrm>
    </dsp:sp>
    <dsp:sp modelId="{CCFA2AE6-B20D-4EA7-8E30-F91B98AF2F29}">
      <dsp:nvSpPr>
        <dsp:cNvPr id="0" name=""/>
        <dsp:cNvSpPr/>
      </dsp:nvSpPr>
      <dsp:spPr>
        <a:xfrm>
          <a:off x="5326899" y="1132458"/>
          <a:ext cx="1301244" cy="130124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5FFE3-732E-4308-B126-2C11C1A9C263}">
      <dsp:nvSpPr>
        <dsp:cNvPr id="0" name=""/>
        <dsp:cNvSpPr/>
      </dsp:nvSpPr>
      <dsp:spPr>
        <a:xfrm>
          <a:off x="5600160" y="1405719"/>
          <a:ext cx="754721" cy="7547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80050-EC02-4120-8BC4-328ABBD3161A}">
      <dsp:nvSpPr>
        <dsp:cNvPr id="0" name=""/>
        <dsp:cNvSpPr/>
      </dsp:nvSpPr>
      <dsp:spPr>
        <a:xfrm>
          <a:off x="6906981" y="1132458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 dirty="0"/>
            <a:t>Horizontal Scaling</a:t>
          </a:r>
          <a:r>
            <a:rPr lang="en-US" sz="1300" b="0" i="0" kern="1200" baseline="0" dirty="0"/>
            <a:t>: Adding more instances of a service to distribute the load. Microservices are ideally suited for horizontal scaling, where each service can be scaled independently based on its own demands.</a:t>
          </a:r>
          <a:endParaRPr lang="en-US" sz="1300" kern="1200" dirty="0"/>
        </a:p>
      </dsp:txBody>
      <dsp:txXfrm>
        <a:off x="6906981" y="1132458"/>
        <a:ext cx="3067218" cy="13012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B0D87-FB81-4B16-860D-3CD73E06F5FE}">
      <dsp:nvSpPr>
        <dsp:cNvPr id="0" name=""/>
        <dsp:cNvSpPr/>
      </dsp:nvSpPr>
      <dsp:spPr>
        <a:xfrm>
          <a:off x="366183" y="666223"/>
          <a:ext cx="813733" cy="8137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BAE62-CBF8-40B1-9438-BC085680DF44}">
      <dsp:nvSpPr>
        <dsp:cNvPr id="0" name=""/>
        <dsp:cNvSpPr/>
      </dsp:nvSpPr>
      <dsp:spPr>
        <a:xfrm>
          <a:off x="537067" y="837107"/>
          <a:ext cx="471965" cy="471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70792-CA79-4F7D-BF2C-C5B512C4C3F7}">
      <dsp:nvSpPr>
        <dsp:cNvPr id="0" name=""/>
        <dsp:cNvSpPr/>
      </dsp:nvSpPr>
      <dsp:spPr>
        <a:xfrm>
          <a:off x="1354287" y="666223"/>
          <a:ext cx="1918085" cy="81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 dirty="0"/>
            <a:t>Auto-scaling with Cloud Platforms</a:t>
          </a:r>
          <a:endParaRPr lang="en-US" sz="1100" kern="1200" dirty="0"/>
        </a:p>
      </dsp:txBody>
      <dsp:txXfrm>
        <a:off x="1354287" y="666223"/>
        <a:ext cx="1918085" cy="813733"/>
      </dsp:txXfrm>
    </dsp:sp>
    <dsp:sp modelId="{8AC0CC6B-9E27-4E9B-AD12-16198CB600C4}">
      <dsp:nvSpPr>
        <dsp:cNvPr id="0" name=""/>
        <dsp:cNvSpPr/>
      </dsp:nvSpPr>
      <dsp:spPr>
        <a:xfrm>
          <a:off x="3606585" y="666223"/>
          <a:ext cx="813733" cy="8137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0DB42-EBD9-4487-8A1B-D2FE15EDA420}">
      <dsp:nvSpPr>
        <dsp:cNvPr id="0" name=""/>
        <dsp:cNvSpPr/>
      </dsp:nvSpPr>
      <dsp:spPr>
        <a:xfrm>
          <a:off x="3777468" y="837107"/>
          <a:ext cx="471965" cy="471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241FF-2A84-4145-8746-5DF109967CF9}">
      <dsp:nvSpPr>
        <dsp:cNvPr id="0" name=""/>
        <dsp:cNvSpPr/>
      </dsp:nvSpPr>
      <dsp:spPr>
        <a:xfrm>
          <a:off x="4594689" y="666223"/>
          <a:ext cx="1918085" cy="81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Most cloud providers (AWS, Azure, GCP) support auto-scaling of services based on real-time demand.</a:t>
          </a:r>
          <a:endParaRPr lang="en-US" sz="1100" kern="1200"/>
        </a:p>
      </dsp:txBody>
      <dsp:txXfrm>
        <a:off x="4594689" y="666223"/>
        <a:ext cx="1918085" cy="813733"/>
      </dsp:txXfrm>
    </dsp:sp>
    <dsp:sp modelId="{5FFA5991-8352-4DEA-A6CD-894B7214E585}">
      <dsp:nvSpPr>
        <dsp:cNvPr id="0" name=""/>
        <dsp:cNvSpPr/>
      </dsp:nvSpPr>
      <dsp:spPr>
        <a:xfrm>
          <a:off x="6846986" y="666223"/>
          <a:ext cx="813733" cy="8137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1B71D-7DBB-4CEF-9BC1-0B7AB31076CD}">
      <dsp:nvSpPr>
        <dsp:cNvPr id="0" name=""/>
        <dsp:cNvSpPr/>
      </dsp:nvSpPr>
      <dsp:spPr>
        <a:xfrm>
          <a:off x="7017870" y="837107"/>
          <a:ext cx="471965" cy="4719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54C7B-F98C-4DA1-8AB8-C6CF05D9AA5B}">
      <dsp:nvSpPr>
        <dsp:cNvPr id="0" name=""/>
        <dsp:cNvSpPr/>
      </dsp:nvSpPr>
      <dsp:spPr>
        <a:xfrm>
          <a:off x="7835091" y="666223"/>
          <a:ext cx="1918085" cy="81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Define thresholds (e.g., CPU usage, memory, request rates) that automatically trigger the creation of new instances.</a:t>
          </a:r>
          <a:endParaRPr lang="en-US" sz="1100" kern="1200"/>
        </a:p>
      </dsp:txBody>
      <dsp:txXfrm>
        <a:off x="7835091" y="666223"/>
        <a:ext cx="1918085" cy="813733"/>
      </dsp:txXfrm>
    </dsp:sp>
    <dsp:sp modelId="{4B51676E-A65A-42D9-83ED-946552367DE4}">
      <dsp:nvSpPr>
        <dsp:cNvPr id="0" name=""/>
        <dsp:cNvSpPr/>
      </dsp:nvSpPr>
      <dsp:spPr>
        <a:xfrm>
          <a:off x="366183" y="2086203"/>
          <a:ext cx="813733" cy="8137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A4D74-8B56-414E-B63D-4C313F6E1AB9}">
      <dsp:nvSpPr>
        <dsp:cNvPr id="0" name=""/>
        <dsp:cNvSpPr/>
      </dsp:nvSpPr>
      <dsp:spPr>
        <a:xfrm>
          <a:off x="537067" y="2257087"/>
          <a:ext cx="471965" cy="4719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FF7A1-030A-4B9A-B12F-C99BFB60A5F4}">
      <dsp:nvSpPr>
        <dsp:cNvPr id="0" name=""/>
        <dsp:cNvSpPr/>
      </dsp:nvSpPr>
      <dsp:spPr>
        <a:xfrm>
          <a:off x="1354287" y="2086203"/>
          <a:ext cx="1918085" cy="81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 dirty="0"/>
            <a:t>Container Orchestration (e.g., Kubernetes)</a:t>
          </a:r>
          <a:endParaRPr lang="en-US" sz="1100" kern="1200" dirty="0"/>
        </a:p>
      </dsp:txBody>
      <dsp:txXfrm>
        <a:off x="1354287" y="2086203"/>
        <a:ext cx="1918085" cy="813733"/>
      </dsp:txXfrm>
    </dsp:sp>
    <dsp:sp modelId="{13AE7F7D-953B-43C8-A741-614009568039}">
      <dsp:nvSpPr>
        <dsp:cNvPr id="0" name=""/>
        <dsp:cNvSpPr/>
      </dsp:nvSpPr>
      <dsp:spPr>
        <a:xfrm>
          <a:off x="3606585" y="2086203"/>
          <a:ext cx="813733" cy="81373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710DC-FC9A-45DF-9E10-9FF1A6412E75}">
      <dsp:nvSpPr>
        <dsp:cNvPr id="0" name=""/>
        <dsp:cNvSpPr/>
      </dsp:nvSpPr>
      <dsp:spPr>
        <a:xfrm>
          <a:off x="3777468" y="2257087"/>
          <a:ext cx="471965" cy="4719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5F602-B72C-4F97-AAB4-D366E74298EE}">
      <dsp:nvSpPr>
        <dsp:cNvPr id="0" name=""/>
        <dsp:cNvSpPr/>
      </dsp:nvSpPr>
      <dsp:spPr>
        <a:xfrm>
          <a:off x="4594689" y="2086203"/>
          <a:ext cx="1918085" cy="81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Kubernetes’ Horizontal Pod Autoscaler (HPA) scales the number of pods based on observed metrics like CPU or custom metrics.</a:t>
          </a:r>
          <a:endParaRPr lang="en-US" sz="1100" kern="1200"/>
        </a:p>
      </dsp:txBody>
      <dsp:txXfrm>
        <a:off x="4594689" y="2086203"/>
        <a:ext cx="1918085" cy="813733"/>
      </dsp:txXfrm>
    </dsp:sp>
    <dsp:sp modelId="{9DAA88B8-3DC2-458A-8898-5F1D5E35A7AF}">
      <dsp:nvSpPr>
        <dsp:cNvPr id="0" name=""/>
        <dsp:cNvSpPr/>
      </dsp:nvSpPr>
      <dsp:spPr>
        <a:xfrm>
          <a:off x="6846986" y="2086203"/>
          <a:ext cx="813733" cy="8137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080D3-0FA6-46E8-BD56-CE1A43D2EF46}">
      <dsp:nvSpPr>
        <dsp:cNvPr id="0" name=""/>
        <dsp:cNvSpPr/>
      </dsp:nvSpPr>
      <dsp:spPr>
        <a:xfrm>
          <a:off x="7017870" y="2257087"/>
          <a:ext cx="471965" cy="47196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624D0-1C2B-4A6C-B51E-1F51FBD4F190}">
      <dsp:nvSpPr>
        <dsp:cNvPr id="0" name=""/>
        <dsp:cNvSpPr/>
      </dsp:nvSpPr>
      <dsp:spPr>
        <a:xfrm>
          <a:off x="7835091" y="2086203"/>
          <a:ext cx="1918085" cy="81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Works seamlessly with cloud platforms for elastic scaling.</a:t>
          </a:r>
          <a:endParaRPr lang="en-US" sz="1100" kern="1200"/>
        </a:p>
      </dsp:txBody>
      <dsp:txXfrm>
        <a:off x="7835091" y="2086203"/>
        <a:ext cx="1918085" cy="8137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49EDD-EF36-4DC8-AA4D-59645024A892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59769-D5A3-4CA4-A149-F16F38021C42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IaaS (Infrastructure as a Service)</a:t>
          </a:r>
          <a:r>
            <a:rPr lang="en-US" sz="1400" b="0" i="0" kern="1200" baseline="0"/>
            <a:t>: Virtual machines, storage.</a:t>
          </a:r>
          <a:endParaRPr lang="en-US" sz="1400" kern="1200"/>
        </a:p>
      </dsp:txBody>
      <dsp:txXfrm>
        <a:off x="417971" y="2644140"/>
        <a:ext cx="2889450" cy="720000"/>
      </dsp:txXfrm>
    </dsp:sp>
    <dsp:sp modelId="{52C22642-4EFA-4A2A-92F4-F04F5C0021A5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E2DFD-9851-405C-9628-83DD58AC7568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PaaS (Platform as a Service)</a:t>
          </a:r>
          <a:r>
            <a:rPr lang="en-US" sz="1400" b="0" i="0" kern="1200" baseline="0"/>
            <a:t>: Cloud-based platforms for building, testing, and deploying apps.</a:t>
          </a:r>
          <a:endParaRPr lang="en-US" sz="1400" kern="1200"/>
        </a:p>
      </dsp:txBody>
      <dsp:txXfrm>
        <a:off x="3813075" y="2644140"/>
        <a:ext cx="2889450" cy="720000"/>
      </dsp:txXfrm>
    </dsp:sp>
    <dsp:sp modelId="{F4D77442-174B-4BED-887A-877E0F580893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B0AB6-B422-4200-BEDD-96AA159E0552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SaaS (Software as a Service)</a:t>
          </a:r>
          <a:r>
            <a:rPr lang="en-US" sz="1400" b="0" i="0" kern="1200" baseline="0"/>
            <a:t>: Fully managed applications provided over the internet. </a:t>
          </a:r>
          <a:endParaRPr lang="en-US" sz="1400" kern="1200"/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B9150-B35A-4212-A151-8FDD6C29C1FA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57A6F-E0E0-446E-B894-6B8964669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71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57A6F-E0E0-446E-B894-6B8964669D0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335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57A6F-E0E0-446E-B894-6B8964669D0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283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57A6F-E0E0-446E-B894-6B8964669D0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93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57A6F-E0E0-446E-B894-6B8964669D0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24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0B87-ABE1-B353-464F-A12A00CCC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79858-1B73-643F-3420-92748663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BBFB9-3873-04EE-7A3A-FC3BAEE1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A835-E1B5-24B4-FA8E-8104765D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F9BEA-ABFE-15B5-1131-A47D6302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16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B153-4A12-45C4-6E34-1829C766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93C33-7E96-A211-EDBD-B1D169F3B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C619-A767-C34D-0F0D-80C2440E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D2C-443D-04A4-EDC8-ADAC8361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7BFE-2281-5407-C3F0-ACB02134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5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AD45D-4F7A-2E5B-F6D3-9AA57F0FD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B1C38-CC95-5B3D-59B5-A2AA544AA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51F01-FA75-6590-3BF8-BFEDE056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6DA09-E6FF-C6E6-1FE4-FEBB0CFA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2F71-07B7-D97F-F5E8-F216AA36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9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6271-66DB-7A67-4E23-03E67267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CD01-F3DA-C09D-4A4A-E41EB3173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ED7C-28D7-D5A9-39AF-41AEBBB2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8AC7-93AF-6C64-15B1-49218C67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7D738-3347-4726-FD28-D610AC6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40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98B0-6949-21F0-3FC8-744F7A34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F4406-EA1B-0A32-3038-AECF66160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C4058-F52F-0C09-D341-5D837B20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AE238-D47E-B7DE-633E-E137B3D9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A9252-84D1-E3B2-C979-AA575678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3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2753-8B57-AAD6-FC78-0C4769DB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1AF54-EC59-C6F5-253E-6C9A3F74D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371FE-D6FA-E7E5-61AF-7F5D54CF5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4ABA1-E5EC-94B6-AF02-1A6401D5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B5411-4FD4-65E0-8BF7-60731744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D0853-1E08-E04E-A998-093B9B9E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07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8226-28B3-9D97-6080-5D7BE769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9C3F9-3C72-99FA-E10E-59E00D94F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C808D-71D2-7451-FAF1-578B4AB06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7C5BA-582A-DDFD-161E-478DABEC9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09F4C-F0C9-2071-BBCD-94AB9DF55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D1FA2-49F0-04F4-B172-68B339EB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FF7AC-0263-F3F3-6464-8F6356FD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84E0A-555B-54D2-422F-BF9D1A3C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6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F7E7-4D06-4D6F-FA73-72A241BD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00E4-345D-6D3B-D818-5104ACD2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A1140-F28F-52F1-158B-3928E959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F805C-96CB-A07E-9D99-5FA38BBA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08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ED9C7-ADF2-91E6-6A8E-8A03180E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DABF7-3841-5BDE-11B6-CC68AFF5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A6F71-871F-38D7-466F-5F9F32F9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8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C703-85C0-BA72-A7E3-A3381AD9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A85E-E7FA-0CA4-492B-FB806B2C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83780-673F-50A3-9D9C-91E7DCF65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B45B3-A5D3-4179-BDB5-2A6FD701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00B26-90D2-E9A2-11DE-FA8F6B53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10FC4-F4A3-139A-73CD-A6667B65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55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6FC2-70FA-9C50-F4A9-759732FE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2A4ED-BEB9-47BD-C279-0FD07D0C1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EB1D2-F658-3950-2FDC-E416C4414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0684E-C5DA-7CB4-2966-30AA1B50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9BD55-DDFA-7B9E-CCFE-5B10264D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FE7A9-663B-9ECC-758D-E6333CF7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78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7E805-AB88-7BDF-94C1-920A922B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30987-CBBF-EF07-706D-6E147C65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89A4A-41EC-39F7-C5CC-967438F78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0A535-F57B-0C33-7FB8-606C5E382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4DB2-5FB2-8123-74D0-510B13703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99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installing.html#getting-started.installing.cl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ECC3F9-0C43-04D5-B864-598542E41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IN" sz="5200" dirty="0">
                <a:solidFill>
                  <a:schemeClr val="tx2"/>
                </a:solidFill>
              </a:rPr>
              <a:t>Spring Boot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58237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AE441-AE5A-9FB5-332A-8AAEF4BA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>
                <a:solidFill>
                  <a:schemeClr val="tx2"/>
                </a:solidFill>
              </a:rPr>
              <a:t>Health Endpoint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1">
            <a:extLst>
              <a:ext uri="{FF2B5EF4-FFF2-40B4-BE49-F238E27FC236}">
                <a16:creationId xmlns:a16="http://schemas.microsoft.com/office/drawing/2014/main" id="{35D51CD7-36E7-8490-20FA-FF43AB6B33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672" y="2827419"/>
            <a:ext cx="5126896" cy="32276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Overview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To provide the health status of a Spring Boot application.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Component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Part of Spring Boot’s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Actuator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module.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Access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Accessible via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/actuator/health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IN" sz="1400" b="1">
                <a:solidFill>
                  <a:schemeClr val="tx2"/>
                </a:solidFill>
              </a:rPr>
              <a:t>Key Features of the Health Endpoint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Auto-configuration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Spring Boot auto-configures the health check endpoint when Actuator is added as a dependency.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Customizable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Developers can create custom health indicators to enhance application monitoring.</a:t>
            </a:r>
            <a:br>
              <a:rPr lang="en-US" sz="1400">
                <a:solidFill>
                  <a:schemeClr val="tx2"/>
                </a:solidFill>
                <a:latin typeface="Arial" panose="020B0604020202020204" pitchFamily="34" charset="0"/>
              </a:rPr>
            </a:b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1" name="Graphic 40" descr="Laptop Secure">
            <a:extLst>
              <a:ext uri="{FF2B5EF4-FFF2-40B4-BE49-F238E27FC236}">
                <a16:creationId xmlns:a16="http://schemas.microsoft.com/office/drawing/2014/main" id="{C785DF22-1446-7304-9617-863F1C152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8058" y="283771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2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E32C3-AB9B-562E-8446-C4FE8238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>
                <a:solidFill>
                  <a:schemeClr val="tx2"/>
                </a:solidFill>
              </a:rPr>
              <a:t>How to Enable the Health Endpoint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Content Placeholder 26">
            <a:extLst>
              <a:ext uri="{FF2B5EF4-FFF2-40B4-BE49-F238E27FC236}">
                <a16:creationId xmlns:a16="http://schemas.microsoft.com/office/drawing/2014/main" id="{7B431DDF-4319-CD67-887D-ACEC66F47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27419"/>
            <a:ext cx="5861599" cy="3227626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tx2"/>
                </a:solidFill>
              </a:rPr>
              <a:t>Add Dependency</a:t>
            </a:r>
            <a:br>
              <a:rPr lang="en-IN" sz="1800" b="1" dirty="0">
                <a:solidFill>
                  <a:schemeClr val="tx2"/>
                </a:solidFill>
              </a:rPr>
            </a:br>
            <a:br>
              <a:rPr lang="en-IN" sz="1800" b="1" dirty="0">
                <a:solidFill>
                  <a:schemeClr val="tx2"/>
                </a:solidFill>
              </a:rPr>
            </a:br>
            <a:r>
              <a:rPr lang="en-IN" sz="1800" dirty="0">
                <a:solidFill>
                  <a:schemeClr val="tx2"/>
                </a:solidFill>
              </a:rPr>
              <a:t>implementation '</a:t>
            </a:r>
            <a:r>
              <a:rPr lang="en-IN" sz="1800" dirty="0" err="1">
                <a:solidFill>
                  <a:schemeClr val="tx2"/>
                </a:solidFill>
              </a:rPr>
              <a:t>org.springframework.boot:spring-boot-starter-actuator</a:t>
            </a:r>
            <a:r>
              <a:rPr lang="en-IN" sz="1800" dirty="0">
                <a:solidFill>
                  <a:schemeClr val="tx2"/>
                </a:solidFill>
              </a:rPr>
              <a:t>’</a:t>
            </a:r>
          </a:p>
          <a:p>
            <a:pPr marL="342900" indent="-342900">
              <a:buFont typeface="+mj-lt"/>
              <a:buAutoNum type="arabicPeriod"/>
            </a:pPr>
            <a:endParaRPr lang="en-IN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sz="1800" b="1" dirty="0">
                <a:solidFill>
                  <a:schemeClr val="tx2"/>
                </a:solidFill>
              </a:rPr>
              <a:t>Enable in </a:t>
            </a:r>
            <a:r>
              <a:rPr lang="en-US" altLang="en-US" sz="1800" b="1" dirty="0" err="1">
                <a:solidFill>
                  <a:schemeClr val="tx2"/>
                </a:solidFill>
              </a:rPr>
              <a:t>application.properties</a:t>
            </a:r>
            <a:br>
              <a:rPr lang="en-US" altLang="en-US" sz="1800" b="1" dirty="0">
                <a:solidFill>
                  <a:schemeClr val="tx2"/>
                </a:solidFill>
              </a:rPr>
            </a:br>
            <a:br>
              <a:rPr lang="en-IN" altLang="en-US" sz="1800" b="1" dirty="0">
                <a:solidFill>
                  <a:schemeClr val="tx2"/>
                </a:solidFill>
              </a:rPr>
            </a:br>
            <a:r>
              <a:rPr lang="en-IN" sz="1800" dirty="0" err="1">
                <a:solidFill>
                  <a:schemeClr val="tx2"/>
                </a:solidFill>
              </a:rPr>
              <a:t>management.endpoints.web.exposure.include</a:t>
            </a:r>
            <a:r>
              <a:rPr lang="en-IN" sz="1800" dirty="0">
                <a:solidFill>
                  <a:schemeClr val="tx2"/>
                </a:solidFill>
              </a:rPr>
              <a:t>=health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2"/>
              </a:solidFill>
              <a:latin typeface="Arial Unicode MS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5" name="Graphic 44" descr="Hierarchy">
            <a:extLst>
              <a:ext uri="{FF2B5EF4-FFF2-40B4-BE49-F238E27FC236}">
                <a16:creationId xmlns:a16="http://schemas.microsoft.com/office/drawing/2014/main" id="{E47AC2C0-BD88-E234-F74E-79774E418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8058" y="283771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D0619-8B25-D885-D45F-388D2D3D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FD7A3-1310-E5A2-96F5-E419BAB1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Microservices - also known as the microservice architecture- is an architectural style that structures an application as a collection of services that are:</a:t>
            </a:r>
          </a:p>
          <a:p>
            <a:pPr lvl="1"/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Independently deployable</a:t>
            </a:r>
          </a:p>
          <a:p>
            <a:pPr lvl="1"/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Loosely coupled</a:t>
            </a:r>
          </a:p>
          <a:p>
            <a:pPr lvl="1"/>
            <a:endParaRPr lang="en-IN" sz="1800" dirty="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Services are typically organized around business capabilities. Each service is often owned by a single, small team.</a:t>
            </a:r>
          </a:p>
          <a:p>
            <a:endParaRPr lang="en-IN" sz="1800" dirty="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endParaRPr lang="en-IN" sz="1800" dirty="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</p:txBody>
      </p: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Microservice Architecture pattern">
            <a:extLst>
              <a:ext uri="{FF2B5EF4-FFF2-40B4-BE49-F238E27FC236}">
                <a16:creationId xmlns:a16="http://schemas.microsoft.com/office/drawing/2014/main" id="{5800CF35-A00A-9B46-9DF5-0727AFBBA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2466880"/>
            <a:ext cx="4142232" cy="284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2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E3138-BE4B-4C66-2639-20DAF387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Characteristics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0BDD6BF2-F5C0-DAEF-9B0D-65EBD8B4E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966897"/>
              </p:ext>
            </p:extLst>
          </p:nvPr>
        </p:nvGraphicFramePr>
        <p:xfrm>
          <a:off x="1034796" y="200971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7429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02449-4B54-07AE-643F-C9668EB5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Why &amp; How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98AAE4D-D437-D802-EAAD-3C9CD6992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443031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720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C8EB3-BD45-0566-1EA0-FF86977B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chemeClr val="tx2"/>
                </a:solidFill>
              </a:rPr>
              <a:t>Decentralized Governance, Scalability, Fault Tolerance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97EEC14A-629E-2C8D-1A6A-73E5B80899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849461"/>
              </p:ext>
            </p:extLst>
          </p:nvPr>
        </p:nvGraphicFramePr>
        <p:xfrm>
          <a:off x="1034796" y="1989755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427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C8EB3-BD45-0566-1EA0-FF86977B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3700" dirty="0">
                <a:solidFill>
                  <a:schemeClr val="tx2"/>
                </a:solidFill>
              </a:rPr>
              <a:t>Decentralized Governance: Why &amp; How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6" name="Rectangle 1">
            <a:extLst>
              <a:ext uri="{FF2B5EF4-FFF2-40B4-BE49-F238E27FC236}">
                <a16:creationId xmlns:a16="http://schemas.microsoft.com/office/drawing/2014/main" id="{092442B4-237A-4D94-DAD0-C6F3A2C12E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3708171"/>
              </p:ext>
            </p:extLst>
          </p:nvPr>
        </p:nvGraphicFramePr>
        <p:xfrm>
          <a:off x="1160206" y="1553498"/>
          <a:ext cx="9153833" cy="3809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5876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C8EB3-BD45-0566-1EA0-FF86977B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 dirty="0"/>
              <a:t>Scalability: Why &amp; How</a:t>
            </a:r>
            <a:endParaRPr lang="en-IN" sz="37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6" name="Rectangle 1">
            <a:extLst>
              <a:ext uri="{FF2B5EF4-FFF2-40B4-BE49-F238E27FC236}">
                <a16:creationId xmlns:a16="http://schemas.microsoft.com/office/drawing/2014/main" id="{092442B4-237A-4D94-DAD0-C6F3A2C12E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7764242"/>
              </p:ext>
            </p:extLst>
          </p:nvPr>
        </p:nvGraphicFramePr>
        <p:xfrm>
          <a:off x="1160206" y="1553498"/>
          <a:ext cx="9153833" cy="3809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1979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ABCBB-BDAB-C92D-618F-10C84178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Horizontal vs Vertical Scaling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8" name="Rectangle 1">
            <a:extLst>
              <a:ext uri="{FF2B5EF4-FFF2-40B4-BE49-F238E27FC236}">
                <a16:creationId xmlns:a16="http://schemas.microsoft.com/office/drawing/2014/main" id="{B9B73DB4-CB3F-6670-2BA6-38671A659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660896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760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79DB5-7006-2B0F-EEE0-C049387C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Auto-Scaling Strategies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8DD5A52-683C-6DD6-36F4-40597AC1D0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036606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971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7ADF13-2F91-D39B-7E23-2699DED2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Spring Boot?</a:t>
            </a:r>
            <a:endParaRPr lang="en-IN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B647-5C36-8DAB-781F-9464FE58E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framework that it easy to</a:t>
            </a:r>
          </a:p>
          <a:p>
            <a:pPr lvl="1"/>
            <a:r>
              <a:rPr lang="en-IN" sz="18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stand-alone, production-grade Spring-based applications</a:t>
            </a:r>
          </a:p>
          <a:p>
            <a:pPr lvl="1"/>
            <a:r>
              <a:rPr lang="en-IN" sz="18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Run applications with minimal configuration ("just run") 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Embed Tomcat, Jetty or Undertow directly (no need to deploy WAR files)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opinionated 'starter' dependencies to simplify your build configuration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Automatically configure Spring and 3rd party libraries whenever possible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production-ready features such as metrics, health checks, and externalized configuration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Absolutely no code generation and no requirement for XML configuration</a:t>
            </a:r>
          </a:p>
          <a:p>
            <a:pPr marL="0" indent="0">
              <a:buNone/>
            </a:pPr>
            <a:endParaRPr lang="en-IN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31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D7712-4BEC-3E0B-4A6A-1D694408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Load Balancing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146D89-1D2B-F2D4-B164-333C56C770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672" y="2421682"/>
            <a:ext cx="4977578" cy="36392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Role of Load Balancers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Efficient distribution of incoming traffic across multiple instances of a service.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Techniques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Round-robin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Requests are distributed sequentially across instances.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Least connections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Requests are sent to the instance with the fewest active connections.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Latency-based routing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Traffic is directed to the instance with the lowest latency.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Circular Flowchart">
            <a:extLst>
              <a:ext uri="{FF2B5EF4-FFF2-40B4-BE49-F238E27FC236}">
                <a16:creationId xmlns:a16="http://schemas.microsoft.com/office/drawing/2014/main" id="{8800FB05-2C57-A374-DD06-6B925CE84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23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06EB0-EBCA-114D-DEDE-A39F9DAC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Cloud Computing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2539C-A47C-8C8F-5373-5F4895A801F2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Cloud computing is the delivery of various computing services over the Internet ("the cloud").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Services include servers, storage, databases, networking, software, analytics, and intelligence.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It offers faster innovation, flexible resources, and economies of scale.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You typically pay only for the cloud services you use.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Helps in lowering operating costs.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Allows running infrastructure more efficiently.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Supports scaling as business needs change.</a:t>
            </a:r>
          </a:p>
        </p:txBody>
      </p:sp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A blue cloud with many icons&#10;&#10;Description automatically generated">
            <a:extLst>
              <a:ext uri="{FF2B5EF4-FFF2-40B4-BE49-F238E27FC236}">
                <a16:creationId xmlns:a16="http://schemas.microsoft.com/office/drawing/2014/main" id="{4AD7B72A-EEC9-E190-DC65-1E9599CF2C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1704898"/>
            <a:ext cx="4142232" cy="437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53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1" name="Rectangle 209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06EB0-EBCA-114D-DEDE-A39F9DAC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kern="1200">
                <a:latin typeface="+mj-lt"/>
                <a:ea typeface="+mj-ea"/>
                <a:cs typeface="+mj-cs"/>
              </a:rPr>
              <a:t>Types</a:t>
            </a:r>
          </a:p>
        </p:txBody>
      </p:sp>
      <p:graphicFrame>
        <p:nvGraphicFramePr>
          <p:cNvPr id="3" name="Rectangle 1">
            <a:extLst>
              <a:ext uri="{FF2B5EF4-FFF2-40B4-BE49-F238E27FC236}">
                <a16:creationId xmlns:a16="http://schemas.microsoft.com/office/drawing/2014/main" id="{120B12DC-84B4-2F5D-DCF4-DDF1A7878F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2234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3585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D1FC8-BEAD-DE42-4FF3-442E4BDD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>
                <a:solidFill>
                  <a:schemeClr val="tx2"/>
                </a:solidFill>
              </a:rPr>
              <a:t>Spring Cloud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2838DB5F-35E3-4199-7C18-E6ED2A670F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9226" y="2890979"/>
            <a:ext cx="9833548" cy="26939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 set of tools from the Spring ecosystem designed for building microservices in a cloud environment.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Components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Service Discovery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Eureka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Config Management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Spring Cloud Config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Circuit Breakers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Resilience4J,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Hystrix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Load Balancing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Ribbon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API Gateway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Zuul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Spring Cloud Gateway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5676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285EF-AD1B-2093-A930-E47EED50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Service and Client Discovery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470C5030-F1B8-CD08-0EE0-D467A75CAE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9226" y="3049325"/>
            <a:ext cx="9833548" cy="29455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Service Discovery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Mechanism for finding services within a system.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Server-Side Discovery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Load balancers handle service discovery.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Client-Side Discovery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The client is responsible for finding available services.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Client Discovery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Eureka, Consul, or Zookeeper allow clients to locate services dynamically without hardcoding their locations.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7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700" b="1">
                <a:solidFill>
                  <a:schemeClr val="tx2"/>
                </a:solidFill>
              </a:rPr>
              <a:t>Why &amp; How:</a:t>
            </a:r>
          </a:p>
          <a:p>
            <a:r>
              <a:rPr lang="en-IN" sz="1700" b="1">
                <a:solidFill>
                  <a:schemeClr val="tx2"/>
                </a:solidFill>
              </a:rPr>
              <a:t>Why</a:t>
            </a:r>
            <a:r>
              <a:rPr lang="en-IN" sz="1700">
                <a:solidFill>
                  <a:schemeClr val="tx2"/>
                </a:solidFill>
              </a:rPr>
              <a:t>: Facilitates dynamic scaling and failover of services, essential for microservices architecture.</a:t>
            </a:r>
          </a:p>
          <a:p>
            <a:r>
              <a:rPr lang="en-IN" sz="1700" b="1">
                <a:solidFill>
                  <a:schemeClr val="tx2"/>
                </a:solidFill>
              </a:rPr>
              <a:t>How</a:t>
            </a:r>
            <a:r>
              <a:rPr lang="en-IN" sz="1700">
                <a:solidFill>
                  <a:schemeClr val="tx2"/>
                </a:solidFill>
              </a:rPr>
              <a:t>: Register microservices with a discovery service (e.g., Eureka) and enable clients to discover services at runtime.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904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C05D5-EEEA-17F0-D081-337A574F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Netflix OSS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E6A812F8-B7D9-1DD5-8F14-71451F9AF6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7800" y="1553134"/>
            <a:ext cx="6128539" cy="37517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Netflix Open-Source Software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A suite of cloud and microservices tools designed by Netflix to support their microservices architecture.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Key Tools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Eureka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Service discovery.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Hystrix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Circuit breaker for fault tolerance.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Zuul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Edge service for routing, monitoring, and security.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Ribbon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Client-side load balancer.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5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500" b="1" dirty="0">
                <a:solidFill>
                  <a:schemeClr val="tx2"/>
                </a:solidFill>
              </a:rPr>
              <a:t>Why &amp; How:</a:t>
            </a:r>
          </a:p>
          <a:p>
            <a:r>
              <a:rPr lang="en-IN" sz="1500" b="1" dirty="0">
                <a:solidFill>
                  <a:schemeClr val="tx2"/>
                </a:solidFill>
              </a:rPr>
              <a:t>Why</a:t>
            </a:r>
            <a:r>
              <a:rPr lang="en-IN" sz="1500" dirty="0">
                <a:solidFill>
                  <a:schemeClr val="tx2"/>
                </a:solidFill>
              </a:rPr>
              <a:t>: Provides a proven, robust solution for microservices architecture in a cloud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tx2"/>
                </a:solidFill>
              </a:rPr>
              <a:t>How</a:t>
            </a:r>
            <a:r>
              <a:rPr lang="en-IN" sz="1500" dirty="0">
                <a:solidFill>
                  <a:schemeClr val="tx2"/>
                </a:solidFill>
              </a:rPr>
              <a:t>: Integrating tools like </a:t>
            </a:r>
            <a:r>
              <a:rPr lang="en-IN" sz="1500" dirty="0" err="1">
                <a:solidFill>
                  <a:schemeClr val="tx2"/>
                </a:solidFill>
              </a:rPr>
              <a:t>Hystrix</a:t>
            </a:r>
            <a:r>
              <a:rPr lang="en-IN" sz="1500" dirty="0">
                <a:solidFill>
                  <a:schemeClr val="tx2"/>
                </a:solidFill>
              </a:rPr>
              <a:t> for fault tolerance and Eureka for service discovery into your Spring Cloud or microservices ecosystem.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329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CCBB5-31A8-5CCD-BFDA-365EB482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Spring CLI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03AAF-43F8-A81C-E31B-52FB1BFBA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en-IN" sz="200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The Spring Boot CLI is a command line tool that you can use to bootstrap a new project.</a:t>
            </a:r>
          </a:p>
          <a:p>
            <a:endParaRPr lang="en-IN" sz="200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IN" sz="2000">
                <a:solidFill>
                  <a:schemeClr val="tx2"/>
                </a:solidFill>
                <a:highlight>
                  <a:srgbClr val="FFFFFF"/>
                </a:highligh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https://docs.spring.io/spring-boot/installing.html#getting-started.installing.cli</a:t>
            </a:r>
            <a:r>
              <a:rPr lang="en-IN" sz="200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 </a:t>
            </a:r>
          </a:p>
          <a:p>
            <a:pPr lvl="1"/>
            <a:endParaRPr lang="en-IN" sz="200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pPr lvl="1"/>
            <a:r>
              <a:rPr lang="en-IN" sz="200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Some Commands</a:t>
            </a:r>
          </a:p>
          <a:p>
            <a:pPr lvl="2"/>
            <a:r>
              <a:rPr lang="en-IN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spring version</a:t>
            </a:r>
          </a:p>
          <a:p>
            <a:pPr lvl="2"/>
            <a:r>
              <a:rPr lang="en-IN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spring init --dependencies=web,data-jpa my-project</a:t>
            </a:r>
          </a:p>
        </p:txBody>
      </p:sp>
    </p:spTree>
    <p:extLst>
      <p:ext uri="{BB962C8B-B14F-4D97-AF65-F5344CB8AC3E}">
        <p14:creationId xmlns:p14="http://schemas.microsoft.com/office/powerpoint/2010/main" val="331160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B2894-4C40-EC88-DE45-C5FE282F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Rest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FD5D3-8537-313C-7904-FB9AF756F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en-IN" sz="1500" b="1">
                <a:solidFill>
                  <a:schemeClr val="tx2"/>
                </a:solidFill>
                <a:highlight>
                  <a:srgbClr val="FFFFFF"/>
                </a:highlight>
              </a:rPr>
              <a:t>RestTemplate</a:t>
            </a: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 is a class in Spring Framework used to make HTTP requests to RESTful services.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It provides methods for common HTTP operations like GET, POST, PUT, DELETE, etc.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Simplifies communication between microservices or external APIs.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Automatically handles data conversion between Java objects and HTTP responses using serializers like JSON or XML.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Can easily integrate with authentication, headers, and other HTTP configurations.</a:t>
            </a:r>
          </a:p>
          <a:p>
            <a:endParaRPr lang="en-IN" sz="1500">
              <a:solidFill>
                <a:schemeClr val="tx2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EBDAE9-76D2-D952-ACB6-484DB8E167F3}"/>
              </a:ext>
            </a:extLst>
          </p:cNvPr>
          <p:cNvGrpSpPr/>
          <p:nvPr/>
        </p:nvGrpSpPr>
        <p:grpSpPr>
          <a:xfrm>
            <a:off x="6754761" y="3106994"/>
            <a:ext cx="5436933" cy="1149195"/>
            <a:chOff x="104330" y="4266793"/>
            <a:chExt cx="11366747" cy="2005493"/>
          </a:xfrm>
        </p:grpSpPr>
        <p:pic>
          <p:nvPicPr>
            <p:cNvPr id="15" name="Graphic 14" descr="Transfer with solid fill">
              <a:extLst>
                <a:ext uri="{FF2B5EF4-FFF2-40B4-BE49-F238E27FC236}">
                  <a16:creationId xmlns:a16="http://schemas.microsoft.com/office/drawing/2014/main" id="{1055449F-0222-F0CD-9068-8F562F123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6478" y="4874528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Laptop with solid fill">
              <a:extLst>
                <a:ext uri="{FF2B5EF4-FFF2-40B4-BE49-F238E27FC236}">
                  <a16:creationId xmlns:a16="http://schemas.microsoft.com/office/drawing/2014/main" id="{B43D8D52-5B25-F819-BFD1-2BC58FCD5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73147" y="4391171"/>
              <a:ext cx="1881115" cy="1881115"/>
            </a:xfrm>
            <a:prstGeom prst="rect">
              <a:avLst/>
            </a:prstGeom>
          </p:spPr>
        </p:pic>
        <p:pic>
          <p:nvPicPr>
            <p:cNvPr id="17" name="Graphic 16" descr="Database with solid fill">
              <a:extLst>
                <a:ext uri="{FF2B5EF4-FFF2-40B4-BE49-F238E27FC236}">
                  <a16:creationId xmlns:a16="http://schemas.microsoft.com/office/drawing/2014/main" id="{287A5DCF-777A-D36E-E3C1-4C26FC66B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89962" y="4266793"/>
              <a:ext cx="1881115" cy="1881115"/>
            </a:xfrm>
            <a:prstGeom prst="rect">
              <a:avLst/>
            </a:prstGeom>
          </p:spPr>
        </p:pic>
        <p:pic>
          <p:nvPicPr>
            <p:cNvPr id="19" name="Graphic 18" descr="Laptop with solid fill">
              <a:extLst>
                <a:ext uri="{FF2B5EF4-FFF2-40B4-BE49-F238E27FC236}">
                  <a16:creationId xmlns:a16="http://schemas.microsoft.com/office/drawing/2014/main" id="{4489A693-F5AF-C3FD-D79D-B6AC7048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9495" y="4391171"/>
              <a:ext cx="1881115" cy="1881115"/>
            </a:xfrm>
            <a:prstGeom prst="rect">
              <a:avLst/>
            </a:prstGeom>
          </p:spPr>
        </p:pic>
        <p:pic>
          <p:nvPicPr>
            <p:cNvPr id="21" name="Graphic 20" descr="Programmer female with solid fill">
              <a:extLst>
                <a:ext uri="{FF2B5EF4-FFF2-40B4-BE49-F238E27FC236}">
                  <a16:creationId xmlns:a16="http://schemas.microsoft.com/office/drawing/2014/main" id="{E6497593-D6D8-2E70-1170-9F884B6AB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4330" y="4266793"/>
              <a:ext cx="1881115" cy="1881115"/>
            </a:xfrm>
            <a:prstGeom prst="rect">
              <a:avLst/>
            </a:prstGeom>
          </p:spPr>
        </p:pic>
        <p:pic>
          <p:nvPicPr>
            <p:cNvPr id="27" name="Graphic 26" descr="Transfer with solid fill">
              <a:extLst>
                <a:ext uri="{FF2B5EF4-FFF2-40B4-BE49-F238E27FC236}">
                  <a16:creationId xmlns:a16="http://schemas.microsoft.com/office/drawing/2014/main" id="{55F1B556-9672-E695-1444-AEC712DB1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93331" y="4948084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Transfer with solid fill">
              <a:extLst>
                <a:ext uri="{FF2B5EF4-FFF2-40B4-BE49-F238E27FC236}">
                  <a16:creationId xmlns:a16="http://schemas.microsoft.com/office/drawing/2014/main" id="{8CE6E195-8CA9-DFCA-0081-43B5FE6B1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75562" y="4862238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186B5A-B932-5467-F2E2-208301ED73E4}"/>
                </a:ext>
              </a:extLst>
            </p:cNvPr>
            <p:cNvSpPr txBox="1"/>
            <p:nvPr/>
          </p:nvSpPr>
          <p:spPr>
            <a:xfrm>
              <a:off x="1788161" y="4692681"/>
              <a:ext cx="1627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IN" sz="64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UI/REST Client</a:t>
              </a:r>
              <a:endParaRPr lang="en-IN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3433E5-B01E-E5AB-75F7-05B566089348}"/>
                </a:ext>
              </a:extLst>
            </p:cNvPr>
            <p:cNvSpPr txBox="1"/>
            <p:nvPr/>
          </p:nvSpPr>
          <p:spPr>
            <a:xfrm>
              <a:off x="5282123" y="4677572"/>
              <a:ext cx="1652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IN" sz="64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 Template</a:t>
              </a:r>
              <a:endParaRPr lang="en-I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73BF86-42E3-EE6E-0B5C-2F769583C9C7}"/>
                </a:ext>
              </a:extLst>
            </p:cNvPr>
            <p:cNvSpPr txBox="1"/>
            <p:nvPr/>
          </p:nvSpPr>
          <p:spPr>
            <a:xfrm>
              <a:off x="8734068" y="4677572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IN" sz="64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HTTP</a:t>
              </a:r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7544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33FE6-7D4C-23DF-FF2F-BAD0EF4F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Rest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896E-878E-28F7-A114-BAE457196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Use Case</a:t>
            </a:r>
          </a:p>
          <a:p>
            <a:pPr lvl="1"/>
            <a:r>
              <a:rPr lang="en-IN" sz="1800" dirty="0">
                <a:solidFill>
                  <a:schemeClr val="tx2"/>
                </a:solidFill>
              </a:rPr>
              <a:t>A </a:t>
            </a:r>
            <a:r>
              <a:rPr lang="en-IN" sz="1800" dirty="0" err="1">
                <a:solidFill>
                  <a:schemeClr val="tx2"/>
                </a:solidFill>
              </a:rPr>
              <a:t>RestTemplate</a:t>
            </a:r>
            <a:r>
              <a:rPr lang="en-IN" sz="1800" dirty="0">
                <a:solidFill>
                  <a:schemeClr val="tx2"/>
                </a:solidFill>
              </a:rPr>
              <a:t> can be used in an Order Service to send a request to an Inventory Service to check if items are available. The Order Service calls the Inventory Service's API using </a:t>
            </a:r>
            <a:r>
              <a:rPr lang="en-IN" sz="1800" dirty="0" err="1">
                <a:solidFill>
                  <a:schemeClr val="tx2"/>
                </a:solidFill>
              </a:rPr>
              <a:t>RestTemplate</a:t>
            </a:r>
            <a:r>
              <a:rPr lang="en-IN" sz="1800" dirty="0">
                <a:solidFill>
                  <a:schemeClr val="tx2"/>
                </a:solidFill>
              </a:rPr>
              <a:t> to retrieve the stock availability before confirming the order.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DA8B28F-3916-9EAC-1959-52CFF8D10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1" y="3994263"/>
            <a:ext cx="4954693" cy="904231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693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D83B6-8783-64BA-BE6C-BF3A19EC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IN" sz="3600">
                <a:solidFill>
                  <a:schemeClr val="tx2"/>
                </a:solidFill>
              </a:rPr>
              <a:t>Content Negotiation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7971-E5F8-4A0E-4DAB-BA9F87B6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In Spring Boot, </a:t>
            </a:r>
            <a:r>
              <a:rPr lang="en-IN" sz="1800" b="1" dirty="0">
                <a:solidFill>
                  <a:schemeClr val="tx2"/>
                </a:solidFill>
              </a:rPr>
              <a:t>Content Negotiation</a:t>
            </a:r>
            <a:r>
              <a:rPr lang="en-IN" sz="1800" dirty="0">
                <a:solidFill>
                  <a:schemeClr val="tx2"/>
                </a:solidFill>
              </a:rPr>
              <a:t> allows your RESTful web services to serve different formats of data, such as </a:t>
            </a:r>
            <a:r>
              <a:rPr lang="en-IN" sz="1800" b="1" dirty="0">
                <a:solidFill>
                  <a:schemeClr val="tx2"/>
                </a:solidFill>
              </a:rPr>
              <a:t>JSON</a:t>
            </a:r>
            <a:r>
              <a:rPr lang="en-IN" sz="1800" dirty="0">
                <a:solidFill>
                  <a:schemeClr val="tx2"/>
                </a:solidFill>
              </a:rPr>
              <a:t> and </a:t>
            </a:r>
            <a:r>
              <a:rPr lang="en-IN" sz="1800" b="1" dirty="0">
                <a:solidFill>
                  <a:schemeClr val="tx2"/>
                </a:solidFill>
              </a:rPr>
              <a:t>XML</a:t>
            </a:r>
            <a:r>
              <a:rPr lang="en-IN" sz="1800" dirty="0">
                <a:solidFill>
                  <a:schemeClr val="tx2"/>
                </a:solidFill>
              </a:rPr>
              <a:t>, based on the client's request. By default, Spring Boot supports JSON, but it also allows serving XML if needed. Content negotiation happens based on the </a:t>
            </a:r>
            <a:r>
              <a:rPr lang="en-IN" sz="1800" b="1" dirty="0">
                <a:solidFill>
                  <a:schemeClr val="tx2"/>
                </a:solidFill>
              </a:rPr>
              <a:t>Accept</a:t>
            </a:r>
            <a:r>
              <a:rPr lang="en-IN" sz="1800" dirty="0">
                <a:solidFill>
                  <a:schemeClr val="tx2"/>
                </a:solidFill>
              </a:rPr>
              <a:t> header or the file extension provided in the request.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315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029F51-79E9-0060-A1D4-7C4AFF02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How Content Negotiation Works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1FE3297-E7D0-A9B2-4F9A-4B6E1892E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684" y="801866"/>
            <a:ext cx="564697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Client Request: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The client specifies the format it wants (JSON, XML, etc.) using 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Accept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header or a file extension in the URL (like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json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.xml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Spring Response: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Spring Boot checks the requested media type and returns the response in that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format if it's supported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Spring Boot includes the </a:t>
            </a:r>
            <a:r>
              <a:rPr lang="en-US" altLang="en-US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jackson-databind</a:t>
            </a: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 dependency by default for JSON. For XML support, you'll need the Jackson XML dependency.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en-US" sz="1800" dirty="0">
              <a:solidFill>
                <a:schemeClr val="tx2"/>
              </a:solidFill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IN" sz="1800" dirty="0">
                <a:solidFill>
                  <a:schemeClr val="tx2"/>
                </a:solidFill>
              </a:rPr>
              <a:t>Steps to Enable JSON and XML Content Negotiation in Spring Boot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IN" sz="1800" dirty="0">
                <a:solidFill>
                  <a:schemeClr val="tx2"/>
                </a:solidFill>
              </a:rPr>
              <a:t>@GetMapping(value = "/order", produces = { "application/</a:t>
            </a:r>
            <a:r>
              <a:rPr lang="en-IN" sz="1800" dirty="0" err="1">
                <a:solidFill>
                  <a:schemeClr val="tx2"/>
                </a:solidFill>
              </a:rPr>
              <a:t>json</a:t>
            </a:r>
            <a:r>
              <a:rPr lang="en-IN" sz="1800" dirty="0">
                <a:solidFill>
                  <a:schemeClr val="tx2"/>
                </a:solidFill>
              </a:rPr>
              <a:t>", "application/xml" })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IN" sz="1800" dirty="0">
                <a:solidFill>
                  <a:schemeClr val="tx2"/>
                </a:solidFill>
              </a:rPr>
              <a:t>@JacksonXmlRootElement(localName = "order") </a:t>
            </a:r>
            <a:br>
              <a:rPr lang="en-IN" sz="1800" dirty="0">
                <a:solidFill>
                  <a:schemeClr val="tx2"/>
                </a:solidFill>
              </a:rPr>
            </a:br>
            <a:r>
              <a:rPr lang="en-IN" sz="1800" dirty="0">
                <a:solidFill>
                  <a:schemeClr val="tx2"/>
                </a:solidFill>
              </a:rPr>
              <a:t>  public class Order {}</a:t>
            </a:r>
          </a:p>
          <a:p>
            <a:endParaRPr lang="en-IN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3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3D6A0-0678-364E-FDB1-1C2DB1FC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Spring JMS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Rectangle 1">
            <a:extLst>
              <a:ext uri="{FF2B5EF4-FFF2-40B4-BE49-F238E27FC236}">
                <a16:creationId xmlns:a16="http://schemas.microsoft.com/office/drawing/2014/main" id="{E4662FEC-585C-D7DF-051A-037A13A3AF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32812" y="1032987"/>
            <a:ext cx="4919108" cy="47920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Java Message Service (JMS) is an API for messaging between applications.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It enables asynchronous communication, decoupling the sender and receiver.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Commonly used for messaging in microservices, enterprise applications, etc.</a:t>
            </a:r>
          </a:p>
          <a:p>
            <a:r>
              <a:rPr lang="en-IN" sz="1900" b="1" dirty="0">
                <a:solidFill>
                  <a:schemeClr val="tx2"/>
                </a:solidFill>
              </a:rPr>
              <a:t>Key Features:</a:t>
            </a:r>
            <a:endParaRPr lang="en-IN" sz="1900" dirty="0">
              <a:solidFill>
                <a:schemeClr val="tx2"/>
              </a:solidFill>
            </a:endParaRPr>
          </a:p>
          <a:p>
            <a:pPr lvl="1"/>
            <a:r>
              <a:rPr lang="en-IN" sz="1500" dirty="0">
                <a:solidFill>
                  <a:schemeClr val="tx2"/>
                </a:solidFill>
              </a:rPr>
              <a:t>Provides messaging reliability and durability.</a:t>
            </a:r>
          </a:p>
          <a:p>
            <a:pPr lvl="1"/>
            <a:r>
              <a:rPr lang="en-IN" sz="1500" dirty="0">
                <a:solidFill>
                  <a:schemeClr val="tx2"/>
                </a:solidFill>
              </a:rPr>
              <a:t>Supports both point-to-point (queues) and publish-subscribe (topics) messaging models.</a:t>
            </a:r>
          </a:p>
          <a:p>
            <a:pPr lvl="1"/>
            <a:r>
              <a:rPr lang="en-IN" sz="1500" dirty="0">
                <a:solidFill>
                  <a:schemeClr val="tx2"/>
                </a:solidFill>
              </a:rPr>
              <a:t>Integrated in Spring for seamless usage.</a:t>
            </a:r>
          </a:p>
        </p:txBody>
      </p:sp>
    </p:spTree>
    <p:extLst>
      <p:ext uri="{BB962C8B-B14F-4D97-AF65-F5344CB8AC3E}">
        <p14:creationId xmlns:p14="http://schemas.microsoft.com/office/powerpoint/2010/main" val="75479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252FD-F6C0-D73B-AAA7-87C156C3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JmsTemplate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90DD0F-EC60-F4BB-95FB-231285C9CD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Overview: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JmsTemplate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is a central class in Spring’s JMS support, offering a simplified API for sending and receiving messages.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Handles connection management and simplifies sending/receiving JMS messages.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Key Methods: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convertAndSend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- Sends a message to a specified destination.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receiveAndConvert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- Receives a message from the destination and converts it.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5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5766</TotalTime>
  <Words>1571</Words>
  <Application>Microsoft Office PowerPoint</Application>
  <PresentationFormat>Widescreen</PresentationFormat>
  <Paragraphs>157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-apple-system</vt:lpstr>
      <vt:lpstr>Aptos</vt:lpstr>
      <vt:lpstr>Aptos Display</vt:lpstr>
      <vt:lpstr>Arial</vt:lpstr>
      <vt:lpstr>Arial Unicode MS</vt:lpstr>
      <vt:lpstr>Calibri</vt:lpstr>
      <vt:lpstr>Courier New</vt:lpstr>
      <vt:lpstr>Office Theme</vt:lpstr>
      <vt:lpstr>Spring Boot Microservices</vt:lpstr>
      <vt:lpstr>What is Spring Boot?</vt:lpstr>
      <vt:lpstr>Spring CLI</vt:lpstr>
      <vt:lpstr>Rest Template</vt:lpstr>
      <vt:lpstr>Rest Template</vt:lpstr>
      <vt:lpstr>Content Negotiation</vt:lpstr>
      <vt:lpstr>How Content Negotiation Works</vt:lpstr>
      <vt:lpstr>Spring JMS</vt:lpstr>
      <vt:lpstr>JmsTemplate</vt:lpstr>
      <vt:lpstr>Health Endpoint</vt:lpstr>
      <vt:lpstr>How to Enable the Health Endpoint</vt:lpstr>
      <vt:lpstr>Microservices</vt:lpstr>
      <vt:lpstr>Characteristics</vt:lpstr>
      <vt:lpstr>Why &amp; How</vt:lpstr>
      <vt:lpstr>Decentralized Governance, Scalability, Fault Tolerance</vt:lpstr>
      <vt:lpstr>Decentralized Governance: Why &amp; How</vt:lpstr>
      <vt:lpstr>Scalability: Why &amp; How</vt:lpstr>
      <vt:lpstr>Horizontal vs Vertical Scaling</vt:lpstr>
      <vt:lpstr>Auto-Scaling Strategies</vt:lpstr>
      <vt:lpstr>Load Balancing</vt:lpstr>
      <vt:lpstr>Cloud Computing</vt:lpstr>
      <vt:lpstr>Types</vt:lpstr>
      <vt:lpstr>Spring Cloud</vt:lpstr>
      <vt:lpstr>Service and Client Discovery</vt:lpstr>
      <vt:lpstr>Netflix 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Agarwal, Prabhat (DI CTO FDS CCS COS CORE AM)</dc:creator>
  <cp:lastModifiedBy>Agarwal, Prabhat (DI CTO FDS CCS COS CORE AM)</cp:lastModifiedBy>
  <cp:revision>116</cp:revision>
  <dcterms:created xsi:type="dcterms:W3CDTF">2024-09-10T04:04:28Z</dcterms:created>
  <dcterms:modified xsi:type="dcterms:W3CDTF">2024-09-26T15:14:22Z</dcterms:modified>
</cp:coreProperties>
</file>