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4"/>
  </p:notesMasterIdLst>
  <p:sldIdLst>
    <p:sldId id="256" r:id="rId2"/>
    <p:sldId id="257" r:id="rId3"/>
    <p:sldId id="258" r:id="rId4"/>
    <p:sldId id="260" r:id="rId5"/>
    <p:sldId id="265" r:id="rId6"/>
    <p:sldId id="268" r:id="rId7"/>
    <p:sldId id="264" r:id="rId8"/>
    <p:sldId id="261" r:id="rId9"/>
    <p:sldId id="262" r:id="rId10"/>
    <p:sldId id="263"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snapToObjects="1">
      <p:cViewPr>
        <p:scale>
          <a:sx n="104" d="100"/>
          <a:sy n="104" d="100"/>
        </p:scale>
        <p:origin x="89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EB2E0-1EF5-BE4E-9F09-24A29AA13561}" type="datetimeFigureOut">
              <a:rPr lang="en-US" smtClean="0"/>
              <a:t>10/7/20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696B96-819B-E642-B033-C82726CE3DFE}" type="slidenum">
              <a:rPr lang="en-US" smtClean="0"/>
              <a:t>‹#›</a:t>
            </a:fld>
            <a:endParaRPr lang="en-US"/>
          </a:p>
        </p:txBody>
      </p:sp>
    </p:spTree>
    <p:extLst>
      <p:ext uri="{BB962C8B-B14F-4D97-AF65-F5344CB8AC3E}">
        <p14:creationId xmlns:p14="http://schemas.microsoft.com/office/powerpoint/2010/main" val="40098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96B96-819B-E642-B033-C82726CE3DFE}" type="slidenum">
              <a:rPr lang="en-US" smtClean="0"/>
              <a:t>4</a:t>
            </a:fld>
            <a:endParaRPr lang="en-US"/>
          </a:p>
        </p:txBody>
      </p:sp>
    </p:spTree>
    <p:extLst>
      <p:ext uri="{BB962C8B-B14F-4D97-AF65-F5344CB8AC3E}">
        <p14:creationId xmlns:p14="http://schemas.microsoft.com/office/powerpoint/2010/main" val="128908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96B96-819B-E642-B033-C82726CE3DFE}" type="slidenum">
              <a:rPr lang="en-US" smtClean="0"/>
              <a:t>5</a:t>
            </a:fld>
            <a:endParaRPr lang="en-US"/>
          </a:p>
        </p:txBody>
      </p:sp>
    </p:spTree>
    <p:extLst>
      <p:ext uri="{BB962C8B-B14F-4D97-AF65-F5344CB8AC3E}">
        <p14:creationId xmlns:p14="http://schemas.microsoft.com/office/powerpoint/2010/main" val="131177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96B96-819B-E642-B033-C82726CE3DFE}" type="slidenum">
              <a:rPr lang="en-US" smtClean="0"/>
              <a:t>7</a:t>
            </a:fld>
            <a:endParaRPr lang="en-US"/>
          </a:p>
        </p:txBody>
      </p:sp>
    </p:spTree>
    <p:extLst>
      <p:ext uri="{BB962C8B-B14F-4D97-AF65-F5344CB8AC3E}">
        <p14:creationId xmlns:p14="http://schemas.microsoft.com/office/powerpoint/2010/main" val="246221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96B96-819B-E642-B033-C82726CE3DFE}" type="slidenum">
              <a:rPr lang="en-US" smtClean="0"/>
              <a:t>10</a:t>
            </a:fld>
            <a:endParaRPr lang="en-US"/>
          </a:p>
        </p:txBody>
      </p:sp>
    </p:spTree>
    <p:extLst>
      <p:ext uri="{BB962C8B-B14F-4D97-AF65-F5344CB8AC3E}">
        <p14:creationId xmlns:p14="http://schemas.microsoft.com/office/powerpoint/2010/main" val="280908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96B96-819B-E642-B033-C82726CE3DFE}" type="slidenum">
              <a:rPr lang="en-US" smtClean="0"/>
              <a:t>11</a:t>
            </a:fld>
            <a:endParaRPr lang="en-US"/>
          </a:p>
        </p:txBody>
      </p:sp>
    </p:spTree>
    <p:extLst>
      <p:ext uri="{BB962C8B-B14F-4D97-AF65-F5344CB8AC3E}">
        <p14:creationId xmlns:p14="http://schemas.microsoft.com/office/powerpoint/2010/main" val="259429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96B96-819B-E642-B033-C82726CE3DFE}" type="slidenum">
              <a:rPr lang="en-US" smtClean="0"/>
              <a:t>12</a:t>
            </a:fld>
            <a:endParaRPr lang="en-US"/>
          </a:p>
        </p:txBody>
      </p:sp>
    </p:spTree>
    <p:extLst>
      <p:ext uri="{BB962C8B-B14F-4D97-AF65-F5344CB8AC3E}">
        <p14:creationId xmlns:p14="http://schemas.microsoft.com/office/powerpoint/2010/main" val="258761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Tuesday, October 6,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8940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Tuesday, October 6,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1162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Tuesday, October 6,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4355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Tuesday, October 6,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3732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Tuesday, October 6,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2056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Tuesday, October 6,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7451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Tuesday, October 6,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7530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Tuesday, October 6,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67196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Tuesday, October 6,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004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Tuesday, October 6,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20499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Tuesday, October 6,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35844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900" cap="all" spc="300" baseline="0">
                <a:solidFill>
                  <a:schemeClr val="bg1"/>
                </a:solidFill>
              </a:defRPr>
            </a:lvl1pPr>
          </a:lstStyle>
          <a:p>
            <a:fld id="{10076A27-8146-4F75-9851-A83577C6FD8A}" type="datetime2">
              <a:rPr lang="en-US" smtClean="0"/>
              <a:t>Tuesday, October 6,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9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13163538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83">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0168C-44BA-734F-9F85-AB9EAC8A5B12}"/>
              </a:ext>
            </a:extLst>
          </p:cNvPr>
          <p:cNvSpPr>
            <a:spLocks noGrp="1"/>
          </p:cNvSpPr>
          <p:nvPr>
            <p:ph type="ctrTitle"/>
          </p:nvPr>
        </p:nvSpPr>
        <p:spPr>
          <a:xfrm>
            <a:off x="1371600" y="1028701"/>
            <a:ext cx="4372550" cy="2518436"/>
          </a:xfrm>
        </p:spPr>
        <p:txBody>
          <a:bodyPr>
            <a:normAutofit/>
          </a:bodyPr>
          <a:lstStyle/>
          <a:p>
            <a:pPr algn="l"/>
            <a:r>
              <a:rPr lang="en-US"/>
              <a:t>the Frontend soccer kids</a:t>
            </a:r>
          </a:p>
        </p:txBody>
      </p:sp>
      <p:sp>
        <p:nvSpPr>
          <p:cNvPr id="95" name="Rectangle 85">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7">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89">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9BA58F26-965D-7F49-9776-B498FD773297}"/>
              </a:ext>
            </a:extLst>
          </p:cNvPr>
          <p:cNvSpPr>
            <a:spLocks noGrp="1"/>
          </p:cNvSpPr>
          <p:nvPr>
            <p:ph type="subTitle" idx="1"/>
          </p:nvPr>
        </p:nvSpPr>
        <p:spPr>
          <a:xfrm>
            <a:off x="1371600" y="4381756"/>
            <a:ext cx="4372550" cy="1793757"/>
          </a:xfrm>
        </p:spPr>
        <p:txBody>
          <a:bodyPr>
            <a:normAutofit/>
          </a:bodyPr>
          <a:lstStyle/>
          <a:p>
            <a:pPr algn="l"/>
            <a:r>
              <a:rPr lang="en-US" sz="1400">
                <a:solidFill>
                  <a:schemeClr val="bg1"/>
                </a:solidFill>
              </a:rPr>
              <a:t>Serena JOhnson</a:t>
            </a:r>
          </a:p>
          <a:p>
            <a:pPr algn="l"/>
            <a:r>
              <a:rPr lang="en-US" sz="1400">
                <a:solidFill>
                  <a:schemeClr val="bg1"/>
                </a:solidFill>
              </a:rPr>
              <a:t>Amber Pradhan</a:t>
            </a:r>
          </a:p>
          <a:p>
            <a:pPr algn="l"/>
            <a:r>
              <a:rPr lang="en-US" sz="1400">
                <a:solidFill>
                  <a:schemeClr val="bg1"/>
                </a:solidFill>
              </a:rPr>
              <a:t>Jomo morris</a:t>
            </a:r>
          </a:p>
        </p:txBody>
      </p:sp>
      <p:pic>
        <p:nvPicPr>
          <p:cNvPr id="5" name="Picture 4" descr="ᐈ Soccer cartoon stock images, Royalty Free kids soccer cliparts | download  on Depositphotos®">
            <a:extLst>
              <a:ext uri="{FF2B5EF4-FFF2-40B4-BE49-F238E27FC236}">
                <a16:creationId xmlns:a16="http://schemas.microsoft.com/office/drawing/2014/main" id="{DC769957-9C5E-0243-A0B0-EE6DD59793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8400" y="1028700"/>
            <a:ext cx="4903081" cy="18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77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6E7F61-EB24-2D4E-803C-249D8F6487BF}"/>
              </a:ext>
            </a:extLst>
          </p:cNvPr>
          <p:cNvSpPr>
            <a:spLocks noGrp="1"/>
          </p:cNvSpPr>
          <p:nvPr>
            <p:ph type="title"/>
          </p:nvPr>
        </p:nvSpPr>
        <p:spPr>
          <a:xfrm>
            <a:off x="-6849" y="1028701"/>
            <a:ext cx="4045449" cy="3020785"/>
          </a:xfrm>
        </p:spPr>
        <p:txBody>
          <a:bodyPr>
            <a:normAutofit/>
          </a:bodyPr>
          <a:lstStyle/>
          <a:p>
            <a:pPr algn="r"/>
            <a:r>
              <a:rPr lang="en-US" sz="3200" dirty="0">
                <a:solidFill>
                  <a:schemeClr val="bg1"/>
                </a:solidFill>
              </a:rPr>
              <a:t>Class diagram</a:t>
            </a:r>
          </a:p>
        </p:txBody>
      </p:sp>
      <p:pic>
        <p:nvPicPr>
          <p:cNvPr id="7" name="Picture 6" descr="Diagram&#10;&#10;Description automatically generated">
            <a:extLst>
              <a:ext uri="{FF2B5EF4-FFF2-40B4-BE49-F238E27FC236}">
                <a16:creationId xmlns:a16="http://schemas.microsoft.com/office/drawing/2014/main" id="{F5D30389-D55F-E444-97A2-070B938C7AEE}"/>
              </a:ext>
            </a:extLst>
          </p:cNvPr>
          <p:cNvPicPr>
            <a:picLocks noChangeAspect="1"/>
          </p:cNvPicPr>
          <p:nvPr/>
        </p:nvPicPr>
        <p:blipFill>
          <a:blip r:embed="rId3"/>
          <a:stretch>
            <a:fillRect/>
          </a:stretch>
        </p:blipFill>
        <p:spPr>
          <a:xfrm>
            <a:off x="4044952" y="1"/>
            <a:ext cx="8135029" cy="6857570"/>
          </a:xfrm>
          <a:prstGeom prst="rect">
            <a:avLst/>
          </a:prstGeom>
        </p:spPr>
      </p:pic>
    </p:spTree>
    <p:extLst>
      <p:ext uri="{BB962C8B-B14F-4D97-AF65-F5344CB8AC3E}">
        <p14:creationId xmlns:p14="http://schemas.microsoft.com/office/powerpoint/2010/main" val="412656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6E7F61-EB24-2D4E-803C-249D8F6487BF}"/>
              </a:ext>
            </a:extLst>
          </p:cNvPr>
          <p:cNvSpPr>
            <a:spLocks noGrp="1"/>
          </p:cNvSpPr>
          <p:nvPr>
            <p:ph type="title"/>
          </p:nvPr>
        </p:nvSpPr>
        <p:spPr>
          <a:xfrm>
            <a:off x="-6849" y="1028701"/>
            <a:ext cx="4045449" cy="3020785"/>
          </a:xfrm>
        </p:spPr>
        <p:txBody>
          <a:bodyPr>
            <a:normAutofit/>
          </a:bodyPr>
          <a:lstStyle/>
          <a:p>
            <a:pPr algn="r"/>
            <a:r>
              <a:rPr lang="en-US" sz="3200" dirty="0">
                <a:solidFill>
                  <a:schemeClr val="bg1"/>
                </a:solidFill>
              </a:rPr>
              <a:t>Use case diagram</a:t>
            </a:r>
          </a:p>
        </p:txBody>
      </p:sp>
      <p:pic>
        <p:nvPicPr>
          <p:cNvPr id="4" name="Picture 3" descr="Diagram, schematic&#10;&#10;Description automatically generated">
            <a:extLst>
              <a:ext uri="{FF2B5EF4-FFF2-40B4-BE49-F238E27FC236}">
                <a16:creationId xmlns:a16="http://schemas.microsoft.com/office/drawing/2014/main" id="{5CAE5342-EBB2-CE4C-B621-3E018983F954}"/>
              </a:ext>
            </a:extLst>
          </p:cNvPr>
          <p:cNvPicPr>
            <a:picLocks noChangeAspect="1"/>
          </p:cNvPicPr>
          <p:nvPr/>
        </p:nvPicPr>
        <p:blipFill>
          <a:blip r:embed="rId3"/>
          <a:stretch>
            <a:fillRect/>
          </a:stretch>
        </p:blipFill>
        <p:spPr>
          <a:xfrm>
            <a:off x="4044953" y="0"/>
            <a:ext cx="8154049" cy="6858000"/>
          </a:xfrm>
          <a:prstGeom prst="rect">
            <a:avLst/>
          </a:prstGeom>
        </p:spPr>
      </p:pic>
    </p:spTree>
    <p:extLst>
      <p:ext uri="{BB962C8B-B14F-4D97-AF65-F5344CB8AC3E}">
        <p14:creationId xmlns:p14="http://schemas.microsoft.com/office/powerpoint/2010/main" val="248564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6E7F61-EB24-2D4E-803C-249D8F6487BF}"/>
              </a:ext>
            </a:extLst>
          </p:cNvPr>
          <p:cNvSpPr>
            <a:spLocks noGrp="1"/>
          </p:cNvSpPr>
          <p:nvPr>
            <p:ph type="title"/>
          </p:nvPr>
        </p:nvSpPr>
        <p:spPr>
          <a:xfrm>
            <a:off x="-6849" y="1028701"/>
            <a:ext cx="4045449" cy="3020785"/>
          </a:xfrm>
        </p:spPr>
        <p:txBody>
          <a:bodyPr>
            <a:normAutofit/>
          </a:bodyPr>
          <a:lstStyle/>
          <a:p>
            <a:pPr algn="r"/>
            <a:r>
              <a:rPr lang="en-US" sz="3200" dirty="0">
                <a:solidFill>
                  <a:schemeClr val="bg1"/>
                </a:solidFill>
              </a:rPr>
              <a:t>Use case diagram</a:t>
            </a:r>
          </a:p>
        </p:txBody>
      </p:sp>
      <p:pic>
        <p:nvPicPr>
          <p:cNvPr id="5" name="Picture 4">
            <a:extLst>
              <a:ext uri="{FF2B5EF4-FFF2-40B4-BE49-F238E27FC236}">
                <a16:creationId xmlns:a16="http://schemas.microsoft.com/office/drawing/2014/main" id="{504CE489-15B6-B84D-8DFC-DB5FF5D049F8}"/>
              </a:ext>
            </a:extLst>
          </p:cNvPr>
          <p:cNvPicPr>
            <a:picLocks noChangeAspect="1"/>
          </p:cNvPicPr>
          <p:nvPr/>
        </p:nvPicPr>
        <p:blipFill>
          <a:blip r:embed="rId3"/>
          <a:stretch>
            <a:fillRect/>
          </a:stretch>
        </p:blipFill>
        <p:spPr>
          <a:xfrm>
            <a:off x="4044953" y="-429"/>
            <a:ext cx="8153400" cy="6858000"/>
          </a:xfrm>
          <a:prstGeom prst="rect">
            <a:avLst/>
          </a:prstGeom>
        </p:spPr>
      </p:pic>
    </p:spTree>
    <p:extLst>
      <p:ext uri="{BB962C8B-B14F-4D97-AF65-F5344CB8AC3E}">
        <p14:creationId xmlns:p14="http://schemas.microsoft.com/office/powerpoint/2010/main" val="10441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6E7F61-EB24-2D4E-803C-249D8F6487BF}"/>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Problem statement: The Great game</a:t>
            </a:r>
          </a:p>
        </p:txBody>
      </p:sp>
      <p:sp>
        <p:nvSpPr>
          <p:cNvPr id="3" name="Content Placeholder 2">
            <a:extLst>
              <a:ext uri="{FF2B5EF4-FFF2-40B4-BE49-F238E27FC236}">
                <a16:creationId xmlns:a16="http://schemas.microsoft.com/office/drawing/2014/main" id="{73A0EBFC-40CE-3843-962B-4589125B16A6}"/>
              </a:ext>
            </a:extLst>
          </p:cNvPr>
          <p:cNvSpPr>
            <a:spLocks noGrp="1"/>
          </p:cNvSpPr>
          <p:nvPr>
            <p:ph idx="1"/>
          </p:nvPr>
        </p:nvSpPr>
        <p:spPr>
          <a:xfrm>
            <a:off x="4978065" y="2035087"/>
            <a:ext cx="6273972" cy="2787394"/>
          </a:xfrm>
        </p:spPr>
        <p:txBody>
          <a:bodyPr>
            <a:normAutofit/>
          </a:bodyPr>
          <a:lstStyle/>
          <a:p>
            <a:pPr marL="0" indent="0" algn="ctr">
              <a:buNone/>
            </a:pPr>
            <a:r>
              <a:rPr lang="en-US" sz="1800" dirty="0"/>
              <a:t>During these critical times, many young children and teens are stuck in the home without much to do expect for schoolwork, chores, and sleep. With developing a website that allows users to play the game of soccer, it will not only allow for the user to have entertainment, but also help with the ability to have observation skills , intuitive abilities, and start developing better alertness and concentration</a:t>
            </a:r>
            <a:r>
              <a:rPr lang="en-US" dirty="0"/>
              <a:t>.</a:t>
            </a:r>
            <a:endParaRPr lang="en-US" sz="1800" dirty="0"/>
          </a:p>
        </p:txBody>
      </p:sp>
    </p:spTree>
    <p:extLst>
      <p:ext uri="{BB962C8B-B14F-4D97-AF65-F5344CB8AC3E}">
        <p14:creationId xmlns:p14="http://schemas.microsoft.com/office/powerpoint/2010/main" val="160052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7F61-EB24-2D4E-803C-249D8F6487BF}"/>
              </a:ext>
            </a:extLst>
          </p:cNvPr>
          <p:cNvSpPr>
            <a:spLocks noGrp="1"/>
          </p:cNvSpPr>
          <p:nvPr>
            <p:ph type="title"/>
          </p:nvPr>
        </p:nvSpPr>
        <p:spPr/>
        <p:txBody>
          <a:bodyPr>
            <a:normAutofit/>
          </a:bodyPr>
          <a:lstStyle/>
          <a:p>
            <a:pPr algn="ctr"/>
            <a:r>
              <a:rPr lang="en-US" sz="3200" dirty="0"/>
              <a:t>Requirements</a:t>
            </a:r>
          </a:p>
        </p:txBody>
      </p:sp>
      <p:sp>
        <p:nvSpPr>
          <p:cNvPr id="5" name="Text Placeholder 4">
            <a:extLst>
              <a:ext uri="{FF2B5EF4-FFF2-40B4-BE49-F238E27FC236}">
                <a16:creationId xmlns:a16="http://schemas.microsoft.com/office/drawing/2014/main" id="{22859BDD-5A7C-3341-8E29-6F1D970E4667}"/>
              </a:ext>
            </a:extLst>
          </p:cNvPr>
          <p:cNvSpPr>
            <a:spLocks noGrp="1"/>
          </p:cNvSpPr>
          <p:nvPr>
            <p:ph type="body" idx="1"/>
          </p:nvPr>
        </p:nvSpPr>
        <p:spPr/>
        <p:txBody>
          <a:bodyPr/>
          <a:lstStyle/>
          <a:p>
            <a:r>
              <a:rPr lang="en-US" dirty="0"/>
              <a:t>User Requirements</a:t>
            </a:r>
          </a:p>
        </p:txBody>
      </p:sp>
      <p:sp>
        <p:nvSpPr>
          <p:cNvPr id="3" name="Content Placeholder 2">
            <a:extLst>
              <a:ext uri="{FF2B5EF4-FFF2-40B4-BE49-F238E27FC236}">
                <a16:creationId xmlns:a16="http://schemas.microsoft.com/office/drawing/2014/main" id="{73A0EBFC-40CE-3843-962B-4589125B16A6}"/>
              </a:ext>
            </a:extLst>
          </p:cNvPr>
          <p:cNvSpPr>
            <a:spLocks noGrp="1"/>
          </p:cNvSpPr>
          <p:nvPr>
            <p:ph sz="half" idx="2"/>
          </p:nvPr>
        </p:nvSpPr>
        <p:spPr/>
        <p:txBody>
          <a:bodyPr>
            <a:normAutofit/>
          </a:bodyPr>
          <a:lstStyle/>
          <a:p>
            <a:r>
              <a:rPr lang="en-US" sz="1800" dirty="0"/>
              <a:t>The user can choose their own player</a:t>
            </a:r>
          </a:p>
          <a:p>
            <a:r>
              <a:rPr lang="en-US" sz="1800" dirty="0"/>
              <a:t>The user will be able to play a soccer game until the user wins or loses</a:t>
            </a:r>
          </a:p>
          <a:p>
            <a:r>
              <a:rPr lang="en-US" sz="1800" dirty="0"/>
              <a:t>The user will be able to say whether or not they wish to continue to a new game or quit</a:t>
            </a:r>
          </a:p>
          <a:p>
            <a:r>
              <a:rPr lang="en-US" sz="1800" dirty="0"/>
              <a:t>The user has an option to play alone or with another player</a:t>
            </a:r>
          </a:p>
          <a:p>
            <a:endParaRPr lang="en-US" sz="1800" dirty="0"/>
          </a:p>
        </p:txBody>
      </p:sp>
      <p:sp>
        <p:nvSpPr>
          <p:cNvPr id="6" name="Text Placeholder 5">
            <a:extLst>
              <a:ext uri="{FF2B5EF4-FFF2-40B4-BE49-F238E27FC236}">
                <a16:creationId xmlns:a16="http://schemas.microsoft.com/office/drawing/2014/main" id="{D4043EB8-2212-864C-88CE-6958BEF6DE55}"/>
              </a:ext>
            </a:extLst>
          </p:cNvPr>
          <p:cNvSpPr>
            <a:spLocks noGrp="1"/>
          </p:cNvSpPr>
          <p:nvPr>
            <p:ph type="body" sz="quarter" idx="3"/>
          </p:nvPr>
        </p:nvSpPr>
        <p:spPr/>
        <p:txBody>
          <a:bodyPr/>
          <a:lstStyle/>
          <a:p>
            <a:r>
              <a:rPr lang="en-US" dirty="0"/>
              <a:t>System Requirements</a:t>
            </a:r>
          </a:p>
        </p:txBody>
      </p:sp>
      <p:sp>
        <p:nvSpPr>
          <p:cNvPr id="7" name="Content Placeholder 6">
            <a:extLst>
              <a:ext uri="{FF2B5EF4-FFF2-40B4-BE49-F238E27FC236}">
                <a16:creationId xmlns:a16="http://schemas.microsoft.com/office/drawing/2014/main" id="{53A396BB-F069-704C-B3FE-E527B3E27AF0}"/>
              </a:ext>
            </a:extLst>
          </p:cNvPr>
          <p:cNvSpPr>
            <a:spLocks noGrp="1"/>
          </p:cNvSpPr>
          <p:nvPr>
            <p:ph sz="quarter" idx="4"/>
          </p:nvPr>
        </p:nvSpPr>
        <p:spPr/>
        <p:txBody>
          <a:bodyPr>
            <a:normAutofit/>
          </a:bodyPr>
          <a:lstStyle/>
          <a:p>
            <a:r>
              <a:rPr lang="en-US" sz="1800" dirty="0"/>
              <a:t>Once user finishes a game, a score will be shown and information on if the user won or lost</a:t>
            </a:r>
          </a:p>
          <a:p>
            <a:r>
              <a:rPr lang="en-US" sz="1800" dirty="0"/>
              <a:t>System allows for user to be notified whether or not if they can continue on to a new game</a:t>
            </a:r>
          </a:p>
          <a:p>
            <a:endParaRPr lang="en-US" sz="1800" dirty="0"/>
          </a:p>
        </p:txBody>
      </p:sp>
      <p:pic>
        <p:nvPicPr>
          <p:cNvPr id="13" name="Picture 12" descr="ᐈ Soccer cartoon stock images, Royalty Free kids soccer cliparts | download  on Depositphotos®">
            <a:extLst>
              <a:ext uri="{FF2B5EF4-FFF2-40B4-BE49-F238E27FC236}">
                <a16:creationId xmlns:a16="http://schemas.microsoft.com/office/drawing/2014/main" id="{6C42139C-4225-6644-BBE2-3755D7D04F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88919" y="4598918"/>
            <a:ext cx="4903081" cy="18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24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6E7F61-EB24-2D4E-803C-249D8F6487BF}"/>
              </a:ext>
            </a:extLst>
          </p:cNvPr>
          <p:cNvSpPr>
            <a:spLocks noGrp="1"/>
          </p:cNvSpPr>
          <p:nvPr>
            <p:ph type="title"/>
          </p:nvPr>
        </p:nvSpPr>
        <p:spPr>
          <a:xfrm>
            <a:off x="-6849" y="1028701"/>
            <a:ext cx="4045449" cy="3020785"/>
          </a:xfrm>
        </p:spPr>
        <p:txBody>
          <a:bodyPr>
            <a:normAutofit/>
          </a:bodyPr>
          <a:lstStyle/>
          <a:p>
            <a:pPr algn="r"/>
            <a:r>
              <a:rPr lang="en-US" sz="3200" dirty="0">
                <a:solidFill>
                  <a:schemeClr val="bg1"/>
                </a:solidFill>
              </a:rPr>
              <a:t>User interface</a:t>
            </a:r>
          </a:p>
        </p:txBody>
      </p:sp>
      <p:pic>
        <p:nvPicPr>
          <p:cNvPr id="5" name="Picture 4" descr="Graphical user interface, application&#10;&#10;Description automatically generated">
            <a:extLst>
              <a:ext uri="{FF2B5EF4-FFF2-40B4-BE49-F238E27FC236}">
                <a16:creationId xmlns:a16="http://schemas.microsoft.com/office/drawing/2014/main" id="{C2B08557-E920-2D42-86F0-EAD6DDE08FBA}"/>
              </a:ext>
            </a:extLst>
          </p:cNvPr>
          <p:cNvPicPr>
            <a:picLocks noChangeAspect="1"/>
          </p:cNvPicPr>
          <p:nvPr/>
        </p:nvPicPr>
        <p:blipFill>
          <a:blip r:embed="rId3"/>
          <a:stretch>
            <a:fillRect/>
          </a:stretch>
        </p:blipFill>
        <p:spPr>
          <a:xfrm>
            <a:off x="4038599" y="0"/>
            <a:ext cx="7985083" cy="6858000"/>
          </a:xfrm>
          <a:prstGeom prst="rect">
            <a:avLst/>
          </a:prstGeom>
        </p:spPr>
      </p:pic>
    </p:spTree>
    <p:extLst>
      <p:ext uri="{BB962C8B-B14F-4D97-AF65-F5344CB8AC3E}">
        <p14:creationId xmlns:p14="http://schemas.microsoft.com/office/powerpoint/2010/main" val="121708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6E7F61-EB24-2D4E-803C-249D8F6487BF}"/>
              </a:ext>
            </a:extLst>
          </p:cNvPr>
          <p:cNvSpPr>
            <a:spLocks noGrp="1"/>
          </p:cNvSpPr>
          <p:nvPr>
            <p:ph type="title"/>
          </p:nvPr>
        </p:nvSpPr>
        <p:spPr>
          <a:xfrm>
            <a:off x="-6849" y="1028701"/>
            <a:ext cx="4045449" cy="3020785"/>
          </a:xfrm>
        </p:spPr>
        <p:txBody>
          <a:bodyPr>
            <a:normAutofit/>
          </a:bodyPr>
          <a:lstStyle/>
          <a:p>
            <a:pPr algn="r"/>
            <a:r>
              <a:rPr lang="en-US" sz="3200" dirty="0">
                <a:solidFill>
                  <a:schemeClr val="bg1"/>
                </a:solidFill>
              </a:rPr>
              <a:t>User interface</a:t>
            </a:r>
          </a:p>
        </p:txBody>
      </p:sp>
      <p:pic>
        <p:nvPicPr>
          <p:cNvPr id="9" name="Picture 8">
            <a:extLst>
              <a:ext uri="{FF2B5EF4-FFF2-40B4-BE49-F238E27FC236}">
                <a16:creationId xmlns:a16="http://schemas.microsoft.com/office/drawing/2014/main" id="{72D32A7A-B4D7-4641-9159-5419C5E3368B}"/>
              </a:ext>
            </a:extLst>
          </p:cNvPr>
          <p:cNvPicPr>
            <a:picLocks noChangeAspect="1"/>
          </p:cNvPicPr>
          <p:nvPr/>
        </p:nvPicPr>
        <p:blipFill>
          <a:blip r:embed="rId3"/>
          <a:stretch>
            <a:fillRect/>
          </a:stretch>
        </p:blipFill>
        <p:spPr>
          <a:xfrm>
            <a:off x="4044952" y="0"/>
            <a:ext cx="8135029" cy="6858000"/>
          </a:xfrm>
          <a:prstGeom prst="rect">
            <a:avLst/>
          </a:prstGeom>
        </p:spPr>
      </p:pic>
    </p:spTree>
    <p:extLst>
      <p:ext uri="{BB962C8B-B14F-4D97-AF65-F5344CB8AC3E}">
        <p14:creationId xmlns:p14="http://schemas.microsoft.com/office/powerpoint/2010/main" val="97097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264F-BB22-9B45-AC45-13B5819C8BCB}"/>
              </a:ext>
            </a:extLst>
          </p:cNvPr>
          <p:cNvSpPr>
            <a:spLocks noGrp="1"/>
          </p:cNvSpPr>
          <p:nvPr>
            <p:ph type="title"/>
          </p:nvPr>
        </p:nvSpPr>
        <p:spPr>
          <a:xfrm>
            <a:off x="2957384" y="342185"/>
            <a:ext cx="6277232" cy="763931"/>
          </a:xfrm>
        </p:spPr>
        <p:txBody>
          <a:bodyPr/>
          <a:lstStyle/>
          <a:p>
            <a:r>
              <a:rPr lang="en-US" dirty="0"/>
              <a:t>Key design features</a:t>
            </a:r>
          </a:p>
        </p:txBody>
      </p:sp>
      <p:sp>
        <p:nvSpPr>
          <p:cNvPr id="4" name="Rectangle 3">
            <a:extLst>
              <a:ext uri="{FF2B5EF4-FFF2-40B4-BE49-F238E27FC236}">
                <a16:creationId xmlns:a16="http://schemas.microsoft.com/office/drawing/2014/main" id="{BFB4D67C-067C-424B-93E5-816328D6B1D1}"/>
              </a:ext>
            </a:extLst>
          </p:cNvPr>
          <p:cNvSpPr/>
          <p:nvPr/>
        </p:nvSpPr>
        <p:spPr>
          <a:xfrm>
            <a:off x="6394623" y="3974886"/>
            <a:ext cx="2253050" cy="18349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187CED5-442A-1843-B4FE-5011C7816EC0}"/>
              </a:ext>
            </a:extLst>
          </p:cNvPr>
          <p:cNvSpPr/>
          <p:nvPr/>
        </p:nvSpPr>
        <p:spPr>
          <a:xfrm>
            <a:off x="3406344" y="1569909"/>
            <a:ext cx="2253050" cy="18349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D8F478-69B8-9749-8010-FE987AEC479D}"/>
              </a:ext>
            </a:extLst>
          </p:cNvPr>
          <p:cNvSpPr/>
          <p:nvPr/>
        </p:nvSpPr>
        <p:spPr>
          <a:xfrm>
            <a:off x="6394623" y="1594022"/>
            <a:ext cx="2253050" cy="18349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49A056-1CB8-F84D-A523-9CA0D42E586C}"/>
              </a:ext>
            </a:extLst>
          </p:cNvPr>
          <p:cNvSpPr/>
          <p:nvPr/>
        </p:nvSpPr>
        <p:spPr>
          <a:xfrm>
            <a:off x="3406344" y="3974886"/>
            <a:ext cx="2253050" cy="18349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AB941A1-23BE-FF46-94D5-7356C076E9F9}"/>
              </a:ext>
            </a:extLst>
          </p:cNvPr>
          <p:cNvSpPr txBox="1"/>
          <p:nvPr/>
        </p:nvSpPr>
        <p:spPr>
          <a:xfrm>
            <a:off x="6687067" y="4569209"/>
            <a:ext cx="1713468" cy="646331"/>
          </a:xfrm>
          <a:prstGeom prst="rect">
            <a:avLst/>
          </a:prstGeom>
          <a:noFill/>
        </p:spPr>
        <p:txBody>
          <a:bodyPr wrap="square" rtlCol="0">
            <a:spAutoFit/>
          </a:bodyPr>
          <a:lstStyle/>
          <a:p>
            <a:r>
              <a:rPr lang="en-US" dirty="0"/>
              <a:t>accessible to all users</a:t>
            </a:r>
          </a:p>
        </p:txBody>
      </p:sp>
      <p:sp>
        <p:nvSpPr>
          <p:cNvPr id="13" name="TextBox 12">
            <a:extLst>
              <a:ext uri="{FF2B5EF4-FFF2-40B4-BE49-F238E27FC236}">
                <a16:creationId xmlns:a16="http://schemas.microsoft.com/office/drawing/2014/main" id="{F223C685-D879-B741-93F1-A86627CE155C}"/>
              </a:ext>
            </a:extLst>
          </p:cNvPr>
          <p:cNvSpPr txBox="1"/>
          <p:nvPr/>
        </p:nvSpPr>
        <p:spPr>
          <a:xfrm>
            <a:off x="3676135" y="2049845"/>
            <a:ext cx="1713468" cy="923330"/>
          </a:xfrm>
          <a:prstGeom prst="rect">
            <a:avLst/>
          </a:prstGeom>
          <a:noFill/>
        </p:spPr>
        <p:txBody>
          <a:bodyPr wrap="square" rtlCol="0">
            <a:spAutoFit/>
          </a:bodyPr>
          <a:lstStyle/>
          <a:p>
            <a:r>
              <a:rPr lang="en-US" dirty="0"/>
              <a:t>ability to play alone or multiplayer</a:t>
            </a:r>
          </a:p>
        </p:txBody>
      </p:sp>
      <p:sp>
        <p:nvSpPr>
          <p:cNvPr id="14" name="TextBox 13">
            <a:extLst>
              <a:ext uri="{FF2B5EF4-FFF2-40B4-BE49-F238E27FC236}">
                <a16:creationId xmlns:a16="http://schemas.microsoft.com/office/drawing/2014/main" id="{C21F6ABA-D7D7-F84E-AA4E-08BB993331FB}"/>
              </a:ext>
            </a:extLst>
          </p:cNvPr>
          <p:cNvSpPr txBox="1"/>
          <p:nvPr/>
        </p:nvSpPr>
        <p:spPr>
          <a:xfrm>
            <a:off x="3978879" y="4569210"/>
            <a:ext cx="1713468" cy="646331"/>
          </a:xfrm>
          <a:prstGeom prst="rect">
            <a:avLst/>
          </a:prstGeom>
          <a:noFill/>
        </p:spPr>
        <p:txBody>
          <a:bodyPr wrap="square" rtlCol="0">
            <a:spAutoFit/>
          </a:bodyPr>
          <a:lstStyle/>
          <a:p>
            <a:r>
              <a:rPr lang="en-US" dirty="0"/>
              <a:t>choice of players</a:t>
            </a:r>
          </a:p>
        </p:txBody>
      </p:sp>
      <p:sp>
        <p:nvSpPr>
          <p:cNvPr id="15" name="TextBox 14">
            <a:extLst>
              <a:ext uri="{FF2B5EF4-FFF2-40B4-BE49-F238E27FC236}">
                <a16:creationId xmlns:a16="http://schemas.microsoft.com/office/drawing/2014/main" id="{57910391-90AB-DD49-8EF1-1C48C8035C10}"/>
              </a:ext>
            </a:extLst>
          </p:cNvPr>
          <p:cNvSpPr txBox="1"/>
          <p:nvPr/>
        </p:nvSpPr>
        <p:spPr>
          <a:xfrm>
            <a:off x="6530551" y="1805903"/>
            <a:ext cx="1713468" cy="1477328"/>
          </a:xfrm>
          <a:prstGeom prst="rect">
            <a:avLst/>
          </a:prstGeom>
          <a:noFill/>
        </p:spPr>
        <p:txBody>
          <a:bodyPr wrap="square" rtlCol="0">
            <a:spAutoFit/>
          </a:bodyPr>
          <a:lstStyle/>
          <a:p>
            <a:r>
              <a:rPr lang="en-US" dirty="0"/>
              <a:t>ability to choose to play another game after winning/losing previous game</a:t>
            </a:r>
          </a:p>
        </p:txBody>
      </p:sp>
    </p:spTree>
    <p:extLst>
      <p:ext uri="{BB962C8B-B14F-4D97-AF65-F5344CB8AC3E}">
        <p14:creationId xmlns:p14="http://schemas.microsoft.com/office/powerpoint/2010/main" val="229464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3B76561-0686-4BA4-A6A5-38B750339260}"/>
              </a:ext>
            </a:extLst>
          </p:cNvPr>
          <p:cNvPicPr>
            <a:picLocks noChangeAspect="1"/>
          </p:cNvPicPr>
          <p:nvPr/>
        </p:nvPicPr>
        <p:blipFill rotWithShape="1">
          <a:blip r:embed="rId3"/>
          <a:srcRect t="5983" b="9752"/>
          <a:stretch/>
        </p:blipFill>
        <p:spPr>
          <a:xfrm>
            <a:off x="20" y="-1"/>
            <a:ext cx="12191980" cy="6857571"/>
          </a:xfrm>
          <a:prstGeom prst="rect">
            <a:avLst/>
          </a:prstGeom>
        </p:spPr>
      </p:pic>
      <p:sp>
        <p:nvSpPr>
          <p:cNvPr id="28" name="Rectangle 27">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52792" y="-429"/>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6E7F61-EB24-2D4E-803C-249D8F6487BF}"/>
              </a:ext>
            </a:extLst>
          </p:cNvPr>
          <p:cNvSpPr>
            <a:spLocks noGrp="1"/>
          </p:cNvSpPr>
          <p:nvPr>
            <p:ph type="title"/>
          </p:nvPr>
        </p:nvSpPr>
        <p:spPr>
          <a:xfrm>
            <a:off x="6096000" y="1200647"/>
            <a:ext cx="5322073" cy="3482386"/>
          </a:xfrm>
        </p:spPr>
        <p:txBody>
          <a:bodyPr vert="horz" lIns="0" tIns="0" rIns="0" bIns="0" rtlCol="0" anchor="t">
            <a:normAutofit/>
          </a:bodyPr>
          <a:lstStyle/>
          <a:p>
            <a:pPr algn="r"/>
            <a:r>
              <a:rPr lang="en-US" sz="4000" spc="750" dirty="0">
                <a:solidFill>
                  <a:schemeClr val="bg1"/>
                </a:solidFill>
              </a:rPr>
              <a:t>our </a:t>
            </a:r>
            <a:br>
              <a:rPr lang="en-US" sz="4000" spc="750" dirty="0">
                <a:solidFill>
                  <a:schemeClr val="bg1"/>
                </a:solidFill>
              </a:rPr>
            </a:br>
            <a:r>
              <a:rPr lang="en-US" sz="4000" spc="750" dirty="0">
                <a:solidFill>
                  <a:schemeClr val="bg1"/>
                </a:solidFill>
              </a:rPr>
              <a:t>code</a:t>
            </a:r>
          </a:p>
        </p:txBody>
      </p:sp>
      <p:sp>
        <p:nvSpPr>
          <p:cNvPr id="30" name="Rectangle 29">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59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FB9396-450C-CE43-8887-518A4E27FCE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5141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E3452E-EC26-1143-AE9F-9444C723405B}"/>
              </a:ext>
            </a:extLst>
          </p:cNvPr>
          <p:cNvPicPr>
            <a:picLocks noChangeAspect="1"/>
          </p:cNvPicPr>
          <p:nvPr/>
        </p:nvPicPr>
        <p:blipFill>
          <a:blip r:embed="rId2"/>
          <a:stretch>
            <a:fillRect/>
          </a:stretch>
        </p:blipFill>
        <p:spPr>
          <a:xfrm>
            <a:off x="0" y="0"/>
            <a:ext cx="5152767" cy="6858000"/>
          </a:xfrm>
          <a:prstGeom prst="rect">
            <a:avLst/>
          </a:prstGeom>
        </p:spPr>
      </p:pic>
      <p:pic>
        <p:nvPicPr>
          <p:cNvPr id="4" name="Picture 3">
            <a:extLst>
              <a:ext uri="{FF2B5EF4-FFF2-40B4-BE49-F238E27FC236}">
                <a16:creationId xmlns:a16="http://schemas.microsoft.com/office/drawing/2014/main" id="{88DDF64F-9CE3-8246-9FE8-D472CEC9A1F5}"/>
              </a:ext>
            </a:extLst>
          </p:cNvPr>
          <p:cNvPicPr>
            <a:picLocks noChangeAspect="1"/>
          </p:cNvPicPr>
          <p:nvPr/>
        </p:nvPicPr>
        <p:blipFill>
          <a:blip r:embed="rId3"/>
          <a:stretch>
            <a:fillRect/>
          </a:stretch>
        </p:blipFill>
        <p:spPr>
          <a:xfrm>
            <a:off x="7352271" y="0"/>
            <a:ext cx="4839729" cy="6858000"/>
          </a:xfrm>
          <a:prstGeom prst="rect">
            <a:avLst/>
          </a:prstGeom>
        </p:spPr>
      </p:pic>
    </p:spTree>
    <p:extLst>
      <p:ext uri="{BB962C8B-B14F-4D97-AF65-F5344CB8AC3E}">
        <p14:creationId xmlns:p14="http://schemas.microsoft.com/office/powerpoint/2010/main" val="1959930629"/>
      </p:ext>
    </p:extLst>
  </p:cSld>
  <p:clrMapOvr>
    <a:masterClrMapping/>
  </p:clrMapOvr>
</p:sld>
</file>

<file path=ppt/theme/theme1.xml><?xml version="1.0" encoding="utf-8"?>
<a:theme xmlns:a="http://schemas.openxmlformats.org/drawingml/2006/main" name="GradientRiseVTI">
  <a:themeElements>
    <a:clrScheme name="AnalogousFromDarkSeedRightStep">
      <a:dk1>
        <a:srgbClr val="000000"/>
      </a:dk1>
      <a:lt1>
        <a:srgbClr val="FFFFFF"/>
      </a:lt1>
      <a:dk2>
        <a:srgbClr val="364124"/>
      </a:dk2>
      <a:lt2>
        <a:srgbClr val="EAEDEE"/>
      </a:lt2>
      <a:accent1>
        <a:srgbClr val="C3604D"/>
      </a:accent1>
      <a:accent2>
        <a:srgbClr val="B17F3B"/>
      </a:accent2>
      <a:accent3>
        <a:srgbClr val="A8A742"/>
      </a:accent3>
      <a:accent4>
        <a:srgbClr val="81B13B"/>
      </a:accent4>
      <a:accent5>
        <a:srgbClr val="5BB748"/>
      </a:accent5>
      <a:accent6>
        <a:srgbClr val="3BB158"/>
      </a:accent6>
      <a:hlink>
        <a:srgbClr val="AD6DCE"/>
      </a:hlink>
      <a:folHlink>
        <a:srgbClr val="878787"/>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241</Words>
  <Application>Microsoft Macintosh PowerPoint</Application>
  <PresentationFormat>Widescreen</PresentationFormat>
  <Paragraphs>32</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GradientRiseVTI</vt:lpstr>
      <vt:lpstr>the Frontend soccer kids</vt:lpstr>
      <vt:lpstr>Problem statement: The Great game</vt:lpstr>
      <vt:lpstr>Requirements</vt:lpstr>
      <vt:lpstr>User interface</vt:lpstr>
      <vt:lpstr>User interface</vt:lpstr>
      <vt:lpstr>Key design features</vt:lpstr>
      <vt:lpstr>our  code</vt:lpstr>
      <vt:lpstr>PowerPoint Presentation</vt:lpstr>
      <vt:lpstr>PowerPoint Presentation</vt:lpstr>
      <vt:lpstr>Class diagram</vt:lpstr>
      <vt:lpstr>Use case diagram</vt:lpstr>
      <vt:lpstr>Use case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Frontend soccer kids</dc:title>
  <dc:creator>Serena Rose Johnson</dc:creator>
  <cp:lastModifiedBy>Serena Rose Johnson</cp:lastModifiedBy>
  <cp:revision>10</cp:revision>
  <dcterms:created xsi:type="dcterms:W3CDTF">2020-10-07T15:16:22Z</dcterms:created>
  <dcterms:modified xsi:type="dcterms:W3CDTF">2020-10-07T19:24:32Z</dcterms:modified>
</cp:coreProperties>
</file>