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5" r:id="rId9"/>
    <p:sldId id="262" r:id="rId10"/>
    <p:sldId id="266" r:id="rId11"/>
    <p:sldId id="263" r:id="rId12"/>
    <p:sldId id="264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8"/>
    <p:restoredTop sz="94650"/>
  </p:normalViewPr>
  <p:slideViewPr>
    <p:cSldViewPr snapToGrid="0" snapToObjects="1">
      <p:cViewPr>
        <p:scale>
          <a:sx n="50" d="100"/>
          <a:sy n="50" d="100"/>
        </p:scale>
        <p:origin x="315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4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7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43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1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7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6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4BFA4-2014-8B4C-A33B-43D720E3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23" y="1223645"/>
            <a:ext cx="6021207" cy="1758950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The </a:t>
            </a:r>
            <a:r>
              <a:rPr lang="en-US" sz="5400" dirty="0" err="1"/>
              <a:t>FrontEnd</a:t>
            </a:r>
            <a:r>
              <a:rPr lang="en-US" sz="5400" dirty="0"/>
              <a:t> </a:t>
            </a:r>
            <a:r>
              <a:rPr lang="en-US" sz="5400" dirty="0" err="1"/>
              <a:t>Kidz</a:t>
            </a:r>
            <a:r>
              <a:rPr lang="en-US" sz="5400" dirty="0"/>
              <a:t>: THE PUZZLE MAKERS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ABB-5F11-644C-8CD6-25537126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93" y="4777264"/>
            <a:ext cx="6021207" cy="1509712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Serena Johnson</a:t>
            </a:r>
          </a:p>
          <a:p>
            <a:r>
              <a:rPr lang="en-US" dirty="0"/>
              <a:t>Amber Pradhan</a:t>
            </a:r>
          </a:p>
          <a:p>
            <a:r>
              <a:rPr lang="en-US" dirty="0"/>
              <a:t>Jomo Morris</a:t>
            </a:r>
          </a:p>
          <a:p>
            <a:pPr algn="l"/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022DFDE-5752-4153-98B7-933957C8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3" r="4035" b="-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E4919AB9-55F8-1E44-BC4C-AF454050B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2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479A7-E6C3-41F7-95DF-1EAB8CEB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3163E-9DC7-BA43-A569-B83755D7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3656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C3D159-BFFD-6A4D-9363-DAA6FC213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594611-D584-F449-9E41-BE12A2825F6E}"/>
              </a:ext>
            </a:extLst>
          </p:cNvPr>
          <p:cNvSpPr/>
          <p:nvPr/>
        </p:nvSpPr>
        <p:spPr>
          <a:xfrm>
            <a:off x="4595048" y="5934660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FUNCTION SCRAMBLER()</a:t>
            </a:r>
          </a:p>
        </p:txBody>
      </p:sp>
    </p:spTree>
    <p:extLst>
      <p:ext uri="{BB962C8B-B14F-4D97-AF65-F5344CB8AC3E}">
        <p14:creationId xmlns:p14="http://schemas.microsoft.com/office/powerpoint/2010/main" val="57068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0F488F-0C77-804A-AF4F-45917C2A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C13D0B-BB49-A142-8C91-5551E7B2D1D0}"/>
              </a:ext>
            </a:extLst>
          </p:cNvPr>
          <p:cNvSpPr/>
          <p:nvPr/>
        </p:nvSpPr>
        <p:spPr>
          <a:xfrm>
            <a:off x="6772852" y="5934660"/>
            <a:ext cx="519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FUNCTION SWAP</a:t>
            </a:r>
          </a:p>
        </p:txBody>
      </p:sp>
    </p:spTree>
    <p:extLst>
      <p:ext uri="{BB962C8B-B14F-4D97-AF65-F5344CB8AC3E}">
        <p14:creationId xmlns:p14="http://schemas.microsoft.com/office/powerpoint/2010/main" val="102276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7ACB088-9EEA-1340-AF10-610C9FBE8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1F6A4D-5AAE-6B44-B164-738810D7D7D7}"/>
              </a:ext>
            </a:extLst>
          </p:cNvPr>
          <p:cNvSpPr/>
          <p:nvPr/>
        </p:nvSpPr>
        <p:spPr>
          <a:xfrm>
            <a:off x="6772852" y="5934660"/>
            <a:ext cx="519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FUNCTION SWAP</a:t>
            </a:r>
          </a:p>
        </p:txBody>
      </p:sp>
    </p:spTree>
    <p:extLst>
      <p:ext uri="{BB962C8B-B14F-4D97-AF65-F5344CB8AC3E}">
        <p14:creationId xmlns:p14="http://schemas.microsoft.com/office/powerpoint/2010/main" val="172382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6125D-B2CD-0041-A1A6-F036ABC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68" y="21132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 err="1"/>
              <a:t>uml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C792EB-C0D3-244C-8EC7-0C2D032F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330200"/>
            <a:ext cx="691404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D3FA-0641-D147-A7D0-2C3B0E91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class diagram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E90285B-DF79-4D46-A3AB-BF82C7BD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9" y="639575"/>
            <a:ext cx="9133821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ED0-7C83-DC40-99E3-579D001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578608"/>
            <a:ext cx="10268712" cy="1700784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504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C688-A4E2-3140-9974-6E00C03C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Statement: The art of puzzles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FFB4-0ECC-114F-B999-F516B38D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 dirty="0"/>
              <a:t>During these critical times, many young children and teens are stuck in the home without much to do expect for schoolwork, chores, and sleep. With developing a website that allows users to play a game </a:t>
            </a:r>
            <a:r>
              <a:rPr lang="en-US" sz="2800" b="1"/>
              <a:t>with puzzles, </a:t>
            </a:r>
            <a:r>
              <a:rPr lang="en-US" sz="2800" b="1" dirty="0"/>
              <a:t>it will not only allow for the user to have critical thinking skills, but also help with the ability to have observation skills , intuitive abilities, and start developing concentration.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D93930-8E8D-704C-AC36-7E37FC8D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2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2777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086DD-C53A-714C-9A61-13D1BD89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529" y="954156"/>
            <a:ext cx="4950351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169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92378-DB9C-BA46-98C0-9934271A2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3A77-C176-244F-8B20-7B18B574A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User can shuffle cards within game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Users can get hints and the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C788-D13A-C240-9561-14CC6B335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811BF-99AF-7343-B460-D4F69023F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Ability to give users hints/solutions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Ability to allow user to change games if needed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Ability to allow user to know it moves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7ACB5C-D5F5-2F48-AF75-5DE64F17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76947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D125-38A8-7346-9981-8110C60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D87C-8D67-3F4C-8D7E-42F54B62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64854-3F7A-4D44-85BD-93A19FB1B896}"/>
              </a:ext>
            </a:extLst>
          </p:cNvPr>
          <p:cNvSpPr/>
          <p:nvPr/>
        </p:nvSpPr>
        <p:spPr>
          <a:xfrm>
            <a:off x="277795" y="3549681"/>
            <a:ext cx="2556148" cy="18349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51ECB-831C-3643-9547-39E34F3D05A1}"/>
              </a:ext>
            </a:extLst>
          </p:cNvPr>
          <p:cNvSpPr/>
          <p:nvPr/>
        </p:nvSpPr>
        <p:spPr>
          <a:xfrm>
            <a:off x="9085219" y="3549681"/>
            <a:ext cx="2556148" cy="18349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49885-17F0-F641-B6FB-B45DE82AEE46}"/>
              </a:ext>
            </a:extLst>
          </p:cNvPr>
          <p:cNvSpPr/>
          <p:nvPr/>
        </p:nvSpPr>
        <p:spPr>
          <a:xfrm>
            <a:off x="4681507" y="3549681"/>
            <a:ext cx="2556148" cy="18349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75E69-8CF1-5545-885D-7E6B4D79B150}"/>
              </a:ext>
            </a:extLst>
          </p:cNvPr>
          <p:cNvSpPr txBox="1"/>
          <p:nvPr/>
        </p:nvSpPr>
        <p:spPr>
          <a:xfrm>
            <a:off x="547585" y="4029617"/>
            <a:ext cx="1943977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Ability to shuffle numbers for a new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F11F0-2E96-E447-8E1B-0B3C862AD9FF}"/>
              </a:ext>
            </a:extLst>
          </p:cNvPr>
          <p:cNvSpPr txBox="1"/>
          <p:nvPr/>
        </p:nvSpPr>
        <p:spPr>
          <a:xfrm>
            <a:off x="4951297" y="3867004"/>
            <a:ext cx="1943977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Ability to find out the correct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5A109-6A38-1342-A44A-59B6DFD6CDE2}"/>
              </a:ext>
            </a:extLst>
          </p:cNvPr>
          <p:cNvSpPr txBox="1"/>
          <p:nvPr/>
        </p:nvSpPr>
        <p:spPr>
          <a:xfrm>
            <a:off x="9221146" y="3761562"/>
            <a:ext cx="194397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Ability to move numbers around until they are in chorological order</a:t>
            </a:r>
          </a:p>
        </p:txBody>
      </p:sp>
    </p:spTree>
    <p:extLst>
      <p:ext uri="{BB962C8B-B14F-4D97-AF65-F5344CB8AC3E}">
        <p14:creationId xmlns:p14="http://schemas.microsoft.com/office/powerpoint/2010/main" val="25247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F3928-78FF-DF49-B5F0-4930310B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Project Code</a:t>
            </a:r>
          </a:p>
        </p:txBody>
      </p:sp>
      <p:pic>
        <p:nvPicPr>
          <p:cNvPr id="19" name="Graphic 6" descr="Code">
            <a:extLst>
              <a:ext uri="{FF2B5EF4-FFF2-40B4-BE49-F238E27FC236}">
                <a16:creationId xmlns:a16="http://schemas.microsoft.com/office/drawing/2014/main" id="{2CDCA460-7FA7-4B78-A8E8-0B6CDD844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6" y="1622132"/>
            <a:ext cx="3386716" cy="33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331A8-DA36-4FC2-97C1-67C988AD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64F98-6BA2-884F-9C75-E3A248CF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Html </a:t>
            </a:r>
          </a:p>
        </p:txBody>
      </p:sp>
    </p:spTree>
    <p:extLst>
      <p:ext uri="{BB962C8B-B14F-4D97-AF65-F5344CB8AC3E}">
        <p14:creationId xmlns:p14="http://schemas.microsoft.com/office/powerpoint/2010/main" val="14360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33CA11-D405-C94A-B955-7A3D5188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47AC6-E05F-0343-AD1E-DF1F5E9E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E194C9F-F266-4D10-8CE9-975E18E1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8205" y="1289905"/>
            <a:ext cx="2665258" cy="26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36AFB9"/>
      </a:accent1>
      <a:accent2>
        <a:srgbClr val="29B584"/>
      </a:accent2>
      <a:accent3>
        <a:srgbClr val="35B654"/>
      </a:accent3>
      <a:accent4>
        <a:srgbClr val="42B629"/>
      </a:accent4>
      <a:accent5>
        <a:srgbClr val="7CAF33"/>
      </a:accent5>
      <a:accent6>
        <a:srgbClr val="A8A726"/>
      </a:accent6>
      <a:hlink>
        <a:srgbClr val="C2514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189</Words>
  <Application>Microsoft Macintosh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Franklin Gothic Demi Cond</vt:lpstr>
      <vt:lpstr>Franklin Gothic Medium</vt:lpstr>
      <vt:lpstr>Wingdings</vt:lpstr>
      <vt:lpstr>JuxtaposeVTI</vt:lpstr>
      <vt:lpstr>The FrontEnd Kidz: THE PUZZLE MAKERS</vt:lpstr>
      <vt:lpstr>Problem Statement: The art of puzzles</vt:lpstr>
      <vt:lpstr>User interface</vt:lpstr>
      <vt:lpstr>Requirements</vt:lpstr>
      <vt:lpstr>Key design features</vt:lpstr>
      <vt:lpstr>Project Code</vt:lpstr>
      <vt:lpstr>Html </vt:lpstr>
      <vt:lpstr>PowerPoint Presentation</vt:lpstr>
      <vt:lpstr>CSS</vt:lpstr>
      <vt:lpstr>PowerPoint Presentation</vt:lpstr>
      <vt:lpstr>Javascript</vt:lpstr>
      <vt:lpstr>PowerPoint Presentation</vt:lpstr>
      <vt:lpstr>PowerPoint Presentation</vt:lpstr>
      <vt:lpstr>PowerPoint Presentation</vt:lpstr>
      <vt:lpstr>uml diagram</vt:lpstr>
      <vt:lpstr>class diagram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FrontEnd Kidz: THE PUZZLE MAKERS</dc:title>
  <dc:creator>Serena Rose Johnson</dc:creator>
  <cp:lastModifiedBy>Serena Rose Johnson</cp:lastModifiedBy>
  <cp:revision>4</cp:revision>
  <dcterms:created xsi:type="dcterms:W3CDTF">2020-11-30T23:26:04Z</dcterms:created>
  <dcterms:modified xsi:type="dcterms:W3CDTF">2020-11-30T23:37:05Z</dcterms:modified>
</cp:coreProperties>
</file>