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1vRMDU83UHG0l7Oxj7Mgotdk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00c8570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00c85707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a00c85707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1524000" y="1028700"/>
            <a:ext cx="9144000" cy="2481263"/>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subTitle"/>
          </p:nvPr>
        </p:nvSpPr>
        <p:spPr>
          <a:xfrm>
            <a:off x="1524000" y="3824376"/>
            <a:ext cx="9144000" cy="1433423"/>
          </a:xfrm>
          <a:prstGeom prst="rect">
            <a:avLst/>
          </a:prstGeom>
          <a:noFill/>
          <a:ln>
            <a:noFill/>
          </a:ln>
        </p:spPr>
        <p:txBody>
          <a:bodyPr anchorCtr="0" anchor="t" bIns="0" lIns="0" spcFirstLastPara="1" rIns="0" wrap="square" tIns="0">
            <a:normAutofit/>
          </a:bodyPr>
          <a:lstStyle>
            <a:lvl1pPr lvl="0" algn="ctr">
              <a:lnSpc>
                <a:spcPct val="150000"/>
              </a:lnSpc>
              <a:spcBef>
                <a:spcPts val="1000"/>
              </a:spcBef>
              <a:spcAft>
                <a:spcPts val="0"/>
              </a:spcAft>
              <a:buClr>
                <a:schemeClr val="dk1"/>
              </a:buClr>
              <a:buSzPts val="1600"/>
              <a:buNone/>
              <a:defRPr b="1" sz="1600" cap="none"/>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4"/>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3"/>
          <p:cNvSpPr txBox="1"/>
          <p:nvPr>
            <p:ph type="title"/>
          </p:nvPr>
        </p:nvSpPr>
        <p:spPr>
          <a:xfrm>
            <a:off x="1371600" y="361666"/>
            <a:ext cx="9810376" cy="1659404"/>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4347882" y="-690283"/>
            <a:ext cx="3857811" cy="9810376"/>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4"/>
          <p:cNvSpPr txBox="1"/>
          <p:nvPr>
            <p:ph type="title"/>
          </p:nvPr>
        </p:nvSpPr>
        <p:spPr>
          <a:xfrm rot="5400000">
            <a:off x="7179468" y="2002631"/>
            <a:ext cx="5719763" cy="26289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4"/>
          <p:cNvSpPr txBox="1"/>
          <p:nvPr>
            <p:ph idx="1" type="body"/>
          </p:nvPr>
        </p:nvSpPr>
        <p:spPr>
          <a:xfrm rot="5400000">
            <a:off x="1845468" y="-550069"/>
            <a:ext cx="5719763" cy="77343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4"/>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5"/>
          <p:cNvSpPr txBox="1"/>
          <p:nvPr>
            <p:ph type="title"/>
          </p:nvPr>
        </p:nvSpPr>
        <p:spPr>
          <a:xfrm>
            <a:off x="1371600" y="793080"/>
            <a:ext cx="10240903" cy="123348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1371600" y="2114939"/>
            <a:ext cx="10240903" cy="3956179"/>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5"/>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16"/>
          <p:cNvSpPr txBox="1"/>
          <p:nvPr>
            <p:ph type="title"/>
          </p:nvPr>
        </p:nvSpPr>
        <p:spPr>
          <a:xfrm>
            <a:off x="1368490" y="457200"/>
            <a:ext cx="9986898" cy="123348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2800"/>
              <a:buFont typeface="Twentieth Century"/>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1368490" y="1681163"/>
            <a:ext cx="4629085"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16"/>
          <p:cNvSpPr txBox="1"/>
          <p:nvPr>
            <p:ph idx="2" type="body"/>
          </p:nvPr>
        </p:nvSpPr>
        <p:spPr>
          <a:xfrm>
            <a:off x="1368490" y="2505075"/>
            <a:ext cx="4629085" cy="3684588"/>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3" type="body"/>
          </p:nvPr>
        </p:nvSpPr>
        <p:spPr>
          <a:xfrm>
            <a:off x="6344816" y="1681163"/>
            <a:ext cx="5010572"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16"/>
          <p:cNvSpPr txBox="1"/>
          <p:nvPr>
            <p:ph idx="4" type="body"/>
          </p:nvPr>
        </p:nvSpPr>
        <p:spPr>
          <a:xfrm>
            <a:off x="6344814" y="2505075"/>
            <a:ext cx="5010573" cy="3684588"/>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6"/>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17"/>
          <p:cNvSpPr txBox="1"/>
          <p:nvPr>
            <p:ph type="title"/>
          </p:nvPr>
        </p:nvSpPr>
        <p:spPr>
          <a:xfrm>
            <a:off x="1371599" y="457200"/>
            <a:ext cx="9982199" cy="123348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18"/>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9"/>
          <p:cNvSpPr txBox="1"/>
          <p:nvPr>
            <p:ph type="title"/>
          </p:nvPr>
        </p:nvSpPr>
        <p:spPr>
          <a:xfrm>
            <a:off x="1380930" y="1709738"/>
            <a:ext cx="9966519" cy="2852737"/>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9"/>
          <p:cNvSpPr txBox="1"/>
          <p:nvPr>
            <p:ph idx="1" type="body"/>
          </p:nvPr>
        </p:nvSpPr>
        <p:spPr>
          <a:xfrm>
            <a:off x="1380930" y="4976327"/>
            <a:ext cx="9966520" cy="1113323"/>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rgbClr val="888888"/>
              </a:buClr>
              <a:buSzPts val="1200"/>
              <a:buNone/>
              <a:defRPr sz="12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19"/>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20"/>
          <p:cNvSpPr txBox="1"/>
          <p:nvPr>
            <p:ph type="title"/>
          </p:nvPr>
        </p:nvSpPr>
        <p:spPr>
          <a:xfrm>
            <a:off x="1044054" y="457200"/>
            <a:ext cx="10309745" cy="123348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 type="body"/>
          </p:nvPr>
        </p:nvSpPr>
        <p:spPr>
          <a:xfrm>
            <a:off x="1044054" y="1996141"/>
            <a:ext cx="4975746" cy="4180822"/>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0"/>
          <p:cNvSpPr txBox="1"/>
          <p:nvPr>
            <p:ph idx="2" type="body"/>
          </p:nvPr>
        </p:nvSpPr>
        <p:spPr>
          <a:xfrm>
            <a:off x="6172200" y="1996141"/>
            <a:ext cx="5181600" cy="4180822"/>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0"/>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1"/>
          <p:cNvSpPr txBox="1"/>
          <p:nvPr>
            <p:ph type="title"/>
          </p:nvPr>
        </p:nvSpPr>
        <p:spPr>
          <a:xfrm>
            <a:off x="1318755" y="457200"/>
            <a:ext cx="3932237" cy="1921434"/>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1"/>
          <p:cNvSpPr txBox="1"/>
          <p:nvPr>
            <p:ph idx="1" type="body"/>
          </p:nvPr>
        </p:nvSpPr>
        <p:spPr>
          <a:xfrm>
            <a:off x="5648130" y="987425"/>
            <a:ext cx="5707257" cy="4873625"/>
          </a:xfrm>
          <a:prstGeom prst="rect">
            <a:avLst/>
          </a:prstGeom>
          <a:noFill/>
          <a:ln>
            <a:noFill/>
          </a:ln>
        </p:spPr>
        <p:txBody>
          <a:bodyPr anchorCtr="0" anchor="t" bIns="0" lIns="0" spcFirstLastPara="1" rIns="0" wrap="square" tIns="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1"/>
          <p:cNvSpPr txBox="1"/>
          <p:nvPr>
            <p:ph idx="2" type="body"/>
          </p:nvPr>
        </p:nvSpPr>
        <p:spPr>
          <a:xfrm>
            <a:off x="1318755" y="2799184"/>
            <a:ext cx="3932237" cy="3069803"/>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1"/>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2"/>
          <p:cNvSpPr txBox="1"/>
          <p:nvPr>
            <p:ph type="title"/>
          </p:nvPr>
        </p:nvSpPr>
        <p:spPr>
          <a:xfrm>
            <a:off x="1378966" y="681135"/>
            <a:ext cx="3932237" cy="16002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p:nvPr>
            <p:ph idx="2" type="pic"/>
          </p:nvPr>
        </p:nvSpPr>
        <p:spPr>
          <a:xfrm>
            <a:off x="5834742" y="858417"/>
            <a:ext cx="5520645" cy="5002634"/>
          </a:xfrm>
          <a:prstGeom prst="rect">
            <a:avLst/>
          </a:prstGeom>
          <a:noFill/>
          <a:ln>
            <a:noFill/>
          </a:ln>
        </p:spPr>
        <p:txBody>
          <a:bodyPr anchorCtr="0" anchor="t" bIns="0" lIns="0" spcFirstLastPara="1" rIns="0" wrap="square" tIns="0">
            <a:normAutofit/>
          </a:bodyPr>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0" name="Google Shape;70;p22"/>
          <p:cNvSpPr txBox="1"/>
          <p:nvPr>
            <p:ph idx="1" type="body"/>
          </p:nvPr>
        </p:nvSpPr>
        <p:spPr>
          <a:xfrm>
            <a:off x="1378966" y="2281335"/>
            <a:ext cx="3932237" cy="3811588"/>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2"/>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flipH="1" rot="10800000">
            <a:off x="0" y="6400799"/>
            <a:ext cx="12192000" cy="456773"/>
          </a:xfrm>
          <a:prstGeom prst="rect">
            <a:avLst/>
          </a:prstGeom>
          <a:gradFill>
            <a:gsLst>
              <a:gs pos="0">
                <a:srgbClr val="81B13B">
                  <a:alpha val="27843"/>
                </a:srgbClr>
              </a:gs>
              <a:gs pos="14000">
                <a:srgbClr val="81B13B">
                  <a:alpha val="27843"/>
                </a:srgbClr>
              </a:gs>
              <a:gs pos="100000">
                <a:srgbClr val="5BB748">
                  <a:alpha val="84705"/>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 name="Google Shape;11;p13"/>
          <p:cNvSpPr/>
          <p:nvPr/>
        </p:nvSpPr>
        <p:spPr>
          <a:xfrm flipH="1">
            <a:off x="4038599" y="6400799"/>
            <a:ext cx="8153398" cy="456772"/>
          </a:xfrm>
          <a:prstGeom prst="rect">
            <a:avLst/>
          </a:prstGeom>
          <a:gradFill>
            <a:gsLst>
              <a:gs pos="0">
                <a:srgbClr val="D6B282">
                  <a:alpha val="54901"/>
                </a:srgbClr>
              </a:gs>
              <a:gs pos="9000">
                <a:srgbClr val="D6B282">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 name="Google Shape;12;p13"/>
          <p:cNvSpPr txBox="1"/>
          <p:nvPr>
            <p:ph type="title"/>
          </p:nvPr>
        </p:nvSpPr>
        <p:spPr>
          <a:xfrm>
            <a:off x="1371600" y="361666"/>
            <a:ext cx="9810376" cy="1659404"/>
          </a:xfrm>
          <a:prstGeom prst="rect">
            <a:avLst/>
          </a:prstGeom>
          <a:noFill/>
          <a:ln>
            <a:noFill/>
          </a:ln>
        </p:spPr>
        <p:txBody>
          <a:bodyPr anchorCtr="0" anchor="b" bIns="0" lIns="0" spcFirstLastPara="1" rIns="0" wrap="square" tIns="0">
            <a:normAutofit/>
          </a:bodyPr>
          <a:lstStyle>
            <a:lvl1pPr lvl="0" marR="0" rtl="0" algn="l">
              <a:lnSpc>
                <a:spcPct val="100000"/>
              </a:lnSpc>
              <a:spcBef>
                <a:spcPts val="0"/>
              </a:spcBef>
              <a:spcAft>
                <a:spcPts val="0"/>
              </a:spcAft>
              <a:buClr>
                <a:schemeClr val="dk1"/>
              </a:buClr>
              <a:buSzPts val="3600"/>
              <a:buFont typeface="Twentieth Century"/>
              <a:buNone/>
              <a:defRPr b="1"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 type="body"/>
          </p:nvPr>
        </p:nvSpPr>
        <p:spPr>
          <a:xfrm>
            <a:off x="1371600" y="2286000"/>
            <a:ext cx="9810376" cy="3857811"/>
          </a:xfrm>
          <a:prstGeom prst="rect">
            <a:avLst/>
          </a:prstGeom>
          <a:noFill/>
          <a:ln>
            <a:noFill/>
          </a:ln>
        </p:spPr>
        <p:txBody>
          <a:bodyPr anchorCtr="0" anchor="t" bIns="0" lIns="0" spcFirstLastPara="1" rIns="0" wrap="square" tIns="0">
            <a:normAutofit/>
          </a:bodyPr>
          <a:lstStyle>
            <a:lvl1pPr indent="-381000" lvl="0" marL="457200" marR="0" rtl="0" algn="l">
              <a:lnSpc>
                <a:spcPct val="120000"/>
              </a:lnSpc>
              <a:spcBef>
                <a:spcPts val="10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Twentieth Century"/>
                <a:ea typeface="Twentieth Century"/>
                <a:cs typeface="Twentieth Century"/>
                <a:sym typeface="Twentieth Century"/>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3"/>
          <p:cNvSpPr txBox="1"/>
          <p:nvPr>
            <p:ph idx="10" type="dt"/>
          </p:nvPr>
        </p:nvSpPr>
        <p:spPr>
          <a:xfrm>
            <a:off x="7910111" y="6409170"/>
            <a:ext cx="3702392" cy="44883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13"/>
          <p:cNvSpPr txBox="1"/>
          <p:nvPr>
            <p:ph idx="11" type="ftr"/>
          </p:nvPr>
        </p:nvSpPr>
        <p:spPr>
          <a:xfrm rot="5400000">
            <a:off x="-1828801" y="1912217"/>
            <a:ext cx="41148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6" name="Google Shape;16;p13"/>
          <p:cNvSpPr txBox="1"/>
          <p:nvPr>
            <p:ph idx="12" type="sldNum"/>
          </p:nvPr>
        </p:nvSpPr>
        <p:spPr>
          <a:xfrm>
            <a:off x="11669678" y="6408742"/>
            <a:ext cx="438652" cy="44883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90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90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90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90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90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90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90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90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1" name="Google Shape;91;p1"/>
          <p:cNvSpPr txBox="1"/>
          <p:nvPr>
            <p:ph type="ctrTitle"/>
          </p:nvPr>
        </p:nvSpPr>
        <p:spPr>
          <a:xfrm>
            <a:off x="1371600" y="1028701"/>
            <a:ext cx="4372550" cy="2518436"/>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4000"/>
              <a:buFont typeface="Twentieth Century"/>
              <a:buNone/>
            </a:pPr>
            <a:r>
              <a:rPr lang="en-US"/>
              <a:t>THE FRONTEND SOCCER KIDS</a:t>
            </a:r>
            <a:endParaRPr/>
          </a:p>
        </p:txBody>
      </p:sp>
      <p:sp>
        <p:nvSpPr>
          <p:cNvPr id="92" name="Google Shape;92;p1"/>
          <p:cNvSpPr/>
          <p:nvPr/>
        </p:nvSpPr>
        <p:spPr>
          <a:xfrm flipH="1" rot="10800000">
            <a:off x="-2" y="4022220"/>
            <a:ext cx="12192002" cy="2838735"/>
          </a:xfrm>
          <a:prstGeom prst="rect">
            <a:avLst/>
          </a:prstGeom>
          <a:gradFill>
            <a:gsLst>
              <a:gs pos="0">
                <a:schemeClr val="accent6"/>
              </a:gs>
              <a:gs pos="8000">
                <a:schemeClr val="accent6"/>
              </a:gs>
              <a:gs pos="100000">
                <a:srgbClr val="5BB748">
                  <a:alpha val="89803"/>
                </a:srgbClr>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3" name="Google Shape;93;p1"/>
          <p:cNvSpPr/>
          <p:nvPr/>
        </p:nvSpPr>
        <p:spPr>
          <a:xfrm flipH="1" rot="10800000">
            <a:off x="4038600" y="4022219"/>
            <a:ext cx="8153400" cy="2838736"/>
          </a:xfrm>
          <a:prstGeom prst="rect">
            <a:avLst/>
          </a:prstGeom>
          <a:gradFill>
            <a:gsLst>
              <a:gs pos="0">
                <a:srgbClr val="9BD390">
                  <a:alpha val="0"/>
                </a:srgbClr>
              </a:gs>
              <a:gs pos="99000">
                <a:srgbClr val="B17F3B">
                  <a:alpha val="93725"/>
                </a:srgbClr>
              </a:gs>
              <a:gs pos="100000">
                <a:srgbClr val="B17F3B">
                  <a:alpha val="93725"/>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4" name="Google Shape;94;p1"/>
          <p:cNvSpPr/>
          <p:nvPr/>
        </p:nvSpPr>
        <p:spPr>
          <a:xfrm flipH="1" rot="10800000">
            <a:off x="0" y="4016759"/>
            <a:ext cx="8441142" cy="2389939"/>
          </a:xfrm>
          <a:prstGeom prst="rect">
            <a:avLst/>
          </a:prstGeom>
          <a:gradFill>
            <a:gsLst>
              <a:gs pos="0">
                <a:srgbClr val="3BB158">
                  <a:alpha val="42745"/>
                </a:srgbClr>
              </a:gs>
              <a:gs pos="72000">
                <a:srgbClr val="5BB748">
                  <a:alpha val="0"/>
                </a:srgbClr>
              </a:gs>
              <a:gs pos="100000">
                <a:srgbClr val="5BB748">
                  <a:alpha val="0"/>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5" name="Google Shape;95;p1"/>
          <p:cNvSpPr txBox="1"/>
          <p:nvPr>
            <p:ph idx="1" type="subTitle"/>
          </p:nvPr>
        </p:nvSpPr>
        <p:spPr>
          <a:xfrm>
            <a:off x="1371600" y="4381756"/>
            <a:ext cx="4372550" cy="1793757"/>
          </a:xfrm>
          <a:prstGeom prst="rect">
            <a:avLst/>
          </a:prstGeom>
          <a:noFill/>
          <a:ln>
            <a:noFill/>
          </a:ln>
        </p:spPr>
        <p:txBody>
          <a:bodyPr anchorCtr="0" anchor="t" bIns="0" lIns="0" spcFirstLastPara="1" rIns="0" wrap="square" tIns="0">
            <a:normAutofit/>
          </a:bodyPr>
          <a:lstStyle/>
          <a:p>
            <a:pPr indent="0" lvl="0" marL="0" rtl="0" algn="l">
              <a:lnSpc>
                <a:spcPct val="150000"/>
              </a:lnSpc>
              <a:spcBef>
                <a:spcPts val="0"/>
              </a:spcBef>
              <a:spcAft>
                <a:spcPts val="0"/>
              </a:spcAft>
              <a:buClr>
                <a:schemeClr val="lt1"/>
              </a:buClr>
              <a:buSzPts val="1400"/>
              <a:buNone/>
            </a:pPr>
            <a:r>
              <a:rPr lang="en-US" sz="1400">
                <a:solidFill>
                  <a:schemeClr val="lt1"/>
                </a:solidFill>
              </a:rPr>
              <a:t>SERENA JOHNSON</a:t>
            </a:r>
            <a:endParaRPr/>
          </a:p>
          <a:p>
            <a:pPr indent="0" lvl="0" marL="0" rtl="0" algn="l">
              <a:lnSpc>
                <a:spcPct val="150000"/>
              </a:lnSpc>
              <a:spcBef>
                <a:spcPts val="1000"/>
              </a:spcBef>
              <a:spcAft>
                <a:spcPts val="0"/>
              </a:spcAft>
              <a:buClr>
                <a:schemeClr val="lt1"/>
              </a:buClr>
              <a:buSzPts val="1400"/>
              <a:buNone/>
            </a:pPr>
            <a:r>
              <a:rPr lang="en-US" sz="1400">
                <a:solidFill>
                  <a:schemeClr val="lt1"/>
                </a:solidFill>
              </a:rPr>
              <a:t>AMBER PRADHAN</a:t>
            </a:r>
            <a:endParaRPr/>
          </a:p>
          <a:p>
            <a:pPr indent="0" lvl="0" marL="0" rtl="0" algn="l">
              <a:lnSpc>
                <a:spcPct val="150000"/>
              </a:lnSpc>
              <a:spcBef>
                <a:spcPts val="1000"/>
              </a:spcBef>
              <a:spcAft>
                <a:spcPts val="0"/>
              </a:spcAft>
              <a:buClr>
                <a:schemeClr val="lt1"/>
              </a:buClr>
              <a:buSzPts val="1400"/>
              <a:buNone/>
            </a:pPr>
            <a:r>
              <a:rPr lang="en-US" sz="1400">
                <a:solidFill>
                  <a:schemeClr val="lt1"/>
                </a:solidFill>
              </a:rPr>
              <a:t>JOMO MORRIS</a:t>
            </a:r>
            <a:endParaRPr/>
          </a:p>
        </p:txBody>
      </p:sp>
      <p:pic>
        <p:nvPicPr>
          <p:cNvPr descr="ᐈ Soccer cartoon stock images, Royalty Free kids soccer cliparts | download  on Depositphotos®" id="96" name="Google Shape;96;p1"/>
          <p:cNvPicPr preferRelativeResize="0"/>
          <p:nvPr/>
        </p:nvPicPr>
        <p:blipFill rotWithShape="1">
          <a:blip r:embed="rId3">
            <a:alphaModFix/>
          </a:blip>
          <a:srcRect b="0" l="0" r="0" t="0"/>
          <a:stretch/>
        </p:blipFill>
        <p:spPr>
          <a:xfrm>
            <a:off x="6248400" y="1028700"/>
            <a:ext cx="4903081" cy="180188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5" name="Google Shape;185;p10"/>
          <p:cNvSpPr/>
          <p:nvPr/>
        </p:nvSpPr>
        <p:spPr>
          <a:xfrm flipH="1" rot="5400000">
            <a:off x="-1409318" y="1410082"/>
            <a:ext cx="6858000" cy="4037835"/>
          </a:xfrm>
          <a:prstGeom prst="rect">
            <a:avLst/>
          </a:prstGeom>
          <a:gradFill>
            <a:gsLst>
              <a:gs pos="0">
                <a:schemeClr val="accent6"/>
              </a:gs>
              <a:gs pos="8000">
                <a:schemeClr val="accent6"/>
              </a:gs>
              <a:gs pos="100000">
                <a:srgbClr val="5BB748">
                  <a:alpha val="71764"/>
                </a:srgbClr>
              </a:gs>
            </a:gsLst>
            <a:lin ang="3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6" name="Google Shape;186;p10"/>
          <p:cNvSpPr/>
          <p:nvPr/>
        </p:nvSpPr>
        <p:spPr>
          <a:xfrm flipH="1" rot="5400000">
            <a:off x="-1412414" y="1406060"/>
            <a:ext cx="6857572" cy="4045450"/>
          </a:xfrm>
          <a:prstGeom prst="rect">
            <a:avLst/>
          </a:prstGeom>
          <a:gradFill>
            <a:gsLst>
              <a:gs pos="0">
                <a:srgbClr val="81B13B">
                  <a:alpha val="0"/>
                </a:srgbClr>
              </a:gs>
              <a:gs pos="96000">
                <a:schemeClr val="accent2"/>
              </a:gs>
              <a:gs pos="100000">
                <a:schemeClr val="accent2"/>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7" name="Google Shape;187;p10"/>
          <p:cNvSpPr/>
          <p:nvPr/>
        </p:nvSpPr>
        <p:spPr>
          <a:xfrm flipH="1" rot="5400000">
            <a:off x="798889" y="3617790"/>
            <a:ext cx="2453337" cy="4027079"/>
          </a:xfrm>
          <a:prstGeom prst="rect">
            <a:avLst/>
          </a:prstGeom>
          <a:gradFill>
            <a:gsLst>
              <a:gs pos="0">
                <a:srgbClr val="5BB748">
                  <a:alpha val="34901"/>
                </a:srgbClr>
              </a:gs>
              <a:gs pos="2000">
                <a:srgbClr val="5BB748">
                  <a:alpha val="34901"/>
                </a:srgbClr>
              </a:gs>
              <a:gs pos="67000">
                <a:srgbClr val="81B13B">
                  <a:alpha val="0"/>
                </a:srgbClr>
              </a:gs>
              <a:gs pos="100000">
                <a:srgbClr val="81B13B">
                  <a:alpha val="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8" name="Google Shape;188;p10"/>
          <p:cNvSpPr/>
          <p:nvPr/>
        </p:nvSpPr>
        <p:spPr>
          <a:xfrm rot="6097846">
            <a:off x="-30441" y="1644149"/>
            <a:ext cx="4384532" cy="4196758"/>
          </a:xfrm>
          <a:custGeom>
            <a:rect b="b" l="l" r="r" t="t"/>
            <a:pathLst>
              <a:path extrusionOk="0" h="4196758" w="4384532">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0">
                <a:srgbClr val="E5F1D4">
                  <a:alpha val="0"/>
                </a:srgbClr>
              </a:gs>
              <a:gs pos="39000">
                <a:srgbClr val="E5F1D4">
                  <a:alpha val="0"/>
                </a:srgbClr>
              </a:gs>
              <a:gs pos="100000">
                <a:srgbClr val="3BB158">
                  <a:alpha val="28627"/>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9" name="Google Shape;189;p10"/>
          <p:cNvSpPr txBox="1"/>
          <p:nvPr>
            <p:ph type="title"/>
          </p:nvPr>
        </p:nvSpPr>
        <p:spPr>
          <a:xfrm>
            <a:off x="-6849" y="1028701"/>
            <a:ext cx="4045449" cy="3020785"/>
          </a:xfrm>
          <a:prstGeom prst="rect">
            <a:avLst/>
          </a:prstGeom>
          <a:noFill/>
          <a:ln>
            <a:noFill/>
          </a:ln>
        </p:spPr>
        <p:txBody>
          <a:bodyPr anchorCtr="0" anchor="b" bIns="0" lIns="0" spcFirstLastPara="1" rIns="0" wrap="square" tIns="0">
            <a:normAutofit/>
          </a:bodyPr>
          <a:lstStyle/>
          <a:p>
            <a:pPr indent="0" lvl="0" marL="0" rtl="0" algn="r">
              <a:lnSpc>
                <a:spcPct val="100000"/>
              </a:lnSpc>
              <a:spcBef>
                <a:spcPts val="0"/>
              </a:spcBef>
              <a:spcAft>
                <a:spcPts val="0"/>
              </a:spcAft>
              <a:buClr>
                <a:schemeClr val="lt1"/>
              </a:buClr>
              <a:buSzPts val="3200"/>
              <a:buFont typeface="Twentieth Century"/>
              <a:buNone/>
            </a:pPr>
            <a:r>
              <a:rPr lang="en-US" sz="3200">
                <a:solidFill>
                  <a:schemeClr val="lt1"/>
                </a:solidFill>
              </a:rPr>
              <a:t>CLASS DIAGRAM</a:t>
            </a:r>
            <a:endParaRPr/>
          </a:p>
        </p:txBody>
      </p:sp>
      <p:pic>
        <p:nvPicPr>
          <p:cNvPr descr="Diagram&#10;&#10;Description automatically generated" id="190" name="Google Shape;190;p10"/>
          <p:cNvPicPr preferRelativeResize="0"/>
          <p:nvPr/>
        </p:nvPicPr>
        <p:blipFill rotWithShape="1">
          <a:blip r:embed="rId3">
            <a:alphaModFix/>
          </a:blip>
          <a:srcRect b="0" l="0" r="0" t="0"/>
          <a:stretch/>
        </p:blipFill>
        <p:spPr>
          <a:xfrm>
            <a:off x="4044952" y="1"/>
            <a:ext cx="8135029" cy="68575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97" name="Google Shape;197;p11"/>
          <p:cNvSpPr/>
          <p:nvPr/>
        </p:nvSpPr>
        <p:spPr>
          <a:xfrm flipH="1" rot="5400000">
            <a:off x="-1409318" y="1410082"/>
            <a:ext cx="6858000" cy="4037835"/>
          </a:xfrm>
          <a:prstGeom prst="rect">
            <a:avLst/>
          </a:prstGeom>
          <a:gradFill>
            <a:gsLst>
              <a:gs pos="0">
                <a:schemeClr val="accent6"/>
              </a:gs>
              <a:gs pos="8000">
                <a:schemeClr val="accent6"/>
              </a:gs>
              <a:gs pos="100000">
                <a:srgbClr val="5BB748">
                  <a:alpha val="71764"/>
                </a:srgbClr>
              </a:gs>
            </a:gsLst>
            <a:lin ang="3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98" name="Google Shape;198;p11"/>
          <p:cNvSpPr/>
          <p:nvPr/>
        </p:nvSpPr>
        <p:spPr>
          <a:xfrm flipH="1" rot="5400000">
            <a:off x="-1412414" y="1406060"/>
            <a:ext cx="6857572" cy="4045450"/>
          </a:xfrm>
          <a:prstGeom prst="rect">
            <a:avLst/>
          </a:prstGeom>
          <a:gradFill>
            <a:gsLst>
              <a:gs pos="0">
                <a:srgbClr val="81B13B">
                  <a:alpha val="0"/>
                </a:srgbClr>
              </a:gs>
              <a:gs pos="96000">
                <a:schemeClr val="accent2"/>
              </a:gs>
              <a:gs pos="100000">
                <a:schemeClr val="accent2"/>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99" name="Google Shape;199;p11"/>
          <p:cNvSpPr/>
          <p:nvPr/>
        </p:nvSpPr>
        <p:spPr>
          <a:xfrm flipH="1" rot="5400000">
            <a:off x="798889" y="3617790"/>
            <a:ext cx="2453337" cy="4027079"/>
          </a:xfrm>
          <a:prstGeom prst="rect">
            <a:avLst/>
          </a:prstGeom>
          <a:gradFill>
            <a:gsLst>
              <a:gs pos="0">
                <a:srgbClr val="5BB748">
                  <a:alpha val="34901"/>
                </a:srgbClr>
              </a:gs>
              <a:gs pos="2000">
                <a:srgbClr val="5BB748">
                  <a:alpha val="34901"/>
                </a:srgbClr>
              </a:gs>
              <a:gs pos="67000">
                <a:srgbClr val="81B13B">
                  <a:alpha val="0"/>
                </a:srgbClr>
              </a:gs>
              <a:gs pos="100000">
                <a:srgbClr val="81B13B">
                  <a:alpha val="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0" name="Google Shape;200;p11"/>
          <p:cNvSpPr/>
          <p:nvPr/>
        </p:nvSpPr>
        <p:spPr>
          <a:xfrm rot="6097846">
            <a:off x="-30441" y="1644149"/>
            <a:ext cx="4384532" cy="4196758"/>
          </a:xfrm>
          <a:custGeom>
            <a:rect b="b" l="l" r="r" t="t"/>
            <a:pathLst>
              <a:path extrusionOk="0" h="4196758" w="4384532">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0">
                <a:srgbClr val="E5F1D4">
                  <a:alpha val="0"/>
                </a:srgbClr>
              </a:gs>
              <a:gs pos="39000">
                <a:srgbClr val="E5F1D4">
                  <a:alpha val="0"/>
                </a:srgbClr>
              </a:gs>
              <a:gs pos="100000">
                <a:srgbClr val="3BB158">
                  <a:alpha val="28627"/>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1" name="Google Shape;201;p11"/>
          <p:cNvSpPr txBox="1"/>
          <p:nvPr>
            <p:ph type="title"/>
          </p:nvPr>
        </p:nvSpPr>
        <p:spPr>
          <a:xfrm>
            <a:off x="-6849" y="1028701"/>
            <a:ext cx="4045449" cy="3020785"/>
          </a:xfrm>
          <a:prstGeom prst="rect">
            <a:avLst/>
          </a:prstGeom>
          <a:noFill/>
          <a:ln>
            <a:noFill/>
          </a:ln>
        </p:spPr>
        <p:txBody>
          <a:bodyPr anchorCtr="0" anchor="b" bIns="0" lIns="0" spcFirstLastPara="1" rIns="0" wrap="square" tIns="0">
            <a:normAutofit/>
          </a:bodyPr>
          <a:lstStyle/>
          <a:p>
            <a:pPr indent="0" lvl="0" marL="0" rtl="0" algn="r">
              <a:lnSpc>
                <a:spcPct val="100000"/>
              </a:lnSpc>
              <a:spcBef>
                <a:spcPts val="0"/>
              </a:spcBef>
              <a:spcAft>
                <a:spcPts val="0"/>
              </a:spcAft>
              <a:buClr>
                <a:schemeClr val="lt1"/>
              </a:buClr>
              <a:buSzPts val="3200"/>
              <a:buFont typeface="Twentieth Century"/>
              <a:buNone/>
            </a:pPr>
            <a:r>
              <a:rPr lang="en-US" sz="3200">
                <a:solidFill>
                  <a:schemeClr val="lt1"/>
                </a:solidFill>
              </a:rPr>
              <a:t>USE CASE DIAGRAM</a:t>
            </a:r>
            <a:endParaRPr/>
          </a:p>
        </p:txBody>
      </p:sp>
      <p:pic>
        <p:nvPicPr>
          <p:cNvPr descr="Diagram, schematic&#10;&#10;Description automatically generated" id="202" name="Google Shape;202;p11"/>
          <p:cNvPicPr preferRelativeResize="0"/>
          <p:nvPr/>
        </p:nvPicPr>
        <p:blipFill rotWithShape="1">
          <a:blip r:embed="rId3">
            <a:alphaModFix/>
          </a:blip>
          <a:srcRect b="0" l="0" r="0" t="0"/>
          <a:stretch/>
        </p:blipFill>
        <p:spPr>
          <a:xfrm>
            <a:off x="4044953" y="0"/>
            <a:ext cx="8154049"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9" name="Google Shape;209;p12"/>
          <p:cNvSpPr/>
          <p:nvPr/>
        </p:nvSpPr>
        <p:spPr>
          <a:xfrm flipH="1" rot="5400000">
            <a:off x="-1409318" y="1410082"/>
            <a:ext cx="6858000" cy="4037835"/>
          </a:xfrm>
          <a:prstGeom prst="rect">
            <a:avLst/>
          </a:prstGeom>
          <a:gradFill>
            <a:gsLst>
              <a:gs pos="0">
                <a:schemeClr val="accent6"/>
              </a:gs>
              <a:gs pos="8000">
                <a:schemeClr val="accent6"/>
              </a:gs>
              <a:gs pos="100000">
                <a:srgbClr val="5BB748">
                  <a:alpha val="71764"/>
                </a:srgbClr>
              </a:gs>
            </a:gsLst>
            <a:lin ang="3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10" name="Google Shape;210;p12"/>
          <p:cNvSpPr/>
          <p:nvPr/>
        </p:nvSpPr>
        <p:spPr>
          <a:xfrm flipH="1" rot="5400000">
            <a:off x="-1412414" y="1406060"/>
            <a:ext cx="6857572" cy="4045450"/>
          </a:xfrm>
          <a:prstGeom prst="rect">
            <a:avLst/>
          </a:prstGeom>
          <a:gradFill>
            <a:gsLst>
              <a:gs pos="0">
                <a:srgbClr val="81B13B">
                  <a:alpha val="0"/>
                </a:srgbClr>
              </a:gs>
              <a:gs pos="96000">
                <a:schemeClr val="accent2"/>
              </a:gs>
              <a:gs pos="100000">
                <a:schemeClr val="accent2"/>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11" name="Google Shape;211;p12"/>
          <p:cNvSpPr/>
          <p:nvPr/>
        </p:nvSpPr>
        <p:spPr>
          <a:xfrm flipH="1" rot="5400000">
            <a:off x="798889" y="3617790"/>
            <a:ext cx="2453337" cy="4027079"/>
          </a:xfrm>
          <a:prstGeom prst="rect">
            <a:avLst/>
          </a:prstGeom>
          <a:gradFill>
            <a:gsLst>
              <a:gs pos="0">
                <a:srgbClr val="5BB748">
                  <a:alpha val="34901"/>
                </a:srgbClr>
              </a:gs>
              <a:gs pos="2000">
                <a:srgbClr val="5BB748">
                  <a:alpha val="34901"/>
                </a:srgbClr>
              </a:gs>
              <a:gs pos="67000">
                <a:srgbClr val="81B13B">
                  <a:alpha val="0"/>
                </a:srgbClr>
              </a:gs>
              <a:gs pos="100000">
                <a:srgbClr val="81B13B">
                  <a:alpha val="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12" name="Google Shape;212;p12"/>
          <p:cNvSpPr/>
          <p:nvPr/>
        </p:nvSpPr>
        <p:spPr>
          <a:xfrm rot="6097846">
            <a:off x="-30441" y="1644149"/>
            <a:ext cx="4384532" cy="4196758"/>
          </a:xfrm>
          <a:custGeom>
            <a:rect b="b" l="l" r="r" t="t"/>
            <a:pathLst>
              <a:path extrusionOk="0" h="4196758" w="4384532">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0">
                <a:srgbClr val="E5F1D4">
                  <a:alpha val="0"/>
                </a:srgbClr>
              </a:gs>
              <a:gs pos="39000">
                <a:srgbClr val="E5F1D4">
                  <a:alpha val="0"/>
                </a:srgbClr>
              </a:gs>
              <a:gs pos="100000">
                <a:srgbClr val="3BB158">
                  <a:alpha val="28627"/>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13" name="Google Shape;213;p12"/>
          <p:cNvSpPr txBox="1"/>
          <p:nvPr>
            <p:ph type="title"/>
          </p:nvPr>
        </p:nvSpPr>
        <p:spPr>
          <a:xfrm>
            <a:off x="-6849" y="1028701"/>
            <a:ext cx="4045449" cy="3020785"/>
          </a:xfrm>
          <a:prstGeom prst="rect">
            <a:avLst/>
          </a:prstGeom>
          <a:noFill/>
          <a:ln>
            <a:noFill/>
          </a:ln>
        </p:spPr>
        <p:txBody>
          <a:bodyPr anchorCtr="0" anchor="b" bIns="0" lIns="0" spcFirstLastPara="1" rIns="0" wrap="square" tIns="0">
            <a:normAutofit/>
          </a:bodyPr>
          <a:lstStyle/>
          <a:p>
            <a:pPr indent="0" lvl="0" marL="0" rtl="0" algn="r">
              <a:lnSpc>
                <a:spcPct val="100000"/>
              </a:lnSpc>
              <a:spcBef>
                <a:spcPts val="0"/>
              </a:spcBef>
              <a:spcAft>
                <a:spcPts val="0"/>
              </a:spcAft>
              <a:buClr>
                <a:schemeClr val="lt1"/>
              </a:buClr>
              <a:buSzPts val="3200"/>
              <a:buFont typeface="Twentieth Century"/>
              <a:buNone/>
            </a:pPr>
            <a:r>
              <a:rPr lang="en-US" sz="3200">
                <a:solidFill>
                  <a:schemeClr val="lt1"/>
                </a:solidFill>
              </a:rPr>
              <a:t>USE CASE DIAGRAM</a:t>
            </a:r>
            <a:endParaRPr/>
          </a:p>
        </p:txBody>
      </p:sp>
      <p:pic>
        <p:nvPicPr>
          <p:cNvPr id="214" name="Google Shape;214;p12"/>
          <p:cNvPicPr preferRelativeResize="0"/>
          <p:nvPr/>
        </p:nvPicPr>
        <p:blipFill rotWithShape="1">
          <a:blip r:embed="rId3">
            <a:alphaModFix/>
          </a:blip>
          <a:srcRect b="0" l="0" r="0" t="0"/>
          <a:stretch/>
        </p:blipFill>
        <p:spPr>
          <a:xfrm>
            <a:off x="4044953" y="-429"/>
            <a:ext cx="815340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19" name="Shape 219"/>
        <p:cNvGrpSpPr/>
        <p:nvPr/>
      </p:nvGrpSpPr>
      <p:grpSpPr>
        <a:xfrm>
          <a:off x="0" y="0"/>
          <a:ext cx="0" cy="0"/>
          <a:chOff x="0" y="0"/>
          <a:chExt cx="0" cy="0"/>
        </a:xfrm>
      </p:grpSpPr>
      <p:sp>
        <p:nvSpPr>
          <p:cNvPr id="220" name="Google Shape;220;ga00c857075_0_0"/>
          <p:cNvSpPr txBox="1"/>
          <p:nvPr/>
        </p:nvSpPr>
        <p:spPr>
          <a:xfrm>
            <a:off x="2232300" y="2422400"/>
            <a:ext cx="8064000" cy="7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solidFill>
                  <a:srgbClr val="FFFFFF"/>
                </a:solidFill>
                <a:latin typeface="Twentieth Century"/>
                <a:ea typeface="Twentieth Century"/>
                <a:cs typeface="Twentieth Century"/>
                <a:sym typeface="Twentieth Century"/>
              </a:rPr>
              <a:t>Thanks for listening!</a:t>
            </a:r>
            <a:endParaRPr sz="7200">
              <a:solidFill>
                <a:srgbClr val="FFFFFF"/>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2" name="Google Shape;102;p2"/>
          <p:cNvSpPr/>
          <p:nvPr/>
        </p:nvSpPr>
        <p:spPr>
          <a:xfrm flipH="1" rot="5400000">
            <a:off x="-1409318" y="1410082"/>
            <a:ext cx="6858000" cy="4037835"/>
          </a:xfrm>
          <a:prstGeom prst="rect">
            <a:avLst/>
          </a:prstGeom>
          <a:gradFill>
            <a:gsLst>
              <a:gs pos="0">
                <a:schemeClr val="accent6"/>
              </a:gs>
              <a:gs pos="8000">
                <a:schemeClr val="accent6"/>
              </a:gs>
              <a:gs pos="100000">
                <a:srgbClr val="5BB748">
                  <a:alpha val="71764"/>
                </a:srgbClr>
              </a:gs>
            </a:gsLst>
            <a:lin ang="3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3" name="Google Shape;103;p2"/>
          <p:cNvSpPr/>
          <p:nvPr/>
        </p:nvSpPr>
        <p:spPr>
          <a:xfrm flipH="1" rot="5400000">
            <a:off x="-1412414" y="1406060"/>
            <a:ext cx="6857572" cy="4045450"/>
          </a:xfrm>
          <a:prstGeom prst="rect">
            <a:avLst/>
          </a:prstGeom>
          <a:gradFill>
            <a:gsLst>
              <a:gs pos="0">
                <a:srgbClr val="81B13B">
                  <a:alpha val="0"/>
                </a:srgbClr>
              </a:gs>
              <a:gs pos="96000">
                <a:schemeClr val="accent2"/>
              </a:gs>
              <a:gs pos="100000">
                <a:schemeClr val="accent2"/>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4" name="Google Shape;104;p2"/>
          <p:cNvSpPr/>
          <p:nvPr/>
        </p:nvSpPr>
        <p:spPr>
          <a:xfrm flipH="1" rot="5400000">
            <a:off x="798889" y="3617790"/>
            <a:ext cx="2453337" cy="4027079"/>
          </a:xfrm>
          <a:prstGeom prst="rect">
            <a:avLst/>
          </a:prstGeom>
          <a:gradFill>
            <a:gsLst>
              <a:gs pos="0">
                <a:srgbClr val="5BB748">
                  <a:alpha val="34901"/>
                </a:srgbClr>
              </a:gs>
              <a:gs pos="2000">
                <a:srgbClr val="5BB748">
                  <a:alpha val="34901"/>
                </a:srgbClr>
              </a:gs>
              <a:gs pos="67000">
                <a:srgbClr val="81B13B">
                  <a:alpha val="0"/>
                </a:srgbClr>
              </a:gs>
              <a:gs pos="100000">
                <a:srgbClr val="81B13B">
                  <a:alpha val="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5" name="Google Shape;105;p2"/>
          <p:cNvSpPr/>
          <p:nvPr/>
        </p:nvSpPr>
        <p:spPr>
          <a:xfrm rot="6097846">
            <a:off x="-30441" y="1644149"/>
            <a:ext cx="4384532" cy="4196758"/>
          </a:xfrm>
          <a:custGeom>
            <a:rect b="b" l="l" r="r" t="t"/>
            <a:pathLst>
              <a:path extrusionOk="0" h="4196758" w="4384532">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0">
                <a:srgbClr val="E5F1D4">
                  <a:alpha val="0"/>
                </a:srgbClr>
              </a:gs>
              <a:gs pos="39000">
                <a:srgbClr val="E5F1D4">
                  <a:alpha val="0"/>
                </a:srgbClr>
              </a:gs>
              <a:gs pos="100000">
                <a:srgbClr val="3BB158">
                  <a:alpha val="28627"/>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6" name="Google Shape;106;p2"/>
          <p:cNvSpPr txBox="1"/>
          <p:nvPr>
            <p:ph type="title"/>
          </p:nvPr>
        </p:nvSpPr>
        <p:spPr>
          <a:xfrm>
            <a:off x="387927" y="1028701"/>
            <a:ext cx="3248863" cy="3020785"/>
          </a:xfrm>
          <a:prstGeom prst="rect">
            <a:avLst/>
          </a:prstGeom>
          <a:noFill/>
          <a:ln>
            <a:noFill/>
          </a:ln>
        </p:spPr>
        <p:txBody>
          <a:bodyPr anchorCtr="0" anchor="b" bIns="0" lIns="0" spcFirstLastPara="1" rIns="0" wrap="square" tIns="0">
            <a:normAutofit/>
          </a:bodyPr>
          <a:lstStyle/>
          <a:p>
            <a:pPr indent="0" lvl="0" marL="0" rtl="0" algn="r">
              <a:lnSpc>
                <a:spcPct val="100000"/>
              </a:lnSpc>
              <a:spcBef>
                <a:spcPts val="0"/>
              </a:spcBef>
              <a:spcAft>
                <a:spcPts val="0"/>
              </a:spcAft>
              <a:buClr>
                <a:schemeClr val="lt1"/>
              </a:buClr>
              <a:buSzPts val="3200"/>
              <a:buFont typeface="Twentieth Century"/>
              <a:buNone/>
            </a:pPr>
            <a:r>
              <a:rPr lang="en-US" sz="3200">
                <a:solidFill>
                  <a:schemeClr val="lt1"/>
                </a:solidFill>
              </a:rPr>
              <a:t>PROBLEM STATEMENT: THE GREAT GAME</a:t>
            </a:r>
            <a:endParaRPr/>
          </a:p>
        </p:txBody>
      </p:sp>
      <p:sp>
        <p:nvSpPr>
          <p:cNvPr id="107" name="Google Shape;107;p2"/>
          <p:cNvSpPr txBox="1"/>
          <p:nvPr>
            <p:ph idx="1" type="body"/>
          </p:nvPr>
        </p:nvSpPr>
        <p:spPr>
          <a:xfrm>
            <a:off x="4978065" y="2035087"/>
            <a:ext cx="6273972" cy="2787394"/>
          </a:xfrm>
          <a:prstGeom prst="rect">
            <a:avLst/>
          </a:prstGeom>
          <a:noFill/>
          <a:ln>
            <a:noFill/>
          </a:ln>
        </p:spPr>
        <p:txBody>
          <a:bodyPr anchorCtr="0" anchor="t" bIns="0" lIns="0" spcFirstLastPara="1" rIns="0" wrap="square" tIns="0">
            <a:normAutofit/>
          </a:bodyPr>
          <a:lstStyle/>
          <a:p>
            <a:pPr indent="0" lvl="0" marL="0" rtl="0" algn="ctr">
              <a:lnSpc>
                <a:spcPct val="120000"/>
              </a:lnSpc>
              <a:spcBef>
                <a:spcPts val="0"/>
              </a:spcBef>
              <a:spcAft>
                <a:spcPts val="0"/>
              </a:spcAft>
              <a:buClr>
                <a:schemeClr val="dk1"/>
              </a:buClr>
              <a:buSzPts val="1800"/>
              <a:buNone/>
            </a:pPr>
            <a:r>
              <a:rPr lang="en-US" sz="1800"/>
              <a:t>During these critical times, many young children and teens are stuck in the home without much to do expect for schoolwork, chores, and sleep. With developing a website that allows users to play the game of soccer, it will not only allow for the user to have entertainment, but also help with the ability to have observation skills , intuitive abilities, and start developing better alertness and concentration</a:t>
            </a:r>
            <a:r>
              <a:rPr lang="en-US"/>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
          <p:cNvSpPr txBox="1"/>
          <p:nvPr>
            <p:ph type="title"/>
          </p:nvPr>
        </p:nvSpPr>
        <p:spPr>
          <a:xfrm>
            <a:off x="1368490" y="457200"/>
            <a:ext cx="9986898" cy="1233488"/>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200"/>
              <a:buFont typeface="Twentieth Century"/>
              <a:buNone/>
            </a:pPr>
            <a:r>
              <a:rPr lang="en-US" sz="3200"/>
              <a:t>REQUIREMENTS</a:t>
            </a:r>
            <a:endParaRPr/>
          </a:p>
        </p:txBody>
      </p:sp>
      <p:sp>
        <p:nvSpPr>
          <p:cNvPr id="113" name="Google Shape;113;p3"/>
          <p:cNvSpPr txBox="1"/>
          <p:nvPr>
            <p:ph idx="1" type="body"/>
          </p:nvPr>
        </p:nvSpPr>
        <p:spPr>
          <a:xfrm>
            <a:off x="1368490" y="1681163"/>
            <a:ext cx="4629085" cy="823912"/>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User Requirements</a:t>
            </a:r>
            <a:endParaRPr/>
          </a:p>
        </p:txBody>
      </p:sp>
      <p:sp>
        <p:nvSpPr>
          <p:cNvPr id="114" name="Google Shape;114;p3"/>
          <p:cNvSpPr txBox="1"/>
          <p:nvPr>
            <p:ph idx="2" type="body"/>
          </p:nvPr>
        </p:nvSpPr>
        <p:spPr>
          <a:xfrm>
            <a:off x="1368490" y="2505075"/>
            <a:ext cx="4629085" cy="3684588"/>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1800"/>
              <a:buChar char="•"/>
            </a:pPr>
            <a:r>
              <a:rPr lang="en-US" sz="1800"/>
              <a:t>The user can choose their own player</a:t>
            </a:r>
            <a:endParaRPr/>
          </a:p>
          <a:p>
            <a:pPr indent="-228600" lvl="0" marL="228600" rtl="0" algn="l">
              <a:lnSpc>
                <a:spcPct val="120000"/>
              </a:lnSpc>
              <a:spcBef>
                <a:spcPts val="1000"/>
              </a:spcBef>
              <a:spcAft>
                <a:spcPts val="0"/>
              </a:spcAft>
              <a:buClr>
                <a:schemeClr val="dk1"/>
              </a:buClr>
              <a:buSzPts val="1800"/>
              <a:buChar char="•"/>
            </a:pPr>
            <a:r>
              <a:rPr lang="en-US" sz="1800"/>
              <a:t>The user will be able to play a soccer game until the user wins or loses</a:t>
            </a:r>
            <a:endParaRPr/>
          </a:p>
          <a:p>
            <a:pPr indent="-228600" lvl="0" marL="228600" rtl="0" algn="l">
              <a:lnSpc>
                <a:spcPct val="120000"/>
              </a:lnSpc>
              <a:spcBef>
                <a:spcPts val="1000"/>
              </a:spcBef>
              <a:spcAft>
                <a:spcPts val="0"/>
              </a:spcAft>
              <a:buClr>
                <a:schemeClr val="dk1"/>
              </a:buClr>
              <a:buSzPts val="1800"/>
              <a:buChar char="•"/>
            </a:pPr>
            <a:r>
              <a:rPr lang="en-US" sz="1800"/>
              <a:t>The user will be able to say whether or not they wish to continue to a new game or quit</a:t>
            </a:r>
            <a:endParaRPr/>
          </a:p>
          <a:p>
            <a:pPr indent="-228600" lvl="0" marL="228600" rtl="0" algn="l">
              <a:lnSpc>
                <a:spcPct val="120000"/>
              </a:lnSpc>
              <a:spcBef>
                <a:spcPts val="1000"/>
              </a:spcBef>
              <a:spcAft>
                <a:spcPts val="0"/>
              </a:spcAft>
              <a:buClr>
                <a:schemeClr val="dk1"/>
              </a:buClr>
              <a:buSzPts val="1800"/>
              <a:buChar char="•"/>
            </a:pPr>
            <a:r>
              <a:rPr lang="en-US" sz="1800"/>
              <a:t>The user has an option to play alone or with another player</a:t>
            </a:r>
            <a:endParaRPr/>
          </a:p>
          <a:p>
            <a:pPr indent="-114300" lvl="0" marL="228600" rtl="0" algn="l">
              <a:lnSpc>
                <a:spcPct val="120000"/>
              </a:lnSpc>
              <a:spcBef>
                <a:spcPts val="1000"/>
              </a:spcBef>
              <a:spcAft>
                <a:spcPts val="0"/>
              </a:spcAft>
              <a:buClr>
                <a:schemeClr val="dk1"/>
              </a:buClr>
              <a:buSzPts val="1800"/>
              <a:buNone/>
            </a:pPr>
            <a:r>
              <a:t/>
            </a:r>
            <a:endParaRPr sz="1800"/>
          </a:p>
        </p:txBody>
      </p:sp>
      <p:sp>
        <p:nvSpPr>
          <p:cNvPr id="115" name="Google Shape;115;p3"/>
          <p:cNvSpPr txBox="1"/>
          <p:nvPr>
            <p:ph idx="3" type="body"/>
          </p:nvPr>
        </p:nvSpPr>
        <p:spPr>
          <a:xfrm>
            <a:off x="6344816" y="1681163"/>
            <a:ext cx="5010572" cy="823912"/>
          </a:xfrm>
          <a:prstGeom prst="rect">
            <a:avLst/>
          </a:prstGeom>
          <a:noFill/>
          <a:ln>
            <a:noFill/>
          </a:ln>
        </p:spPr>
        <p:txBody>
          <a:bodyPr anchorCtr="0" anchor="b" bIns="0" lIns="0" spcFirstLastPara="1" rIns="0" wrap="square" tIns="0">
            <a:normAutofit/>
          </a:bodyPr>
          <a:lstStyle/>
          <a:p>
            <a:pPr indent="0" lvl="0" marL="0" rtl="0" algn="l">
              <a:lnSpc>
                <a:spcPct val="120000"/>
              </a:lnSpc>
              <a:spcBef>
                <a:spcPts val="0"/>
              </a:spcBef>
              <a:spcAft>
                <a:spcPts val="0"/>
              </a:spcAft>
              <a:buClr>
                <a:schemeClr val="dk1"/>
              </a:buClr>
              <a:buSzPts val="2400"/>
              <a:buNone/>
            </a:pPr>
            <a:r>
              <a:rPr lang="en-US"/>
              <a:t>System Requirements</a:t>
            </a:r>
            <a:endParaRPr/>
          </a:p>
        </p:txBody>
      </p:sp>
      <p:sp>
        <p:nvSpPr>
          <p:cNvPr id="116" name="Google Shape;116;p3"/>
          <p:cNvSpPr txBox="1"/>
          <p:nvPr>
            <p:ph idx="4" type="body"/>
          </p:nvPr>
        </p:nvSpPr>
        <p:spPr>
          <a:xfrm>
            <a:off x="6344814" y="2505075"/>
            <a:ext cx="5010573" cy="3684588"/>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1800"/>
              <a:buChar char="•"/>
            </a:pPr>
            <a:r>
              <a:rPr lang="en-US" sz="1800"/>
              <a:t>Once user finishes a game, a score will be shown and information on if the user won or lost</a:t>
            </a:r>
            <a:endParaRPr/>
          </a:p>
          <a:p>
            <a:pPr indent="-228600" lvl="0" marL="228600" rtl="0" algn="l">
              <a:lnSpc>
                <a:spcPct val="120000"/>
              </a:lnSpc>
              <a:spcBef>
                <a:spcPts val="1000"/>
              </a:spcBef>
              <a:spcAft>
                <a:spcPts val="0"/>
              </a:spcAft>
              <a:buClr>
                <a:schemeClr val="dk1"/>
              </a:buClr>
              <a:buSzPts val="1800"/>
              <a:buChar char="•"/>
            </a:pPr>
            <a:r>
              <a:rPr lang="en-US" sz="1800"/>
              <a:t>System allows for user to be notified whether or not if they can continue on to a new game</a:t>
            </a:r>
            <a:endParaRPr/>
          </a:p>
          <a:p>
            <a:pPr indent="-114300" lvl="0" marL="228600" rtl="0" algn="l">
              <a:lnSpc>
                <a:spcPct val="120000"/>
              </a:lnSpc>
              <a:spcBef>
                <a:spcPts val="1000"/>
              </a:spcBef>
              <a:spcAft>
                <a:spcPts val="0"/>
              </a:spcAft>
              <a:buClr>
                <a:schemeClr val="dk1"/>
              </a:buClr>
              <a:buSzPts val="1800"/>
              <a:buNone/>
            </a:pPr>
            <a:r>
              <a:t/>
            </a:r>
            <a:endParaRPr sz="1800"/>
          </a:p>
        </p:txBody>
      </p:sp>
      <p:pic>
        <p:nvPicPr>
          <p:cNvPr descr="ᐈ Soccer cartoon stock images, Royalty Free kids soccer cliparts | download  on Depositphotos®" id="117" name="Google Shape;117;p3"/>
          <p:cNvPicPr preferRelativeResize="0"/>
          <p:nvPr/>
        </p:nvPicPr>
        <p:blipFill rotWithShape="1">
          <a:blip r:embed="rId3">
            <a:alphaModFix/>
          </a:blip>
          <a:srcRect b="0" l="0" r="0" t="0"/>
          <a:stretch/>
        </p:blipFill>
        <p:spPr>
          <a:xfrm>
            <a:off x="7288919" y="4598918"/>
            <a:ext cx="4903081" cy="18018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4" name="Google Shape;124;p4"/>
          <p:cNvSpPr/>
          <p:nvPr/>
        </p:nvSpPr>
        <p:spPr>
          <a:xfrm flipH="1" rot="5400000">
            <a:off x="-1409318" y="1410082"/>
            <a:ext cx="6858000" cy="4037835"/>
          </a:xfrm>
          <a:prstGeom prst="rect">
            <a:avLst/>
          </a:prstGeom>
          <a:gradFill>
            <a:gsLst>
              <a:gs pos="0">
                <a:schemeClr val="accent6"/>
              </a:gs>
              <a:gs pos="8000">
                <a:schemeClr val="accent6"/>
              </a:gs>
              <a:gs pos="100000">
                <a:srgbClr val="5BB748">
                  <a:alpha val="71764"/>
                </a:srgbClr>
              </a:gs>
            </a:gsLst>
            <a:lin ang="3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5" name="Google Shape;125;p4"/>
          <p:cNvSpPr/>
          <p:nvPr/>
        </p:nvSpPr>
        <p:spPr>
          <a:xfrm flipH="1" rot="5400000">
            <a:off x="-1412414" y="1406060"/>
            <a:ext cx="6857572" cy="4045450"/>
          </a:xfrm>
          <a:prstGeom prst="rect">
            <a:avLst/>
          </a:prstGeom>
          <a:gradFill>
            <a:gsLst>
              <a:gs pos="0">
                <a:srgbClr val="81B13B">
                  <a:alpha val="0"/>
                </a:srgbClr>
              </a:gs>
              <a:gs pos="96000">
                <a:schemeClr val="accent2"/>
              </a:gs>
              <a:gs pos="100000">
                <a:schemeClr val="accent2"/>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6" name="Google Shape;126;p4"/>
          <p:cNvSpPr/>
          <p:nvPr/>
        </p:nvSpPr>
        <p:spPr>
          <a:xfrm flipH="1" rot="5400000">
            <a:off x="798889" y="3617790"/>
            <a:ext cx="2453337" cy="4027079"/>
          </a:xfrm>
          <a:prstGeom prst="rect">
            <a:avLst/>
          </a:prstGeom>
          <a:gradFill>
            <a:gsLst>
              <a:gs pos="0">
                <a:srgbClr val="5BB748">
                  <a:alpha val="34901"/>
                </a:srgbClr>
              </a:gs>
              <a:gs pos="2000">
                <a:srgbClr val="5BB748">
                  <a:alpha val="34901"/>
                </a:srgbClr>
              </a:gs>
              <a:gs pos="67000">
                <a:srgbClr val="81B13B">
                  <a:alpha val="0"/>
                </a:srgbClr>
              </a:gs>
              <a:gs pos="100000">
                <a:srgbClr val="81B13B">
                  <a:alpha val="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7" name="Google Shape;127;p4"/>
          <p:cNvSpPr/>
          <p:nvPr/>
        </p:nvSpPr>
        <p:spPr>
          <a:xfrm rot="6097846">
            <a:off x="-30441" y="1644149"/>
            <a:ext cx="4384532" cy="4196758"/>
          </a:xfrm>
          <a:custGeom>
            <a:rect b="b" l="l" r="r" t="t"/>
            <a:pathLst>
              <a:path extrusionOk="0" h="4196758" w="4384532">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0">
                <a:srgbClr val="E5F1D4">
                  <a:alpha val="0"/>
                </a:srgbClr>
              </a:gs>
              <a:gs pos="39000">
                <a:srgbClr val="E5F1D4">
                  <a:alpha val="0"/>
                </a:srgbClr>
              </a:gs>
              <a:gs pos="100000">
                <a:srgbClr val="3BB158">
                  <a:alpha val="28627"/>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8" name="Google Shape;128;p4"/>
          <p:cNvSpPr txBox="1"/>
          <p:nvPr>
            <p:ph type="title"/>
          </p:nvPr>
        </p:nvSpPr>
        <p:spPr>
          <a:xfrm>
            <a:off x="-6849" y="1028701"/>
            <a:ext cx="4045449" cy="3020785"/>
          </a:xfrm>
          <a:prstGeom prst="rect">
            <a:avLst/>
          </a:prstGeom>
          <a:noFill/>
          <a:ln>
            <a:noFill/>
          </a:ln>
        </p:spPr>
        <p:txBody>
          <a:bodyPr anchorCtr="0" anchor="b" bIns="0" lIns="0" spcFirstLastPara="1" rIns="0" wrap="square" tIns="0">
            <a:normAutofit/>
          </a:bodyPr>
          <a:lstStyle/>
          <a:p>
            <a:pPr indent="0" lvl="0" marL="0" rtl="0" algn="r">
              <a:lnSpc>
                <a:spcPct val="100000"/>
              </a:lnSpc>
              <a:spcBef>
                <a:spcPts val="0"/>
              </a:spcBef>
              <a:spcAft>
                <a:spcPts val="0"/>
              </a:spcAft>
              <a:buClr>
                <a:schemeClr val="lt1"/>
              </a:buClr>
              <a:buSzPts val="3200"/>
              <a:buFont typeface="Twentieth Century"/>
              <a:buNone/>
            </a:pPr>
            <a:r>
              <a:rPr lang="en-US" sz="3200">
                <a:solidFill>
                  <a:schemeClr val="lt1"/>
                </a:solidFill>
              </a:rPr>
              <a:t>USER INTERFACE</a:t>
            </a:r>
            <a:endParaRPr/>
          </a:p>
        </p:txBody>
      </p:sp>
      <p:pic>
        <p:nvPicPr>
          <p:cNvPr descr="Graphical user interface, application&#10;&#10;Description automatically generated" id="129" name="Google Shape;129;p4"/>
          <p:cNvPicPr preferRelativeResize="0"/>
          <p:nvPr/>
        </p:nvPicPr>
        <p:blipFill rotWithShape="1">
          <a:blip r:embed="rId3">
            <a:alphaModFix/>
          </a:blip>
          <a:srcRect b="0" l="0" r="0" t="0"/>
          <a:stretch/>
        </p:blipFill>
        <p:spPr>
          <a:xfrm>
            <a:off x="4038599" y="0"/>
            <a:ext cx="7985083"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6" name="Google Shape;136;p5"/>
          <p:cNvSpPr/>
          <p:nvPr/>
        </p:nvSpPr>
        <p:spPr>
          <a:xfrm flipH="1" rot="5400000">
            <a:off x="-1409318" y="1410082"/>
            <a:ext cx="6858000" cy="4037835"/>
          </a:xfrm>
          <a:prstGeom prst="rect">
            <a:avLst/>
          </a:prstGeom>
          <a:gradFill>
            <a:gsLst>
              <a:gs pos="0">
                <a:schemeClr val="accent6"/>
              </a:gs>
              <a:gs pos="8000">
                <a:schemeClr val="accent6"/>
              </a:gs>
              <a:gs pos="100000">
                <a:srgbClr val="5BB748">
                  <a:alpha val="71764"/>
                </a:srgbClr>
              </a:gs>
            </a:gsLst>
            <a:lin ang="3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7" name="Google Shape;137;p5"/>
          <p:cNvSpPr/>
          <p:nvPr/>
        </p:nvSpPr>
        <p:spPr>
          <a:xfrm flipH="1" rot="5400000">
            <a:off x="-1412414" y="1406060"/>
            <a:ext cx="6857572" cy="4045450"/>
          </a:xfrm>
          <a:prstGeom prst="rect">
            <a:avLst/>
          </a:prstGeom>
          <a:gradFill>
            <a:gsLst>
              <a:gs pos="0">
                <a:srgbClr val="81B13B">
                  <a:alpha val="0"/>
                </a:srgbClr>
              </a:gs>
              <a:gs pos="96000">
                <a:schemeClr val="accent2"/>
              </a:gs>
              <a:gs pos="100000">
                <a:schemeClr val="accent2"/>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8" name="Google Shape;138;p5"/>
          <p:cNvSpPr/>
          <p:nvPr/>
        </p:nvSpPr>
        <p:spPr>
          <a:xfrm flipH="1" rot="5400000">
            <a:off x="798889" y="3617790"/>
            <a:ext cx="2453337" cy="4027079"/>
          </a:xfrm>
          <a:prstGeom prst="rect">
            <a:avLst/>
          </a:prstGeom>
          <a:gradFill>
            <a:gsLst>
              <a:gs pos="0">
                <a:srgbClr val="5BB748">
                  <a:alpha val="34901"/>
                </a:srgbClr>
              </a:gs>
              <a:gs pos="2000">
                <a:srgbClr val="5BB748">
                  <a:alpha val="34901"/>
                </a:srgbClr>
              </a:gs>
              <a:gs pos="67000">
                <a:srgbClr val="81B13B">
                  <a:alpha val="0"/>
                </a:srgbClr>
              </a:gs>
              <a:gs pos="100000">
                <a:srgbClr val="81B13B">
                  <a:alpha val="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9" name="Google Shape;139;p5"/>
          <p:cNvSpPr/>
          <p:nvPr/>
        </p:nvSpPr>
        <p:spPr>
          <a:xfrm rot="6097846">
            <a:off x="-30441" y="1644149"/>
            <a:ext cx="4384532" cy="4196758"/>
          </a:xfrm>
          <a:custGeom>
            <a:rect b="b" l="l" r="r" t="t"/>
            <a:pathLst>
              <a:path extrusionOk="0" h="4196758" w="4384532">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0">
                <a:srgbClr val="E5F1D4">
                  <a:alpha val="0"/>
                </a:srgbClr>
              </a:gs>
              <a:gs pos="39000">
                <a:srgbClr val="E5F1D4">
                  <a:alpha val="0"/>
                </a:srgbClr>
              </a:gs>
              <a:gs pos="100000">
                <a:srgbClr val="3BB158">
                  <a:alpha val="28627"/>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0" name="Google Shape;140;p5"/>
          <p:cNvSpPr txBox="1"/>
          <p:nvPr>
            <p:ph type="title"/>
          </p:nvPr>
        </p:nvSpPr>
        <p:spPr>
          <a:xfrm>
            <a:off x="-6849" y="1028701"/>
            <a:ext cx="4045449" cy="3020785"/>
          </a:xfrm>
          <a:prstGeom prst="rect">
            <a:avLst/>
          </a:prstGeom>
          <a:noFill/>
          <a:ln>
            <a:noFill/>
          </a:ln>
        </p:spPr>
        <p:txBody>
          <a:bodyPr anchorCtr="0" anchor="b" bIns="0" lIns="0" spcFirstLastPara="1" rIns="0" wrap="square" tIns="0">
            <a:normAutofit/>
          </a:bodyPr>
          <a:lstStyle/>
          <a:p>
            <a:pPr indent="0" lvl="0" marL="0" rtl="0" algn="r">
              <a:lnSpc>
                <a:spcPct val="100000"/>
              </a:lnSpc>
              <a:spcBef>
                <a:spcPts val="0"/>
              </a:spcBef>
              <a:spcAft>
                <a:spcPts val="0"/>
              </a:spcAft>
              <a:buClr>
                <a:schemeClr val="lt1"/>
              </a:buClr>
              <a:buSzPts val="3200"/>
              <a:buFont typeface="Twentieth Century"/>
              <a:buNone/>
            </a:pPr>
            <a:r>
              <a:rPr lang="en-US" sz="3200">
                <a:solidFill>
                  <a:schemeClr val="lt1"/>
                </a:solidFill>
              </a:rPr>
              <a:t>USER INTERFACE</a:t>
            </a:r>
            <a:endParaRPr/>
          </a:p>
        </p:txBody>
      </p:sp>
      <p:pic>
        <p:nvPicPr>
          <p:cNvPr id="141" name="Google Shape;141;p5"/>
          <p:cNvPicPr preferRelativeResize="0"/>
          <p:nvPr/>
        </p:nvPicPr>
        <p:blipFill rotWithShape="1">
          <a:blip r:embed="rId3">
            <a:alphaModFix/>
          </a:blip>
          <a:srcRect b="0" l="0" r="0" t="0"/>
          <a:stretch/>
        </p:blipFill>
        <p:spPr>
          <a:xfrm>
            <a:off x="4044952" y="0"/>
            <a:ext cx="8135029"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2957384" y="342185"/>
            <a:ext cx="6277232" cy="763931"/>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200"/>
              <a:buFont typeface="Twentieth Century"/>
              <a:buNone/>
            </a:pPr>
            <a:r>
              <a:rPr lang="en-US"/>
              <a:t>KEY DESIGN FEATURES</a:t>
            </a:r>
            <a:endParaRPr/>
          </a:p>
        </p:txBody>
      </p:sp>
      <p:sp>
        <p:nvSpPr>
          <p:cNvPr id="147" name="Google Shape;147;p6"/>
          <p:cNvSpPr/>
          <p:nvPr/>
        </p:nvSpPr>
        <p:spPr>
          <a:xfrm>
            <a:off x="6394623" y="3974886"/>
            <a:ext cx="2253050" cy="1834978"/>
          </a:xfrm>
          <a:prstGeom prst="rect">
            <a:avLst/>
          </a:prstGeom>
          <a:solidFill>
            <a:schemeClr val="accent4"/>
          </a:solidFill>
          <a:ln cap="flat" cmpd="sng" w="12700">
            <a:solidFill>
              <a:srgbClr val="5E81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8" name="Google Shape;148;p6"/>
          <p:cNvSpPr/>
          <p:nvPr/>
        </p:nvSpPr>
        <p:spPr>
          <a:xfrm>
            <a:off x="3406344" y="1569909"/>
            <a:ext cx="2253050" cy="1834978"/>
          </a:xfrm>
          <a:prstGeom prst="rect">
            <a:avLst/>
          </a:prstGeom>
          <a:solidFill>
            <a:schemeClr val="accent4"/>
          </a:solidFill>
          <a:ln cap="flat" cmpd="sng" w="12700">
            <a:solidFill>
              <a:srgbClr val="5E81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9" name="Google Shape;149;p6"/>
          <p:cNvSpPr/>
          <p:nvPr/>
        </p:nvSpPr>
        <p:spPr>
          <a:xfrm>
            <a:off x="6394623" y="1594022"/>
            <a:ext cx="2253050" cy="1834978"/>
          </a:xfrm>
          <a:prstGeom prst="rect">
            <a:avLst/>
          </a:prstGeom>
          <a:solidFill>
            <a:schemeClr val="accent4"/>
          </a:solidFill>
          <a:ln cap="flat" cmpd="sng" w="12700">
            <a:solidFill>
              <a:srgbClr val="5E81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0" name="Google Shape;150;p6"/>
          <p:cNvSpPr/>
          <p:nvPr/>
        </p:nvSpPr>
        <p:spPr>
          <a:xfrm>
            <a:off x="3406344" y="3974886"/>
            <a:ext cx="2253050" cy="1834978"/>
          </a:xfrm>
          <a:prstGeom prst="rect">
            <a:avLst/>
          </a:prstGeom>
          <a:solidFill>
            <a:schemeClr val="accent4"/>
          </a:solidFill>
          <a:ln cap="flat" cmpd="sng" w="12700">
            <a:solidFill>
              <a:srgbClr val="5E81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1" name="Google Shape;151;p6"/>
          <p:cNvSpPr txBox="1"/>
          <p:nvPr/>
        </p:nvSpPr>
        <p:spPr>
          <a:xfrm>
            <a:off x="6687067" y="4569209"/>
            <a:ext cx="17134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accessible to all users</a:t>
            </a:r>
            <a:endParaRPr/>
          </a:p>
        </p:txBody>
      </p:sp>
      <p:sp>
        <p:nvSpPr>
          <p:cNvPr id="152" name="Google Shape;152;p6"/>
          <p:cNvSpPr txBox="1"/>
          <p:nvPr/>
        </p:nvSpPr>
        <p:spPr>
          <a:xfrm>
            <a:off x="3676135" y="2049845"/>
            <a:ext cx="171346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ability to play alone or multiplayer</a:t>
            </a:r>
            <a:endParaRPr/>
          </a:p>
        </p:txBody>
      </p:sp>
      <p:sp>
        <p:nvSpPr>
          <p:cNvPr id="153" name="Google Shape;153;p6"/>
          <p:cNvSpPr txBox="1"/>
          <p:nvPr/>
        </p:nvSpPr>
        <p:spPr>
          <a:xfrm>
            <a:off x="3978879" y="4569210"/>
            <a:ext cx="17134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choice of players</a:t>
            </a:r>
            <a:endParaRPr/>
          </a:p>
        </p:txBody>
      </p:sp>
      <p:sp>
        <p:nvSpPr>
          <p:cNvPr id="154" name="Google Shape;154;p6"/>
          <p:cNvSpPr txBox="1"/>
          <p:nvPr/>
        </p:nvSpPr>
        <p:spPr>
          <a:xfrm>
            <a:off x="6530551" y="1805903"/>
            <a:ext cx="171346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ability to choose to play another game after winning/losing previous game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7"/>
          <p:cNvSpPr/>
          <p:nvPr/>
        </p:nvSpPr>
        <p:spPr>
          <a:xfrm flipH="1" rot="10800000">
            <a:off x="0" y="6400799"/>
            <a:ext cx="12192000" cy="456773"/>
          </a:xfrm>
          <a:prstGeom prst="rect">
            <a:avLst/>
          </a:prstGeom>
          <a:gradFill>
            <a:gsLst>
              <a:gs pos="0">
                <a:srgbClr val="81B13B">
                  <a:alpha val="27843"/>
                </a:srgbClr>
              </a:gs>
              <a:gs pos="14000">
                <a:srgbClr val="81B13B">
                  <a:alpha val="27843"/>
                </a:srgbClr>
              </a:gs>
              <a:gs pos="100000">
                <a:srgbClr val="5BB748">
                  <a:alpha val="84705"/>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61" name="Google Shape;161;p7"/>
          <p:cNvSpPr/>
          <p:nvPr/>
        </p:nvSpPr>
        <p:spPr>
          <a:xfrm flipH="1">
            <a:off x="4038599" y="6400799"/>
            <a:ext cx="8153398" cy="456772"/>
          </a:xfrm>
          <a:prstGeom prst="rect">
            <a:avLst/>
          </a:prstGeom>
          <a:gradFill>
            <a:gsLst>
              <a:gs pos="0">
                <a:srgbClr val="D6B282">
                  <a:alpha val="54901"/>
                </a:srgbClr>
              </a:gs>
              <a:gs pos="9000">
                <a:srgbClr val="D6B282">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62" name="Google Shape;162;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163" name="Google Shape;163;p7"/>
          <p:cNvPicPr preferRelativeResize="0"/>
          <p:nvPr/>
        </p:nvPicPr>
        <p:blipFill rotWithShape="1">
          <a:blip r:embed="rId3">
            <a:alphaModFix/>
          </a:blip>
          <a:srcRect b="9751" l="0" r="0" t="5983"/>
          <a:stretch/>
        </p:blipFill>
        <p:spPr>
          <a:xfrm>
            <a:off x="20" y="-1"/>
            <a:ext cx="12191980" cy="6857571"/>
          </a:xfrm>
          <a:prstGeom prst="rect">
            <a:avLst/>
          </a:prstGeom>
          <a:noFill/>
          <a:ln>
            <a:noFill/>
          </a:ln>
        </p:spPr>
      </p:pic>
      <p:sp>
        <p:nvSpPr>
          <p:cNvPr id="164" name="Google Shape;164;p7"/>
          <p:cNvSpPr/>
          <p:nvPr/>
        </p:nvSpPr>
        <p:spPr>
          <a:xfrm rot="10800000">
            <a:off x="2852792" y="-429"/>
            <a:ext cx="9339206" cy="6858000"/>
          </a:xfrm>
          <a:prstGeom prst="rect">
            <a:avLst/>
          </a:prstGeom>
          <a:gradFill>
            <a:gsLst>
              <a:gs pos="0">
                <a:srgbClr val="000000">
                  <a:alpha val="0"/>
                </a:srgbClr>
              </a:gs>
              <a:gs pos="33000">
                <a:srgbClr val="000000">
                  <a:alpha val="20000"/>
                </a:srgbClr>
              </a:gs>
              <a:gs pos="58000">
                <a:srgbClr val="000000">
                  <a:alpha val="29803"/>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65" name="Google Shape;165;p7"/>
          <p:cNvSpPr txBox="1"/>
          <p:nvPr>
            <p:ph type="title"/>
          </p:nvPr>
        </p:nvSpPr>
        <p:spPr>
          <a:xfrm>
            <a:off x="6096000" y="1200647"/>
            <a:ext cx="5322073" cy="3482386"/>
          </a:xfrm>
          <a:prstGeom prst="rect">
            <a:avLst/>
          </a:prstGeom>
          <a:noFill/>
          <a:ln>
            <a:noFill/>
          </a:ln>
        </p:spPr>
        <p:txBody>
          <a:bodyPr anchorCtr="0" anchor="t" bIns="0" lIns="0" spcFirstLastPara="1" rIns="0" wrap="square" tIns="0">
            <a:normAutofit/>
          </a:bodyPr>
          <a:lstStyle/>
          <a:p>
            <a:pPr indent="0" lvl="0" marL="0" rtl="0" algn="r">
              <a:lnSpc>
                <a:spcPct val="100000"/>
              </a:lnSpc>
              <a:spcBef>
                <a:spcPts val="0"/>
              </a:spcBef>
              <a:spcAft>
                <a:spcPts val="0"/>
              </a:spcAft>
              <a:buClr>
                <a:schemeClr val="lt1"/>
              </a:buClr>
              <a:buSzPts val="4000"/>
              <a:buFont typeface="Twentieth Century"/>
              <a:buNone/>
            </a:pPr>
            <a:r>
              <a:rPr lang="en-US" sz="4000">
                <a:solidFill>
                  <a:schemeClr val="lt1"/>
                </a:solidFill>
              </a:rPr>
              <a:t>OUR </a:t>
            </a:r>
            <a:br>
              <a:rPr lang="en-US" sz="4000">
                <a:solidFill>
                  <a:schemeClr val="lt1"/>
                </a:solidFill>
              </a:rPr>
            </a:br>
            <a:r>
              <a:rPr lang="en-US" sz="4000">
                <a:solidFill>
                  <a:schemeClr val="lt1"/>
                </a:solidFill>
              </a:rPr>
              <a:t>CODE</a:t>
            </a:r>
            <a:endParaRPr/>
          </a:p>
        </p:txBody>
      </p:sp>
      <p:sp>
        <p:nvSpPr>
          <p:cNvPr id="166" name="Google Shape;166;p7"/>
          <p:cNvSpPr/>
          <p:nvPr/>
        </p:nvSpPr>
        <p:spPr>
          <a:xfrm flipH="1" rot="10800000">
            <a:off x="0" y="6400799"/>
            <a:ext cx="12192000" cy="456773"/>
          </a:xfrm>
          <a:prstGeom prst="rect">
            <a:avLst/>
          </a:prstGeom>
          <a:gradFill>
            <a:gsLst>
              <a:gs pos="0">
                <a:srgbClr val="81B13B">
                  <a:alpha val="27843"/>
                </a:srgbClr>
              </a:gs>
              <a:gs pos="14000">
                <a:srgbClr val="81B13B">
                  <a:alpha val="27843"/>
                </a:srgbClr>
              </a:gs>
              <a:gs pos="100000">
                <a:srgbClr val="5BB748">
                  <a:alpha val="84705"/>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67" name="Google Shape;167;p7"/>
          <p:cNvSpPr/>
          <p:nvPr/>
        </p:nvSpPr>
        <p:spPr>
          <a:xfrm flipH="1">
            <a:off x="4038599" y="6400799"/>
            <a:ext cx="8153398" cy="456772"/>
          </a:xfrm>
          <a:prstGeom prst="rect">
            <a:avLst/>
          </a:prstGeom>
          <a:gradFill>
            <a:gsLst>
              <a:gs pos="0">
                <a:srgbClr val="D6B282">
                  <a:alpha val="54901"/>
                </a:srgbClr>
              </a:gs>
              <a:gs pos="9000">
                <a:srgbClr val="D6B282">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9"/>
          <p:cNvPicPr preferRelativeResize="0"/>
          <p:nvPr/>
        </p:nvPicPr>
        <p:blipFill rotWithShape="1">
          <a:blip r:embed="rId3">
            <a:alphaModFix/>
          </a:blip>
          <a:srcRect b="0" l="0" r="0" t="0"/>
          <a:stretch/>
        </p:blipFill>
        <p:spPr>
          <a:xfrm>
            <a:off x="0" y="0"/>
            <a:ext cx="5152767" cy="6858000"/>
          </a:xfrm>
          <a:prstGeom prst="rect">
            <a:avLst/>
          </a:prstGeom>
          <a:noFill/>
          <a:ln>
            <a:noFill/>
          </a:ln>
        </p:spPr>
      </p:pic>
      <p:pic>
        <p:nvPicPr>
          <p:cNvPr id="178" name="Google Shape;178;p9"/>
          <p:cNvPicPr preferRelativeResize="0"/>
          <p:nvPr/>
        </p:nvPicPr>
        <p:blipFill rotWithShape="1">
          <a:blip r:embed="rId4">
            <a:alphaModFix/>
          </a:blip>
          <a:srcRect b="0" l="0" r="0" t="0"/>
          <a:stretch/>
        </p:blipFill>
        <p:spPr>
          <a:xfrm>
            <a:off x="7352271" y="0"/>
            <a:ext cx="4839729"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radientRiseVTI">
  <a:themeElements>
    <a:clrScheme name="AnalogousFromDarkSeedRightStep">
      <a:dk1>
        <a:srgbClr val="000000"/>
      </a:dk1>
      <a:lt1>
        <a:srgbClr val="FFFFFF"/>
      </a:lt1>
      <a:dk2>
        <a:srgbClr val="364124"/>
      </a:dk2>
      <a:lt2>
        <a:srgbClr val="EAEDEE"/>
      </a:lt2>
      <a:accent1>
        <a:srgbClr val="C3604D"/>
      </a:accent1>
      <a:accent2>
        <a:srgbClr val="B17F3B"/>
      </a:accent2>
      <a:accent3>
        <a:srgbClr val="A8A742"/>
      </a:accent3>
      <a:accent4>
        <a:srgbClr val="81B13B"/>
      </a:accent4>
      <a:accent5>
        <a:srgbClr val="5BB748"/>
      </a:accent5>
      <a:accent6>
        <a:srgbClr val="3BB158"/>
      </a:accent6>
      <a:hlink>
        <a:srgbClr val="AD6DCE"/>
      </a:hlink>
      <a:folHlink>
        <a:srgbClr val="8787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2020-10-07T15:16:22Z</dcterms:created>
  <dc:creator>Serena Rose Johnson</dc:creator>
</cp:coreProperties>
</file>