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87c8d7c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87c8d7c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87c8d7c7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87c8d7c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87c8d7c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87c8d7c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87c8d7c7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87c8d7c7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aa9ef06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aa9ef06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aa9ef06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aa9ef06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aa9ef06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aa9ef06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87c8d7c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87c8d7c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87c8d7c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87c8d7c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87c8d7c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87c8d7c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7c8d7c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7c8d7c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87c8d7c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87c8d7c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Ultra Fantasy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Alonso Prada Merayo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025" y="139825"/>
            <a:ext cx="2318775" cy="23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25" y="500925"/>
            <a:ext cx="14004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DAFO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250" y="1681425"/>
            <a:ext cx="4339875" cy="19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368500" y="1665875"/>
            <a:ext cx="374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Debilidades: Falta de datos actualizados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Amenazas: Otras páginas podrían integrarse a los Fantasy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Fortalezas: Uso fácil, no depende del dinero del Fantasy.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Oportunidades: Pactar con las páginas de Fantasy para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integrar nuestro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producto.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3706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futuras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623450" y="529225"/>
            <a:ext cx="4166400" cy="3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Base de datos actualizada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Añadir datos de jugadores y estilo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Sistema de inicio de sesión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Uso de algoritmos adicionales</a:t>
            </a:r>
            <a:endParaRPr sz="18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825" y="1823113"/>
            <a:ext cx="1690050" cy="14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25" y="500925"/>
            <a:ext cx="3706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he aprendido?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644675" y="1781025"/>
            <a:ext cx="4166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Técnicas de resolución de problemas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Backend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Neo4j</a:t>
            </a:r>
            <a:endParaRPr sz="16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63" y="1687875"/>
            <a:ext cx="2887626" cy="262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¿</a:t>
            </a:r>
            <a:r>
              <a:rPr lang="es" sz="3400"/>
              <a:t>Qué</a:t>
            </a:r>
            <a:r>
              <a:rPr lang="es" sz="3400"/>
              <a:t> estamos haciendo?</a:t>
            </a:r>
            <a:endParaRPr sz="3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Aplicación Web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Buscar jugadores para tu equipo Ideal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Recomendarte jugadores</a:t>
            </a:r>
            <a:endParaRPr sz="16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00" y="1918550"/>
            <a:ext cx="18288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950" y="22018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Herramientas de desarrollo</a:t>
            </a:r>
            <a:endParaRPr sz="34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100" y="122200"/>
            <a:ext cx="2867250" cy="15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450" y="1335763"/>
            <a:ext cx="243850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75" y="2036124"/>
            <a:ext cx="3112125" cy="11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372149"/>
            <a:ext cx="1634601" cy="16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37065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Base de datos</a:t>
            </a:r>
            <a:endParaRPr sz="34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60600" y="1750325"/>
            <a:ext cx="4422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Obtenida en Kaggle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Prioridad: números brutos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usa la librería GDS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500" y="1590300"/>
            <a:ext cx="3372743" cy="21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37065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jugadores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29900" y="1865475"/>
            <a:ext cx="350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uno tiene sus propios parámetros para diferenciarlos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Números brutos: queremos goleadores y evitar jugadores propensos a ser expulsados.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52" y="481350"/>
            <a:ext cx="3668400" cy="403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22825" y="500925"/>
            <a:ext cx="40305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Áreas de la aplicación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53325" y="1450925"/>
            <a:ext cx="3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secciones: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75" y="2183513"/>
            <a:ext cx="32289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0" y="1200274"/>
            <a:ext cx="8707275" cy="339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6600" y="500925"/>
            <a:ext cx="3961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búsqueda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0" y="1097900"/>
            <a:ext cx="8831399" cy="38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37065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67900" y="1613100"/>
            <a:ext cx="29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Coeficiente de Jaccard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Distancia euclídea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450" y="1832900"/>
            <a:ext cx="4670551" cy="3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450" y="2761625"/>
            <a:ext cx="3789075" cy="10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