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Motivation</a:t></a:r></a:p></p:txBody></p:sp><p:sp><p:nvSpPr><p:cNvPr id="3" name="Content Placeholder 2" /><p:cNvSpPr><a:spLocks noGrp="1" /></p:cNvSpPr><p:nvPr><p:ph idx="1" /></p:nvPr></p:nvSpPr><p:spPr /><p:txBody><a:bodyPr /><a:lstStyle /><a:p><a:pPr lvl="0" marL="0" indent="0"><a:buNone /></a:pPr><a:r><a:rPr /><a:t>Extraire les données des comptes-rendus - EScudié et al, 2017 : 79% des comorbidites trouvées seulement dans le texte pour 740 patients - Necker : 640 000 patients, 5M comptes-rendus</a:t></a:r></a:p><a:p><a:pPr lvl="0" marL="0" indent="0"><a:buNone /></a:pPr><a:r><a:rPr /><a:t>Non testé !</a:t></a:r></a:p><a:p><a:pPr lvl="0" marL="0" indent="0"><a:buNone /></a:pPr><a:r><a:rPr /><a:t>Source: Garselon et al, 2018 Journal of Biomedical Informatics</a:t></a:r></a:p></p:txBody></p:sp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Trouver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patients</a:t>
            </a:r>
          </a:p>
        </p:txBody>
      </p:sp>
      <p:pic>
        <p:nvPicPr>
          <p:cNvPr descr="recherch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00200"/>
            <a:ext cx="6883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Fouille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phénotypage</a:t>
            </a:r>
          </a:p>
        </p:txBody>
      </p:sp>
      <p:pic>
        <p:nvPicPr>
          <p:cNvPr descr="phenotyp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Fouille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phénotypage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 du phénotype pour 6 malaides par un humain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DOCK8</a:t>
                      </a:r>
                      <a:r>
                        <a:rPr/>
                        <a:t> </a:t>
                      </a:r>
                      <a:r>
                        <a:rPr/>
                        <a:t>deficiency</a:t>
                      </a:r>
                      <a:r>
                        <a:rPr/>
                        <a:t> </a:t>
                      </a:r>
                      <a:r>
                        <a:rPr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OWE</a:t>
                      </a:r>
                      <a:r>
                        <a:rPr/>
                        <a:t> </a:t>
                      </a:r>
                      <a:r>
                        <a:rPr/>
                        <a:t>SIL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</a:t>
                      </a:r>
                      <a:r>
                        <a:rPr/>
                        <a:t> </a:t>
                      </a:r>
                      <a:r>
                        <a:rPr/>
                        <a:t>RUSSELL</a:t>
                      </a:r>
                      <a:r>
                        <a:rPr/>
                        <a:t> </a:t>
                      </a:r>
                      <a:r>
                        <a:rPr/>
                        <a:t>BARD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ET</a:t>
                      </a:r>
                      <a:r>
                        <a:rPr/>
                        <a:t> </a:t>
                      </a:r>
                      <a:r>
                        <a:rPr/>
                        <a:t>BIEDL</a:t>
                      </a:r>
                      <a:r>
                        <a:rPr/>
                        <a:t> </a:t>
                      </a:r>
                      <a:r>
                        <a:rPr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DS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Average</a:t>
                      </a:r>
                      <a:r>
                        <a:rPr/>
                        <a:t> </a:t>
                      </a:r>
                      <a:r>
                        <a:rPr/>
                        <a:t>Precision,</a:t>
                      </a:r>
                      <a:r>
                        <a:rPr/>
                        <a:t> </a:t>
                      </a:r>
                      <a:r>
                        <a:rPr/>
                        <a:t>ranked</a:t>
                      </a:r>
                      <a:r>
                        <a:rPr/>
                        <a:t> </a:t>
                      </a:r>
                      <a:r>
                        <a:rPr/>
                        <a:t>by</a:t>
                      </a:r>
                      <a:r>
                        <a:rPr/>
                        <a:t> </a:t>
                      </a:r>
                      <a:r>
                        <a:rPr/>
                        <a:t>TF-IDF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0.83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Couvrture</a:t>
                      </a:r>
                      <a:r>
                        <a:rPr/>
                        <a:t> </a:t>
                      </a:r>
                      <a:r>
                        <a:rPr/>
                        <a:t>orphanet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0.82</a:t>
                      </a:r>
                      <a:r>
                        <a:rPr/>
                        <a:t> </a:t>
                      </a: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activated phosphoinositide 3-kinase-δ (PI3Kδ) syndrome (APDS)</a:t>
            </a:r>
          </a:p>
          <a:p>
            <a:pPr lvl="0" marL="0" indent="0">
              <a:buNone/>
            </a:pPr>
            <a:r>
              <a:rPr/>
              <a:t>Source: Garselon et al, 2018 Orphanet Journal of Rare Diseases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Recherche: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phénotype</a:t>
            </a:r>
            <a:r>
              <a:rPr/>
              <a:t> </a:t>
            </a:r>
            <a:r>
              <a:rPr/>
              <a:t>similaire</a:t>
            </a:r>
            <a:r>
              <a:rPr/>
              <a:t> </a:t>
            </a:r>
            <a:r>
              <a:rPr/>
              <a:t>(errance</a:t>
            </a:r>
            <a:r>
              <a:rPr/>
              <a:t> </a:t>
            </a:r>
            <a:r>
              <a:rPr/>
              <a:t>diagnostic)</a:t>
            </a:r>
          </a:p>
        </p:txBody>
      </p:sp>
      <p:pic>
        <p:nvPicPr>
          <p:cNvPr descr="similarite_alg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Algorithme de similarité : Garselon et al, 2017 (Journal of Biomedical Informatics)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Démo possible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2021-12-12T21:48:39Z</dcterms:created>
  <dcterms:modified xsi:type="dcterms:W3CDTF">2021-12-12T21:48:39Z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