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1" r:id="rId5"/>
    <p:sldId id="270" r:id="rId6"/>
    <p:sldId id="268" r:id="rId7"/>
    <p:sldId id="274" r:id="rId8"/>
    <p:sldId id="275" r:id="rId9"/>
    <p:sldId id="276" r:id="rId10"/>
    <p:sldId id="258" r:id="rId11"/>
    <p:sldId id="259" r:id="rId12"/>
    <p:sldId id="260" r:id="rId13"/>
    <p:sldId id="261" r:id="rId14"/>
    <p:sldId id="262" r:id="rId15"/>
    <p:sldId id="263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Joy" userId="0150eba3c8b48144" providerId="LiveId" clId="{221122CA-7EF5-45D2-8FF0-305E7E52F1D2}"/>
    <pc:docChg chg="undo custSel mod addSld delSld modSld sldOrd">
      <pc:chgData name="James Joy" userId="0150eba3c8b48144" providerId="LiveId" clId="{221122CA-7EF5-45D2-8FF0-305E7E52F1D2}" dt="2019-03-13T21:45:27.848" v="801" actId="14100"/>
      <pc:docMkLst>
        <pc:docMk/>
      </pc:docMkLst>
      <pc:sldChg chg="modSp">
        <pc:chgData name="James Joy" userId="0150eba3c8b48144" providerId="LiveId" clId="{221122CA-7EF5-45D2-8FF0-305E7E52F1D2}" dt="2019-03-13T05:26:56.997" v="60" actId="113"/>
        <pc:sldMkLst>
          <pc:docMk/>
          <pc:sldMk cId="2148666941" sldId="256"/>
        </pc:sldMkLst>
        <pc:spChg chg="mod">
          <ac:chgData name="James Joy" userId="0150eba3c8b48144" providerId="LiveId" clId="{221122CA-7EF5-45D2-8FF0-305E7E52F1D2}" dt="2019-03-13T05:26:56.997" v="60" actId="113"/>
          <ac:spMkLst>
            <pc:docMk/>
            <pc:sldMk cId="2148666941" sldId="256"/>
            <ac:spMk id="11" creationId="{F596BF81-9AE9-4A75-86CF-B560A02BAC32}"/>
          </ac:spMkLst>
        </pc:spChg>
      </pc:sldChg>
      <pc:sldChg chg="addSp delSp modSp add del mod setBg">
        <pc:chgData name="James Joy" userId="0150eba3c8b48144" providerId="LiveId" clId="{221122CA-7EF5-45D2-8FF0-305E7E52F1D2}" dt="2019-03-13T21:21:04.626" v="524" actId="2696"/>
        <pc:sldMkLst>
          <pc:docMk/>
          <pc:sldMk cId="1963170029" sldId="257"/>
        </pc:sldMkLst>
        <pc:spChg chg="del">
          <ac:chgData name="James Joy" userId="0150eba3c8b48144" providerId="LiveId" clId="{221122CA-7EF5-45D2-8FF0-305E7E52F1D2}" dt="2019-03-13T05:28:54.841" v="63" actId="478"/>
          <ac:spMkLst>
            <pc:docMk/>
            <pc:sldMk cId="1963170029" sldId="257"/>
            <ac:spMk id="2" creationId="{10A0FDBB-0EA9-4AD2-8B13-5ED8FBDC0439}"/>
          </ac:spMkLst>
        </pc:spChg>
        <pc:spChg chg="del">
          <ac:chgData name="James Joy" userId="0150eba3c8b48144" providerId="LiveId" clId="{221122CA-7EF5-45D2-8FF0-305E7E52F1D2}" dt="2019-03-13T05:28:52.564" v="62" actId="478"/>
          <ac:spMkLst>
            <pc:docMk/>
            <pc:sldMk cId="1963170029" sldId="257"/>
            <ac:spMk id="3" creationId="{8680C521-E3AC-42E3-AF99-8907E66B0539}"/>
          </ac:spMkLst>
        </pc:spChg>
        <pc:spChg chg="add del">
          <ac:chgData name="James Joy" userId="0150eba3c8b48144" providerId="LiveId" clId="{221122CA-7EF5-45D2-8FF0-305E7E52F1D2}" dt="2019-03-13T05:29:28.826" v="70" actId="26606"/>
          <ac:spMkLst>
            <pc:docMk/>
            <pc:sldMk cId="1963170029" sldId="257"/>
            <ac:spMk id="10" creationId="{32BC26D8-82FB-445E-AA49-62A77D7C1EE0}"/>
          </ac:spMkLst>
        </pc:spChg>
        <pc:spChg chg="add del">
          <ac:chgData name="James Joy" userId="0150eba3c8b48144" providerId="LiveId" clId="{221122CA-7EF5-45D2-8FF0-305E7E52F1D2}" dt="2019-03-13T05:29:28.826" v="70" actId="26606"/>
          <ac:spMkLst>
            <pc:docMk/>
            <pc:sldMk cId="1963170029" sldId="257"/>
            <ac:spMk id="12" creationId="{CB44330D-EA18-4254-AA95-EB49948539B8}"/>
          </ac:spMkLst>
        </pc:spChg>
        <pc:spChg chg="add del">
          <ac:chgData name="James Joy" userId="0150eba3c8b48144" providerId="LiveId" clId="{221122CA-7EF5-45D2-8FF0-305E7E52F1D2}" dt="2019-03-13T05:29:34.281" v="72" actId="26606"/>
          <ac:spMkLst>
            <pc:docMk/>
            <pc:sldMk cId="1963170029" sldId="257"/>
            <ac:spMk id="14" creationId="{A2509F26-B5DC-4BA7-B476-4CB044237A2E}"/>
          </ac:spMkLst>
        </pc:spChg>
        <pc:spChg chg="add del">
          <ac:chgData name="James Joy" userId="0150eba3c8b48144" providerId="LiveId" clId="{221122CA-7EF5-45D2-8FF0-305E7E52F1D2}" dt="2019-03-13T05:29:34.281" v="72" actId="26606"/>
          <ac:spMkLst>
            <pc:docMk/>
            <pc:sldMk cId="1963170029" sldId="257"/>
            <ac:spMk id="15" creationId="{DB103EB1-B135-4526-B883-33228FC27FF1}"/>
          </ac:spMkLst>
        </pc:spChg>
        <pc:picChg chg="add mod">
          <ac:chgData name="James Joy" userId="0150eba3c8b48144" providerId="LiveId" clId="{221122CA-7EF5-45D2-8FF0-305E7E52F1D2}" dt="2019-03-13T05:29:34.281" v="72" actId="26606"/>
          <ac:picMkLst>
            <pc:docMk/>
            <pc:sldMk cId="1963170029" sldId="257"/>
            <ac:picMk id="5" creationId="{28FD4C2D-1AFA-434E-97D3-038C1C27D317}"/>
          </ac:picMkLst>
        </pc:picChg>
      </pc:sldChg>
      <pc:sldChg chg="addSp delSp modSp add mod setBg">
        <pc:chgData name="James Joy" userId="0150eba3c8b48144" providerId="LiveId" clId="{221122CA-7EF5-45D2-8FF0-305E7E52F1D2}" dt="2019-03-13T05:33:53.969" v="114" actId="14100"/>
        <pc:sldMkLst>
          <pc:docMk/>
          <pc:sldMk cId="3297634833" sldId="258"/>
        </pc:sldMkLst>
        <pc:spChg chg="mo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2" creationId="{3A7E12FC-6959-4C51-99C1-4AFBFD1BED01}"/>
          </ac:spMkLst>
        </pc:spChg>
        <pc:spChg chg="add del">
          <ac:chgData name="James Joy" userId="0150eba3c8b48144" providerId="LiveId" clId="{221122CA-7EF5-45D2-8FF0-305E7E52F1D2}" dt="2019-03-13T05:33:10.421" v="105" actId="478"/>
          <ac:spMkLst>
            <pc:docMk/>
            <pc:sldMk cId="3297634833" sldId="258"/>
            <ac:spMk id="3" creationId="{93D778F8-711D-4CCB-BBFD-A063075357C2}"/>
          </ac:spMkLst>
        </pc:spChg>
        <pc:spChg chg="ad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12" creationId="{6753252F-4873-4F63-801D-CC719279A7D5}"/>
          </ac:spMkLst>
        </pc:spChg>
        <pc:spChg chg="add">
          <ac:chgData name="James Joy" userId="0150eba3c8b48144" providerId="LiveId" clId="{221122CA-7EF5-45D2-8FF0-305E7E52F1D2}" dt="2019-03-13T05:33:23.644" v="107" actId="26606"/>
          <ac:spMkLst>
            <pc:docMk/>
            <pc:sldMk cId="3297634833" sldId="258"/>
            <ac:spMk id="14" creationId="{047C8CCB-F95D-4249-92DD-651249D3535A}"/>
          </ac:spMkLst>
        </pc:spChg>
        <pc:picChg chg="add del mod">
          <ac:chgData name="James Joy" userId="0150eba3c8b48144" providerId="LiveId" clId="{221122CA-7EF5-45D2-8FF0-305E7E52F1D2}" dt="2019-03-13T05:32:54.923" v="90" actId="931"/>
          <ac:picMkLst>
            <pc:docMk/>
            <pc:sldMk cId="3297634833" sldId="258"/>
            <ac:picMk id="5" creationId="{90E956D7-D08F-4BDD-98A1-83850BC91B27}"/>
          </ac:picMkLst>
        </pc:picChg>
        <pc:picChg chg="add del mod">
          <ac:chgData name="James Joy" userId="0150eba3c8b48144" providerId="LiveId" clId="{221122CA-7EF5-45D2-8FF0-305E7E52F1D2}" dt="2019-03-13T05:33:36.016" v="110" actId="478"/>
          <ac:picMkLst>
            <pc:docMk/>
            <pc:sldMk cId="3297634833" sldId="258"/>
            <ac:picMk id="7" creationId="{608173DF-72A4-4231-A5FF-447554C9950E}"/>
          </ac:picMkLst>
        </pc:picChg>
        <pc:picChg chg="add mod">
          <ac:chgData name="James Joy" userId="0150eba3c8b48144" providerId="LiveId" clId="{221122CA-7EF5-45D2-8FF0-305E7E52F1D2}" dt="2019-03-13T05:33:53.969" v="114" actId="14100"/>
          <ac:picMkLst>
            <pc:docMk/>
            <pc:sldMk cId="3297634833" sldId="258"/>
            <ac:picMk id="9" creationId="{78EA69D8-B890-434B-B169-980A7F721E3B}"/>
          </ac:picMkLst>
        </pc:picChg>
      </pc:sldChg>
      <pc:sldChg chg="addSp delSp modSp add">
        <pc:chgData name="James Joy" userId="0150eba3c8b48144" providerId="LiveId" clId="{221122CA-7EF5-45D2-8FF0-305E7E52F1D2}" dt="2019-03-13T09:20:35.162" v="331" actId="20577"/>
        <pc:sldMkLst>
          <pc:docMk/>
          <pc:sldMk cId="2980253872" sldId="259"/>
        </pc:sldMkLst>
        <pc:spChg chg="mod">
          <ac:chgData name="James Joy" userId="0150eba3c8b48144" providerId="LiveId" clId="{221122CA-7EF5-45D2-8FF0-305E7E52F1D2}" dt="2019-03-13T09:20:35.162" v="331" actId="20577"/>
          <ac:spMkLst>
            <pc:docMk/>
            <pc:sldMk cId="2980253872" sldId="259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35:14.061" v="132" actId="14100"/>
          <ac:picMkLst>
            <pc:docMk/>
            <pc:sldMk cId="2980253872" sldId="259"/>
            <ac:picMk id="4" creationId="{03E91AC0-5076-4809-86A4-FFA23F08B042}"/>
          </ac:picMkLst>
        </pc:picChg>
        <pc:picChg chg="del">
          <ac:chgData name="James Joy" userId="0150eba3c8b48144" providerId="LiveId" clId="{221122CA-7EF5-45D2-8FF0-305E7E52F1D2}" dt="2019-03-13T05:34:57.293" v="129" actId="478"/>
          <ac:picMkLst>
            <pc:docMk/>
            <pc:sldMk cId="2980253872" sldId="259"/>
            <ac:picMk id="9" creationId="{78EA69D8-B890-434B-B169-980A7F721E3B}"/>
          </ac:picMkLst>
        </pc:picChg>
      </pc:sldChg>
      <pc:sldChg chg="addSp delSp modSp add">
        <pc:chgData name="James Joy" userId="0150eba3c8b48144" providerId="LiveId" clId="{221122CA-7EF5-45D2-8FF0-305E7E52F1D2}" dt="2019-03-13T05:35:57.633" v="144" actId="14100"/>
        <pc:sldMkLst>
          <pc:docMk/>
          <pc:sldMk cId="3829648546" sldId="260"/>
        </pc:sldMkLst>
        <pc:spChg chg="mod">
          <ac:chgData name="James Joy" userId="0150eba3c8b48144" providerId="LiveId" clId="{221122CA-7EF5-45D2-8FF0-305E7E52F1D2}" dt="2019-03-13T05:35:43.206" v="141" actId="20577"/>
          <ac:spMkLst>
            <pc:docMk/>
            <pc:sldMk cId="3829648546" sldId="260"/>
            <ac:spMk id="2" creationId="{3A7E12FC-6959-4C51-99C1-4AFBFD1BED01}"/>
          </ac:spMkLst>
        </pc:spChg>
        <pc:picChg chg="del">
          <ac:chgData name="James Joy" userId="0150eba3c8b48144" providerId="LiveId" clId="{221122CA-7EF5-45D2-8FF0-305E7E52F1D2}" dt="2019-03-13T05:35:47.266" v="142" actId="478"/>
          <ac:picMkLst>
            <pc:docMk/>
            <pc:sldMk cId="3829648546" sldId="260"/>
            <ac:picMk id="4" creationId="{03E91AC0-5076-4809-86A4-FFA23F08B042}"/>
          </ac:picMkLst>
        </pc:picChg>
        <pc:picChg chg="add mod">
          <ac:chgData name="James Joy" userId="0150eba3c8b48144" providerId="LiveId" clId="{221122CA-7EF5-45D2-8FF0-305E7E52F1D2}" dt="2019-03-13T05:35:57.633" v="144" actId="14100"/>
          <ac:picMkLst>
            <pc:docMk/>
            <pc:sldMk cId="3829648546" sldId="260"/>
            <ac:picMk id="5" creationId="{64CE0528-BBA5-401E-AD0A-665F86D9F34B}"/>
          </ac:picMkLst>
        </pc:picChg>
      </pc:sldChg>
      <pc:sldChg chg="addSp delSp modSp add">
        <pc:chgData name="James Joy" userId="0150eba3c8b48144" providerId="LiveId" clId="{221122CA-7EF5-45D2-8FF0-305E7E52F1D2}" dt="2019-03-13T05:36:39.115" v="158" actId="14100"/>
        <pc:sldMkLst>
          <pc:docMk/>
          <pc:sldMk cId="2598387379" sldId="261"/>
        </pc:sldMkLst>
        <pc:spChg chg="mod">
          <ac:chgData name="James Joy" userId="0150eba3c8b48144" providerId="LiveId" clId="{221122CA-7EF5-45D2-8FF0-305E7E52F1D2}" dt="2019-03-13T05:36:19.708" v="153" actId="20577"/>
          <ac:spMkLst>
            <pc:docMk/>
            <pc:sldMk cId="2598387379" sldId="261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36:39.115" v="158" actId="14100"/>
          <ac:picMkLst>
            <pc:docMk/>
            <pc:sldMk cId="2598387379" sldId="261"/>
            <ac:picMk id="4" creationId="{62C9C3EB-92FE-453B-8D50-A885D45A4673}"/>
          </ac:picMkLst>
        </pc:picChg>
        <pc:picChg chg="del">
          <ac:chgData name="James Joy" userId="0150eba3c8b48144" providerId="LiveId" clId="{221122CA-7EF5-45D2-8FF0-305E7E52F1D2}" dt="2019-03-13T05:36:23.668" v="154" actId="478"/>
          <ac:picMkLst>
            <pc:docMk/>
            <pc:sldMk cId="2598387379" sldId="261"/>
            <ac:picMk id="5" creationId="{64CE0528-BBA5-401E-AD0A-665F86D9F34B}"/>
          </ac:picMkLst>
        </pc:picChg>
      </pc:sldChg>
      <pc:sldChg chg="addSp delSp modSp add">
        <pc:chgData name="James Joy" userId="0150eba3c8b48144" providerId="LiveId" clId="{221122CA-7EF5-45D2-8FF0-305E7E52F1D2}" dt="2019-03-13T05:37:28.226" v="203" actId="14100"/>
        <pc:sldMkLst>
          <pc:docMk/>
          <pc:sldMk cId="2900719740" sldId="262"/>
        </pc:sldMkLst>
        <pc:spChg chg="mod">
          <ac:chgData name="James Joy" userId="0150eba3c8b48144" providerId="LiveId" clId="{221122CA-7EF5-45D2-8FF0-305E7E52F1D2}" dt="2019-03-13T05:37:15.706" v="200" actId="20577"/>
          <ac:spMkLst>
            <pc:docMk/>
            <pc:sldMk cId="2900719740" sldId="262"/>
            <ac:spMk id="2" creationId="{3A7E12FC-6959-4C51-99C1-4AFBFD1BED01}"/>
          </ac:spMkLst>
        </pc:spChg>
        <pc:picChg chg="del">
          <ac:chgData name="James Joy" userId="0150eba3c8b48144" providerId="LiveId" clId="{221122CA-7EF5-45D2-8FF0-305E7E52F1D2}" dt="2019-03-13T05:37:18.884" v="201" actId="478"/>
          <ac:picMkLst>
            <pc:docMk/>
            <pc:sldMk cId="2900719740" sldId="262"/>
            <ac:picMk id="4" creationId="{62C9C3EB-92FE-453B-8D50-A885D45A4673}"/>
          </ac:picMkLst>
        </pc:picChg>
        <pc:picChg chg="add mod">
          <ac:chgData name="James Joy" userId="0150eba3c8b48144" providerId="LiveId" clId="{221122CA-7EF5-45D2-8FF0-305E7E52F1D2}" dt="2019-03-13T05:37:28.226" v="203" actId="14100"/>
          <ac:picMkLst>
            <pc:docMk/>
            <pc:sldMk cId="2900719740" sldId="262"/>
            <ac:picMk id="5" creationId="{FB5B1866-B557-4C6C-ACCA-F6396C22136D}"/>
          </ac:picMkLst>
        </pc:picChg>
      </pc:sldChg>
      <pc:sldChg chg="addSp delSp modSp add">
        <pc:chgData name="James Joy" userId="0150eba3c8b48144" providerId="LiveId" clId="{221122CA-7EF5-45D2-8FF0-305E7E52F1D2}" dt="2019-03-13T05:40:00.203" v="220" actId="14100"/>
        <pc:sldMkLst>
          <pc:docMk/>
          <pc:sldMk cId="1732807020" sldId="263"/>
        </pc:sldMkLst>
        <pc:spChg chg="mod">
          <ac:chgData name="James Joy" userId="0150eba3c8b48144" providerId="LiveId" clId="{221122CA-7EF5-45D2-8FF0-305E7E52F1D2}" dt="2019-03-13T05:39:45.291" v="216" actId="20577"/>
          <ac:spMkLst>
            <pc:docMk/>
            <pc:sldMk cId="1732807020" sldId="263"/>
            <ac:spMk id="2" creationId="{3A7E12FC-6959-4C51-99C1-4AFBFD1BED01}"/>
          </ac:spMkLst>
        </pc:spChg>
        <pc:picChg chg="add mod">
          <ac:chgData name="James Joy" userId="0150eba3c8b48144" providerId="LiveId" clId="{221122CA-7EF5-45D2-8FF0-305E7E52F1D2}" dt="2019-03-13T05:40:00.203" v="220" actId="14100"/>
          <ac:picMkLst>
            <pc:docMk/>
            <pc:sldMk cId="1732807020" sldId="263"/>
            <ac:picMk id="4" creationId="{BDBCE1C9-C053-4332-989D-D18641D651C1}"/>
          </ac:picMkLst>
        </pc:picChg>
        <pc:picChg chg="del mod">
          <ac:chgData name="James Joy" userId="0150eba3c8b48144" providerId="LiveId" clId="{221122CA-7EF5-45D2-8FF0-305E7E52F1D2}" dt="2019-03-13T05:39:49.355" v="218" actId="478"/>
          <ac:picMkLst>
            <pc:docMk/>
            <pc:sldMk cId="1732807020" sldId="263"/>
            <ac:picMk id="5" creationId="{FB5B1866-B557-4C6C-ACCA-F6396C22136D}"/>
          </ac:picMkLst>
        </pc:picChg>
      </pc:sldChg>
      <pc:sldChg chg="addSp delSp modSp add del">
        <pc:chgData name="James Joy" userId="0150eba3c8b48144" providerId="LiveId" clId="{221122CA-7EF5-45D2-8FF0-305E7E52F1D2}" dt="2019-03-13T21:38:59.732" v="686" actId="2696"/>
        <pc:sldMkLst>
          <pc:docMk/>
          <pc:sldMk cId="10003234" sldId="264"/>
        </pc:sldMkLst>
        <pc:spChg chg="mod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2" creationId="{3A7E12FC-6959-4C51-99C1-4AFBFD1BED01}"/>
          </ac:spMkLst>
        </pc:spChg>
        <pc:spChg chg="del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2" creationId="{6753252F-4873-4F63-801D-CC719279A7D5}"/>
          </ac:spMkLst>
        </pc:spChg>
        <pc:spChg chg="del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4" creationId="{047C8CCB-F95D-4249-92DD-651249D3535A}"/>
          </ac:spMkLst>
        </pc:spChg>
        <pc:spChg chg="add">
          <ac:chgData name="James Joy" userId="0150eba3c8b48144" providerId="LiveId" clId="{221122CA-7EF5-45D2-8FF0-305E7E52F1D2}" dt="2019-03-13T05:40:56.989" v="245" actId="26606"/>
          <ac:spMkLst>
            <pc:docMk/>
            <pc:sldMk cId="10003234" sldId="264"/>
            <ac:spMk id="19" creationId="{A4AC5506-6312-4701-8D3C-40187889A947}"/>
          </ac:spMkLst>
        </pc:spChg>
        <pc:picChg chg="del">
          <ac:chgData name="James Joy" userId="0150eba3c8b48144" providerId="LiveId" clId="{221122CA-7EF5-45D2-8FF0-305E7E52F1D2}" dt="2019-03-13T05:40:45.132" v="243" actId="478"/>
          <ac:picMkLst>
            <pc:docMk/>
            <pc:sldMk cId="10003234" sldId="264"/>
            <ac:picMk id="4" creationId="{BDBCE1C9-C053-4332-989D-D18641D651C1}"/>
          </ac:picMkLst>
        </pc:picChg>
        <pc:picChg chg="add mod">
          <ac:chgData name="James Joy" userId="0150eba3c8b48144" providerId="LiveId" clId="{221122CA-7EF5-45D2-8FF0-305E7E52F1D2}" dt="2019-03-13T05:40:56.989" v="245" actId="26606"/>
          <ac:picMkLst>
            <pc:docMk/>
            <pc:sldMk cId="10003234" sldId="264"/>
            <ac:picMk id="5" creationId="{DAABC560-2206-4407-AAE2-D03488E9D428}"/>
          </ac:picMkLst>
        </pc:picChg>
      </pc:sldChg>
      <pc:sldChg chg="addSp delSp modSp add mod ord setBg">
        <pc:chgData name="James Joy" userId="0150eba3c8b48144" providerId="LiveId" clId="{221122CA-7EF5-45D2-8FF0-305E7E52F1D2}" dt="2019-03-13T09:05:08.433" v="253"/>
        <pc:sldMkLst>
          <pc:docMk/>
          <pc:sldMk cId="1884754740" sldId="265"/>
        </pc:sldMkLst>
        <pc:spChg chg="del">
          <ac:chgData name="James Joy" userId="0150eba3c8b48144" providerId="LiveId" clId="{221122CA-7EF5-45D2-8FF0-305E7E52F1D2}" dt="2019-03-13T05:50:06.188" v="250" actId="478"/>
          <ac:spMkLst>
            <pc:docMk/>
            <pc:sldMk cId="1884754740" sldId="265"/>
            <ac:spMk id="2" creationId="{51239B28-4558-4778-B0B6-8406D160E15F}"/>
          </ac:spMkLst>
        </pc:spChg>
        <pc:spChg chg="del">
          <ac:chgData name="James Joy" userId="0150eba3c8b48144" providerId="LiveId" clId="{221122CA-7EF5-45D2-8FF0-305E7E52F1D2}" dt="2019-03-13T05:50:01.928" v="249" actId="478"/>
          <ac:spMkLst>
            <pc:docMk/>
            <pc:sldMk cId="1884754740" sldId="265"/>
            <ac:spMk id="3" creationId="{EB612D79-B175-45DA-87A9-2AB6BFD50A4D}"/>
          </ac:spMkLst>
        </pc:spChg>
        <pc:spChg chg="add">
          <ac:chgData name="James Joy" userId="0150eba3c8b48144" providerId="LiveId" clId="{221122CA-7EF5-45D2-8FF0-305E7E52F1D2}" dt="2019-03-13T05:50:21.456" v="252" actId="26606"/>
          <ac:spMkLst>
            <pc:docMk/>
            <pc:sldMk cId="1884754740" sldId="265"/>
            <ac:spMk id="10" creationId="{A2509F26-B5DC-4BA7-B476-4CB044237A2E}"/>
          </ac:spMkLst>
        </pc:spChg>
        <pc:spChg chg="add">
          <ac:chgData name="James Joy" userId="0150eba3c8b48144" providerId="LiveId" clId="{221122CA-7EF5-45D2-8FF0-305E7E52F1D2}" dt="2019-03-13T05:50:21.456" v="252" actId="26606"/>
          <ac:spMkLst>
            <pc:docMk/>
            <pc:sldMk cId="1884754740" sldId="265"/>
            <ac:spMk id="12" creationId="{DB103EB1-B135-4526-B883-33228FC27FF1}"/>
          </ac:spMkLst>
        </pc:spChg>
        <pc:picChg chg="add mod">
          <ac:chgData name="James Joy" userId="0150eba3c8b48144" providerId="LiveId" clId="{221122CA-7EF5-45D2-8FF0-305E7E52F1D2}" dt="2019-03-13T05:50:21.456" v="252" actId="26606"/>
          <ac:picMkLst>
            <pc:docMk/>
            <pc:sldMk cId="1884754740" sldId="265"/>
            <ac:picMk id="5" creationId="{FA2EF993-58D5-4656-97D9-853FDF9D017B}"/>
          </ac:picMkLst>
        </pc:picChg>
      </pc:sldChg>
      <pc:sldChg chg="add del">
        <pc:chgData name="James Joy" userId="0150eba3c8b48144" providerId="LiveId" clId="{221122CA-7EF5-45D2-8FF0-305E7E52F1D2}" dt="2019-03-13T05:49:55.046" v="247" actId="2696"/>
        <pc:sldMkLst>
          <pc:docMk/>
          <pc:sldMk cId="2489267396" sldId="265"/>
        </pc:sldMkLst>
      </pc:sldChg>
      <pc:sldChg chg="addSp delSp modSp add del mod setBg">
        <pc:chgData name="James Joy" userId="0150eba3c8b48144" providerId="LiveId" clId="{221122CA-7EF5-45D2-8FF0-305E7E52F1D2}" dt="2019-03-13T09:16:49.596" v="294" actId="2696"/>
        <pc:sldMkLst>
          <pc:docMk/>
          <pc:sldMk cId="962055481" sldId="266"/>
        </pc:sldMkLst>
        <pc:spChg chg="del">
          <ac:chgData name="James Joy" userId="0150eba3c8b48144" providerId="LiveId" clId="{221122CA-7EF5-45D2-8FF0-305E7E52F1D2}" dt="2019-03-13T09:10:42.669" v="256" actId="478"/>
          <ac:spMkLst>
            <pc:docMk/>
            <pc:sldMk cId="962055481" sldId="266"/>
            <ac:spMk id="2" creationId="{60987749-DD97-41F7-94E8-F1FC3971DDD6}"/>
          </ac:spMkLst>
        </pc:spChg>
        <pc:spChg chg="del">
          <ac:chgData name="James Joy" userId="0150eba3c8b48144" providerId="LiveId" clId="{221122CA-7EF5-45D2-8FF0-305E7E52F1D2}" dt="2019-03-13T09:10:36.768" v="255" actId="478"/>
          <ac:spMkLst>
            <pc:docMk/>
            <pc:sldMk cId="962055481" sldId="266"/>
            <ac:spMk id="3" creationId="{171E8717-998E-45D4-8B1B-14FC5C548D3E}"/>
          </ac:spMkLst>
        </pc:spChg>
        <pc:spChg chg="add">
          <ac:chgData name="James Joy" userId="0150eba3c8b48144" providerId="LiveId" clId="{221122CA-7EF5-45D2-8FF0-305E7E52F1D2}" dt="2019-03-13T09:14:46.641" v="275" actId="26606"/>
          <ac:spMkLst>
            <pc:docMk/>
            <pc:sldMk cId="962055481" sldId="266"/>
            <ac:spMk id="10" creationId="{53BB5D57-6178-4F62-B472-0312F6D95A85}"/>
          </ac:spMkLst>
        </pc:spChg>
        <pc:spChg chg="add">
          <ac:chgData name="James Joy" userId="0150eba3c8b48144" providerId="LiveId" clId="{221122CA-7EF5-45D2-8FF0-305E7E52F1D2}" dt="2019-03-13T09:14:46.641" v="275" actId="26606"/>
          <ac:spMkLst>
            <pc:docMk/>
            <pc:sldMk cId="962055481" sldId="266"/>
            <ac:spMk id="12" creationId="{4C61BD32-7542-4D52-BA5A-3ADE869BF8AC}"/>
          </ac:spMkLst>
        </pc:spChg>
        <pc:picChg chg="add mod">
          <ac:chgData name="James Joy" userId="0150eba3c8b48144" providerId="LiveId" clId="{221122CA-7EF5-45D2-8FF0-305E7E52F1D2}" dt="2019-03-13T09:14:46.641" v="275" actId="26606"/>
          <ac:picMkLst>
            <pc:docMk/>
            <pc:sldMk cId="962055481" sldId="266"/>
            <ac:picMk id="5" creationId="{8FD4DFED-C3E2-4DE0-9853-2F4C821106F2}"/>
          </ac:picMkLst>
        </pc:picChg>
      </pc:sldChg>
      <pc:sldChg chg="addSp delSp modSp add del mod setBg">
        <pc:chgData name="James Joy" userId="0150eba3c8b48144" providerId="LiveId" clId="{221122CA-7EF5-45D2-8FF0-305E7E52F1D2}" dt="2019-03-13T09:15:35.910" v="281" actId="2696"/>
        <pc:sldMkLst>
          <pc:docMk/>
          <pc:sldMk cId="1722565386" sldId="267"/>
        </pc:sldMkLst>
        <pc:spChg chg="del">
          <ac:chgData name="James Joy" userId="0150eba3c8b48144" providerId="LiveId" clId="{221122CA-7EF5-45D2-8FF0-305E7E52F1D2}" dt="2019-03-13T09:11:50.499" v="260" actId="478"/>
          <ac:spMkLst>
            <pc:docMk/>
            <pc:sldMk cId="1722565386" sldId="267"/>
            <ac:spMk id="2" creationId="{B4AEF138-8E6E-4E5F-8CA3-74BDFF8FE9C4}"/>
          </ac:spMkLst>
        </pc:spChg>
        <pc:spChg chg="del">
          <ac:chgData name="James Joy" userId="0150eba3c8b48144" providerId="LiveId" clId="{221122CA-7EF5-45D2-8FF0-305E7E52F1D2}" dt="2019-03-13T09:11:46.613" v="259" actId="478"/>
          <ac:spMkLst>
            <pc:docMk/>
            <pc:sldMk cId="1722565386" sldId="267"/>
            <ac:spMk id="3" creationId="{DF15C29B-4453-40E0-A08E-E749E1481BCF}"/>
          </ac:spMkLst>
        </pc:spChg>
        <pc:spChg chg="add del">
          <ac:chgData name="James Joy" userId="0150eba3c8b48144" providerId="LiveId" clId="{221122CA-7EF5-45D2-8FF0-305E7E52F1D2}" dt="2019-03-13T09:14:19.291" v="269" actId="26606"/>
          <ac:spMkLst>
            <pc:docMk/>
            <pc:sldMk cId="1722565386" sldId="267"/>
            <ac:spMk id="9" creationId="{A9F529C3-C941-49FD-8C67-82F134F64BDB}"/>
          </ac:spMkLst>
        </pc:spChg>
        <pc:spChg chg="add del">
          <ac:chgData name="James Joy" userId="0150eba3c8b48144" providerId="LiveId" clId="{221122CA-7EF5-45D2-8FF0-305E7E52F1D2}" dt="2019-03-13T09:14:19.291" v="269" actId="26606"/>
          <ac:spMkLst>
            <pc:docMk/>
            <pc:sldMk cId="1722565386" sldId="267"/>
            <ac:spMk id="10" creationId="{20586029-32A0-47E5-9AEC-AE3ABA6B94D0}"/>
          </ac:spMkLst>
        </pc:spChg>
        <pc:spChg chg="add del">
          <ac:chgData name="James Joy" userId="0150eba3c8b48144" providerId="LiveId" clId="{221122CA-7EF5-45D2-8FF0-305E7E52F1D2}" dt="2019-03-13T09:14:13.764" v="265" actId="26606"/>
          <ac:spMkLst>
            <pc:docMk/>
            <pc:sldMk cId="1722565386" sldId="267"/>
            <ac:spMk id="12" creationId="{A9F529C3-C941-49FD-8C67-82F134F64BDB}"/>
          </ac:spMkLst>
        </pc:spChg>
        <pc:spChg chg="add del">
          <ac:chgData name="James Joy" userId="0150eba3c8b48144" providerId="LiveId" clId="{221122CA-7EF5-45D2-8FF0-305E7E52F1D2}" dt="2019-03-13T09:14:13.764" v="265" actId="26606"/>
          <ac:spMkLst>
            <pc:docMk/>
            <pc:sldMk cId="1722565386" sldId="267"/>
            <ac:spMk id="14" creationId="{20586029-32A0-47E5-9AEC-AE3ABA6B94D0}"/>
          </ac:spMkLst>
        </pc:spChg>
        <pc:picChg chg="add del mod ord">
          <ac:chgData name="James Joy" userId="0150eba3c8b48144" providerId="LiveId" clId="{221122CA-7EF5-45D2-8FF0-305E7E52F1D2}" dt="2019-03-13T09:15:33.335" v="280" actId="478"/>
          <ac:picMkLst>
            <pc:docMk/>
            <pc:sldMk cId="1722565386" sldId="267"/>
            <ac:picMk id="5" creationId="{7239B312-E8F6-4E55-B31A-D15D1A017102}"/>
          </ac:picMkLst>
        </pc:picChg>
        <pc:picChg chg="add del mod">
          <ac:chgData name="James Joy" userId="0150eba3c8b48144" providerId="LiveId" clId="{221122CA-7EF5-45D2-8FF0-305E7E52F1D2}" dt="2019-03-13T09:14:22.402" v="270" actId="931"/>
          <ac:picMkLst>
            <pc:docMk/>
            <pc:sldMk cId="1722565386" sldId="267"/>
            <ac:picMk id="7" creationId="{A2952EBF-A476-4F2A-994F-8F8D2CC12652}"/>
          </ac:picMkLst>
        </pc:picChg>
        <pc:cxnChg chg="add del">
          <ac:chgData name="James Joy" userId="0150eba3c8b48144" providerId="LiveId" clId="{221122CA-7EF5-45D2-8FF0-305E7E52F1D2}" dt="2019-03-13T09:14:19.291" v="269" actId="26606"/>
          <ac:cxnSpMkLst>
            <pc:docMk/>
            <pc:sldMk cId="1722565386" sldId="267"/>
            <ac:cxnSpMk id="11" creationId="{8C730EAB-A532-4295-A302-FB4B90DB9F5E}"/>
          </ac:cxnSpMkLst>
        </pc:cxnChg>
        <pc:cxnChg chg="add del">
          <ac:chgData name="James Joy" userId="0150eba3c8b48144" providerId="LiveId" clId="{221122CA-7EF5-45D2-8FF0-305E7E52F1D2}" dt="2019-03-13T09:14:13.764" v="265" actId="26606"/>
          <ac:cxnSpMkLst>
            <pc:docMk/>
            <pc:sldMk cId="1722565386" sldId="267"/>
            <ac:cxnSpMk id="16" creationId="{8C730EAB-A532-4295-A302-FB4B90DB9F5E}"/>
          </ac:cxnSpMkLst>
        </pc:cxnChg>
      </pc:sldChg>
      <pc:sldChg chg="addSp delSp modSp add mod setBg">
        <pc:chgData name="James Joy" userId="0150eba3c8b48144" providerId="LiveId" clId="{221122CA-7EF5-45D2-8FF0-305E7E52F1D2}" dt="2019-03-13T21:25:00.386" v="685" actId="207"/>
        <pc:sldMkLst>
          <pc:docMk/>
          <pc:sldMk cId="14377146" sldId="268"/>
        </pc:sldMkLst>
        <pc:spChg chg="del">
          <ac:chgData name="James Joy" userId="0150eba3c8b48144" providerId="LiveId" clId="{221122CA-7EF5-45D2-8FF0-305E7E52F1D2}" dt="2019-03-13T09:14:30.421" v="272" actId="478"/>
          <ac:spMkLst>
            <pc:docMk/>
            <pc:sldMk cId="14377146" sldId="268"/>
            <ac:spMk id="2" creationId="{3F98EF4E-3500-4455-8173-A41E19A0941E}"/>
          </ac:spMkLst>
        </pc:spChg>
        <pc:spChg chg="add mod">
          <ac:chgData name="James Joy" userId="0150eba3c8b48144" providerId="LiveId" clId="{221122CA-7EF5-45D2-8FF0-305E7E52F1D2}" dt="2019-03-13T21:25:00.386" v="685" actId="207"/>
          <ac:spMkLst>
            <pc:docMk/>
            <pc:sldMk cId="14377146" sldId="268"/>
            <ac:spMk id="2" creationId="{A9F6439A-544F-4BD0-9B94-653A9B7953CA}"/>
          </ac:spMkLst>
        </pc:spChg>
        <pc:spChg chg="del">
          <ac:chgData name="James Joy" userId="0150eba3c8b48144" providerId="LiveId" clId="{221122CA-7EF5-45D2-8FF0-305E7E52F1D2}" dt="2019-03-13T09:14:28.456" v="271" actId="478"/>
          <ac:spMkLst>
            <pc:docMk/>
            <pc:sldMk cId="14377146" sldId="268"/>
            <ac:spMk id="3" creationId="{BACD92A9-E823-46DD-A9E8-F1D86A584DD9}"/>
          </ac:spMkLst>
        </pc:spChg>
        <pc:spChg chg="add">
          <ac:chgData name="James Joy" userId="0150eba3c8b48144" providerId="LiveId" clId="{221122CA-7EF5-45D2-8FF0-305E7E52F1D2}" dt="2019-03-13T09:14:39.633" v="274" actId="26606"/>
          <ac:spMkLst>
            <pc:docMk/>
            <pc:sldMk cId="14377146" sldId="268"/>
            <ac:spMk id="10" creationId="{32BC26D8-82FB-445E-AA49-62A77D7C1EE0}"/>
          </ac:spMkLst>
        </pc:spChg>
        <pc:spChg chg="add">
          <ac:chgData name="James Joy" userId="0150eba3c8b48144" providerId="LiveId" clId="{221122CA-7EF5-45D2-8FF0-305E7E52F1D2}" dt="2019-03-13T09:14:39.633" v="274" actId="26606"/>
          <ac:spMkLst>
            <pc:docMk/>
            <pc:sldMk cId="14377146" sldId="268"/>
            <ac:spMk id="12" creationId="{CB44330D-EA18-4254-AA95-EB49948539B8}"/>
          </ac:spMkLst>
        </pc:spChg>
        <pc:picChg chg="add del mod">
          <ac:chgData name="James Joy" userId="0150eba3c8b48144" providerId="LiveId" clId="{221122CA-7EF5-45D2-8FF0-305E7E52F1D2}" dt="2019-03-13T09:17:54.320" v="299" actId="478"/>
          <ac:picMkLst>
            <pc:docMk/>
            <pc:sldMk cId="14377146" sldId="268"/>
            <ac:picMk id="5" creationId="{F3CD03AF-40E3-4207-BC13-F73B583BF47C}"/>
          </ac:picMkLst>
        </pc:picChg>
        <pc:picChg chg="add mod">
          <ac:chgData name="James Joy" userId="0150eba3c8b48144" providerId="LiveId" clId="{221122CA-7EF5-45D2-8FF0-305E7E52F1D2}" dt="2019-03-13T09:18:06.972" v="302" actId="14100"/>
          <ac:picMkLst>
            <pc:docMk/>
            <pc:sldMk cId="14377146" sldId="268"/>
            <ac:picMk id="7" creationId="{CF60503B-E465-46E0-B5CF-FACE60F5F1DC}"/>
          </ac:picMkLst>
        </pc:picChg>
      </pc:sldChg>
      <pc:sldChg chg="addSp delSp modSp add">
        <pc:chgData name="James Joy" userId="0150eba3c8b48144" providerId="LiveId" clId="{221122CA-7EF5-45D2-8FF0-305E7E52F1D2}" dt="2019-03-13T21:23:00.601" v="615" actId="1076"/>
        <pc:sldMkLst>
          <pc:docMk/>
          <pc:sldMk cId="3947435551" sldId="269"/>
        </pc:sldMkLst>
        <pc:spChg chg="add mod">
          <ac:chgData name="James Joy" userId="0150eba3c8b48144" providerId="LiveId" clId="{221122CA-7EF5-45D2-8FF0-305E7E52F1D2}" dt="2019-03-13T21:23:00.601" v="615" actId="1076"/>
          <ac:spMkLst>
            <pc:docMk/>
            <pc:sldMk cId="3947435551" sldId="269"/>
            <ac:spMk id="2" creationId="{1365C11F-69A7-485C-A9E3-DE6793CD3064}"/>
          </ac:spMkLst>
        </pc:spChg>
        <pc:spChg chg="del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0" creationId="{53BB5D57-6178-4F62-B472-0312F6D95A85}"/>
          </ac:spMkLst>
        </pc:spChg>
        <pc:spChg chg="del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2" creationId="{4C61BD32-7542-4D52-BA5A-3ADE869BF8AC}"/>
          </ac:spMkLst>
        </pc:spChg>
        <pc:spChg chg="add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7" creationId="{53BB5D57-6178-4F62-B472-0312F6D95A85}"/>
          </ac:spMkLst>
        </pc:spChg>
        <pc:spChg chg="add">
          <ac:chgData name="James Joy" userId="0150eba3c8b48144" providerId="LiveId" clId="{221122CA-7EF5-45D2-8FF0-305E7E52F1D2}" dt="2019-03-13T09:15:25.091" v="279" actId="26606"/>
          <ac:spMkLst>
            <pc:docMk/>
            <pc:sldMk cId="3947435551" sldId="269"/>
            <ac:spMk id="19" creationId="{4C61BD32-7542-4D52-BA5A-3ADE869BF8AC}"/>
          </ac:spMkLst>
        </pc:spChg>
        <pc:picChg chg="add del mod">
          <ac:chgData name="James Joy" userId="0150eba3c8b48144" providerId="LiveId" clId="{221122CA-7EF5-45D2-8FF0-305E7E52F1D2}" dt="2019-03-13T09:16:29.223" v="288" actId="478"/>
          <ac:picMkLst>
            <pc:docMk/>
            <pc:sldMk cId="3947435551" sldId="269"/>
            <ac:picMk id="3" creationId="{0FD7638D-7872-428E-9D43-9B740A35C2E1}"/>
          </ac:picMkLst>
        </pc:picChg>
        <pc:picChg chg="del">
          <ac:chgData name="James Joy" userId="0150eba3c8b48144" providerId="LiveId" clId="{221122CA-7EF5-45D2-8FF0-305E7E52F1D2}" dt="2019-03-13T09:15:18.192" v="277" actId="478"/>
          <ac:picMkLst>
            <pc:docMk/>
            <pc:sldMk cId="3947435551" sldId="269"/>
            <ac:picMk id="5" creationId="{8FD4DFED-C3E2-4DE0-9853-2F4C821106F2}"/>
          </ac:picMkLst>
        </pc:picChg>
        <pc:picChg chg="add mod">
          <ac:chgData name="James Joy" userId="0150eba3c8b48144" providerId="LiveId" clId="{221122CA-7EF5-45D2-8FF0-305E7E52F1D2}" dt="2019-03-13T09:16:45.912" v="293" actId="14100"/>
          <ac:picMkLst>
            <pc:docMk/>
            <pc:sldMk cId="3947435551" sldId="269"/>
            <ac:picMk id="6" creationId="{5425FEA0-E128-4F34-8C59-2313B01ABBC9}"/>
          </ac:picMkLst>
        </pc:picChg>
      </pc:sldChg>
      <pc:sldChg chg="addSp delSp modSp add">
        <pc:chgData name="James Joy" userId="0150eba3c8b48144" providerId="LiveId" clId="{221122CA-7EF5-45D2-8FF0-305E7E52F1D2}" dt="2019-03-13T21:24:20.142" v="661" actId="1076"/>
        <pc:sldMkLst>
          <pc:docMk/>
          <pc:sldMk cId="2645189457" sldId="270"/>
        </pc:sldMkLst>
        <pc:spChg chg="add mod">
          <ac:chgData name="James Joy" userId="0150eba3c8b48144" providerId="LiveId" clId="{221122CA-7EF5-45D2-8FF0-305E7E52F1D2}" dt="2019-03-13T21:24:20.142" v="661" actId="1076"/>
          <ac:spMkLst>
            <pc:docMk/>
            <pc:sldMk cId="2645189457" sldId="270"/>
            <ac:spMk id="2" creationId="{8930746D-CC74-49D8-932E-08ED745167BF}"/>
          </ac:spMkLst>
        </pc:spChg>
        <pc:picChg chg="del">
          <ac:chgData name="James Joy" userId="0150eba3c8b48144" providerId="LiveId" clId="{221122CA-7EF5-45D2-8FF0-305E7E52F1D2}" dt="2019-03-13T09:15:44.435" v="283" actId="478"/>
          <ac:picMkLst>
            <pc:docMk/>
            <pc:sldMk cId="2645189457" sldId="270"/>
            <ac:picMk id="3" creationId="{0FD7638D-7872-428E-9D43-9B740A35C2E1}"/>
          </ac:picMkLst>
        </pc:picChg>
        <pc:picChg chg="add mod">
          <ac:chgData name="James Joy" userId="0150eba3c8b48144" providerId="LiveId" clId="{221122CA-7EF5-45D2-8FF0-305E7E52F1D2}" dt="2019-03-13T09:15:59.125" v="286" actId="14100"/>
          <ac:picMkLst>
            <pc:docMk/>
            <pc:sldMk cId="2645189457" sldId="270"/>
            <ac:picMk id="4" creationId="{AB7707B2-1B25-4A0C-A149-494E458E4005}"/>
          </ac:picMkLst>
        </pc:picChg>
      </pc:sldChg>
      <pc:sldChg chg="addSp modSp add">
        <pc:chgData name="James Joy" userId="0150eba3c8b48144" providerId="LiveId" clId="{221122CA-7EF5-45D2-8FF0-305E7E52F1D2}" dt="2019-03-13T21:23:43.393" v="643" actId="207"/>
        <pc:sldMkLst>
          <pc:docMk/>
          <pc:sldMk cId="2676589754" sldId="271"/>
        </pc:sldMkLst>
        <pc:spChg chg="add mod">
          <ac:chgData name="James Joy" userId="0150eba3c8b48144" providerId="LiveId" clId="{221122CA-7EF5-45D2-8FF0-305E7E52F1D2}" dt="2019-03-13T21:23:43.393" v="643" actId="207"/>
          <ac:spMkLst>
            <pc:docMk/>
            <pc:sldMk cId="2676589754" sldId="271"/>
            <ac:spMk id="2" creationId="{F0F3870C-F29D-4400-BAA2-3E856766CB14}"/>
          </ac:spMkLst>
        </pc:spChg>
        <pc:picChg chg="mod">
          <ac:chgData name="James Joy" userId="0150eba3c8b48144" providerId="LiveId" clId="{221122CA-7EF5-45D2-8FF0-305E7E52F1D2}" dt="2019-03-13T09:17:09.079" v="298" actId="14100"/>
          <ac:picMkLst>
            <pc:docMk/>
            <pc:sldMk cId="2676589754" sldId="271"/>
            <ac:picMk id="3" creationId="{0FD7638D-7872-428E-9D43-9B740A35C2E1}"/>
          </ac:picMkLst>
        </pc:picChg>
      </pc:sldChg>
      <pc:sldChg chg="addSp delSp modSp add del ord">
        <pc:chgData name="James Joy" userId="0150eba3c8b48144" providerId="LiveId" clId="{221122CA-7EF5-45D2-8FF0-305E7E52F1D2}" dt="2019-03-13T21:04:16.125" v="332" actId="2696"/>
        <pc:sldMkLst>
          <pc:docMk/>
          <pc:sldMk cId="2277533821" sldId="272"/>
        </pc:sldMkLst>
        <pc:picChg chg="add del mod">
          <ac:chgData name="James Joy" userId="0150eba3c8b48144" providerId="LiveId" clId="{221122CA-7EF5-45D2-8FF0-305E7E52F1D2}" dt="2019-03-13T09:18:57.734" v="308" actId="478"/>
          <ac:picMkLst>
            <pc:docMk/>
            <pc:sldMk cId="2277533821" sldId="272"/>
            <ac:picMk id="3" creationId="{4147587B-E405-4229-A49D-A785901DCDC6}"/>
          </ac:picMkLst>
        </pc:picChg>
        <pc:picChg chg="add mod">
          <ac:chgData name="James Joy" userId="0150eba3c8b48144" providerId="LiveId" clId="{221122CA-7EF5-45D2-8FF0-305E7E52F1D2}" dt="2019-03-13T09:19:38.617" v="317" actId="14100"/>
          <ac:picMkLst>
            <pc:docMk/>
            <pc:sldMk cId="2277533821" sldId="272"/>
            <ac:picMk id="5" creationId="{511B6B81-F05F-486D-8630-01B153AE03F2}"/>
          </ac:picMkLst>
        </pc:picChg>
        <pc:picChg chg="del">
          <ac:chgData name="James Joy" userId="0150eba3c8b48144" providerId="LiveId" clId="{221122CA-7EF5-45D2-8FF0-305E7E52F1D2}" dt="2019-03-13T09:18:37.609" v="304" actId="478"/>
          <ac:picMkLst>
            <pc:docMk/>
            <pc:sldMk cId="2277533821" sldId="272"/>
            <ac:picMk id="7" creationId="{CF60503B-E465-46E0-B5CF-FACE60F5F1DC}"/>
          </ac:picMkLst>
        </pc:picChg>
      </pc:sldChg>
      <pc:sldChg chg="addSp delSp modSp add del mod setBg">
        <pc:chgData name="James Joy" userId="0150eba3c8b48144" providerId="LiveId" clId="{221122CA-7EF5-45D2-8FF0-305E7E52F1D2}" dt="2019-03-13T21:18:50.353" v="497" actId="2696"/>
        <pc:sldMkLst>
          <pc:docMk/>
          <pc:sldMk cId="3004778243" sldId="272"/>
        </pc:sldMkLst>
        <pc:spChg chg="del">
          <ac:chgData name="James Joy" userId="0150eba3c8b48144" providerId="LiveId" clId="{221122CA-7EF5-45D2-8FF0-305E7E52F1D2}" dt="2019-03-13T21:06:42.027" v="335" actId="478"/>
          <ac:spMkLst>
            <pc:docMk/>
            <pc:sldMk cId="3004778243" sldId="272"/>
            <ac:spMk id="2" creationId="{16D6476D-C047-4279-8CFA-7A68731998DF}"/>
          </ac:spMkLst>
        </pc:spChg>
        <pc:spChg chg="del">
          <ac:chgData name="James Joy" userId="0150eba3c8b48144" providerId="LiveId" clId="{221122CA-7EF5-45D2-8FF0-305E7E52F1D2}" dt="2019-03-13T21:06:40.794" v="334" actId="478"/>
          <ac:spMkLst>
            <pc:docMk/>
            <pc:sldMk cId="3004778243" sldId="272"/>
            <ac:spMk id="3" creationId="{57ED41E5-C858-4C60-A5BE-A0EDA8C8E191}"/>
          </ac:spMkLst>
        </pc:spChg>
        <pc:spChg chg="add mod">
          <ac:chgData name="James Joy" userId="0150eba3c8b48144" providerId="LiveId" clId="{221122CA-7EF5-45D2-8FF0-305E7E52F1D2}" dt="2019-03-13T21:15:14.076" v="434" actId="1076"/>
          <ac:spMkLst>
            <pc:docMk/>
            <pc:sldMk cId="3004778243" sldId="272"/>
            <ac:spMk id="12" creationId="{7A7AB50E-D6DF-4687-994E-1E99849EA258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2" creationId="{2C444748-5A8D-4B53-89FE-42B455DFA2D1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3" creationId="{E1750109-3B91-4506-B997-0CD8E35A1488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4" creationId="{14044C96-7CFD-44DB-A579-D77B0D37C681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5" creationId="{E72D8D1B-59F6-4FF3-8547-9BBB6129F2FA}"/>
          </ac:spMkLst>
        </pc:spChg>
        <pc:spChg chg="add">
          <ac:chgData name="James Joy" userId="0150eba3c8b48144" providerId="LiveId" clId="{221122CA-7EF5-45D2-8FF0-305E7E52F1D2}" dt="2019-03-13T21:07:42.739" v="345" actId="26606"/>
          <ac:spMkLst>
            <pc:docMk/>
            <pc:sldMk cId="3004778243" sldId="272"/>
            <ac:spMk id="26" creationId="{8FC8C21F-9484-4A71-ABFA-6C10682FAC3E}"/>
          </ac:spMkLst>
        </pc:spChg>
        <pc:picChg chg="add mod ord">
          <ac:chgData name="James Joy" userId="0150eba3c8b48144" providerId="LiveId" clId="{221122CA-7EF5-45D2-8FF0-305E7E52F1D2}" dt="2019-03-13T21:07:42.739" v="345" actId="26606"/>
          <ac:picMkLst>
            <pc:docMk/>
            <pc:sldMk cId="3004778243" sldId="272"/>
            <ac:picMk id="5" creationId="{0963C863-CB49-489D-A2A8-292EA0C9145C}"/>
          </ac:picMkLst>
        </pc:picChg>
        <pc:picChg chg="add mod ord">
          <ac:chgData name="James Joy" userId="0150eba3c8b48144" providerId="LiveId" clId="{221122CA-7EF5-45D2-8FF0-305E7E52F1D2}" dt="2019-03-13T21:08:56.222" v="356" actId="1076"/>
          <ac:picMkLst>
            <pc:docMk/>
            <pc:sldMk cId="3004778243" sldId="272"/>
            <ac:picMk id="7" creationId="{04C2BE50-DFF2-4087-A608-0C74E60E2C2C}"/>
          </ac:picMkLst>
        </pc:picChg>
        <pc:picChg chg="add mod ord">
          <ac:chgData name="James Joy" userId="0150eba3c8b48144" providerId="LiveId" clId="{221122CA-7EF5-45D2-8FF0-305E7E52F1D2}" dt="2019-03-13T21:07:42.739" v="345" actId="26606"/>
          <ac:picMkLst>
            <pc:docMk/>
            <pc:sldMk cId="3004778243" sldId="272"/>
            <ac:picMk id="9" creationId="{006A3A42-784C-456F-8AE7-010547E629E3}"/>
          </ac:picMkLst>
        </pc:picChg>
        <pc:picChg chg="add mod ord">
          <ac:chgData name="James Joy" userId="0150eba3c8b48144" providerId="LiveId" clId="{221122CA-7EF5-45D2-8FF0-305E7E52F1D2}" dt="2019-03-13T21:07:42.739" v="345" actId="26606"/>
          <ac:picMkLst>
            <pc:docMk/>
            <pc:sldMk cId="3004778243" sldId="272"/>
            <ac:picMk id="11" creationId="{D5E0C6F3-8BB9-4B40-A241-44DB86458793}"/>
          </ac:picMkLst>
        </pc:picChg>
        <pc:cxnChg chg="add del">
          <ac:chgData name="James Joy" userId="0150eba3c8b48144" providerId="LiveId" clId="{221122CA-7EF5-45D2-8FF0-305E7E52F1D2}" dt="2019-03-13T21:07:41.444" v="342" actId="26606"/>
          <ac:cxnSpMkLst>
            <pc:docMk/>
            <pc:sldMk cId="3004778243" sldId="272"/>
            <ac:cxnSpMk id="13" creationId="{50DA1EB8-87CF-4588-A1FD-4756F9A28F6B}"/>
          </ac:cxnSpMkLst>
        </pc:cxnChg>
        <pc:cxnChg chg="add del">
          <ac:chgData name="James Joy" userId="0150eba3c8b48144" providerId="LiveId" clId="{221122CA-7EF5-45D2-8FF0-305E7E52F1D2}" dt="2019-03-13T21:07:41.444" v="342" actId="26606"/>
          <ac:cxnSpMkLst>
            <pc:docMk/>
            <pc:sldMk cId="3004778243" sldId="272"/>
            <ac:cxnSpMk id="14" creationId="{D7A4E378-EA57-47B9-B1EB-58B998F6CFFB}"/>
          </ac:cxnSpMkLst>
        </pc:cxnChg>
        <pc:cxnChg chg="add del">
          <ac:chgData name="James Joy" userId="0150eba3c8b48144" providerId="LiveId" clId="{221122CA-7EF5-45D2-8FF0-305E7E52F1D2}" dt="2019-03-13T21:07:41.444" v="342" actId="26606"/>
          <ac:cxnSpMkLst>
            <pc:docMk/>
            <pc:sldMk cId="3004778243" sldId="272"/>
            <ac:cxnSpMk id="15" creationId="{D2B31ED6-76F0-425A-9A41-C947AEF9C145}"/>
          </ac:cxnSpMkLst>
        </pc:cxnChg>
        <pc:cxnChg chg="add del">
          <ac:chgData name="James Joy" userId="0150eba3c8b48144" providerId="LiveId" clId="{221122CA-7EF5-45D2-8FF0-305E7E52F1D2}" dt="2019-03-13T21:07:33.638" v="338" actId="26606"/>
          <ac:cxnSpMkLst>
            <pc:docMk/>
            <pc:sldMk cId="3004778243" sldId="272"/>
            <ac:cxnSpMk id="16" creationId="{50DA1EB8-87CF-4588-A1FD-4756F9A28F6B}"/>
          </ac:cxnSpMkLst>
        </pc:cxnChg>
        <pc:cxnChg chg="add del">
          <ac:chgData name="James Joy" userId="0150eba3c8b48144" providerId="LiveId" clId="{221122CA-7EF5-45D2-8FF0-305E7E52F1D2}" dt="2019-03-13T21:07:42.739" v="344" actId="26606"/>
          <ac:cxnSpMkLst>
            <pc:docMk/>
            <pc:sldMk cId="3004778243" sldId="272"/>
            <ac:cxnSpMk id="17" creationId="{91B6081D-D3E8-4209-B85B-EB1C655A6272}"/>
          </ac:cxnSpMkLst>
        </pc:cxnChg>
        <pc:cxnChg chg="add del">
          <ac:chgData name="James Joy" userId="0150eba3c8b48144" providerId="LiveId" clId="{221122CA-7EF5-45D2-8FF0-305E7E52F1D2}" dt="2019-03-13T21:07:33.638" v="338" actId="26606"/>
          <ac:cxnSpMkLst>
            <pc:docMk/>
            <pc:sldMk cId="3004778243" sldId="272"/>
            <ac:cxnSpMk id="18" creationId="{D7A4E378-EA57-47B9-B1EB-58B998F6CFFB}"/>
          </ac:cxnSpMkLst>
        </pc:cxnChg>
        <pc:cxnChg chg="add del">
          <ac:chgData name="James Joy" userId="0150eba3c8b48144" providerId="LiveId" clId="{221122CA-7EF5-45D2-8FF0-305E7E52F1D2}" dt="2019-03-13T21:07:42.739" v="344" actId="26606"/>
          <ac:cxnSpMkLst>
            <pc:docMk/>
            <pc:sldMk cId="3004778243" sldId="272"/>
            <ac:cxnSpMk id="19" creationId="{28CA55E4-1295-45C8-BA05-5A9E705B749A}"/>
          </ac:cxnSpMkLst>
        </pc:cxnChg>
        <pc:cxnChg chg="add del">
          <ac:chgData name="James Joy" userId="0150eba3c8b48144" providerId="LiveId" clId="{221122CA-7EF5-45D2-8FF0-305E7E52F1D2}" dt="2019-03-13T21:07:33.638" v="338" actId="26606"/>
          <ac:cxnSpMkLst>
            <pc:docMk/>
            <pc:sldMk cId="3004778243" sldId="272"/>
            <ac:cxnSpMk id="20" creationId="{D2B31ED6-76F0-425A-9A41-C947AEF9C145}"/>
          </ac:cxnSpMkLst>
        </pc:cxnChg>
        <pc:cxnChg chg="add del">
          <ac:chgData name="James Joy" userId="0150eba3c8b48144" providerId="LiveId" clId="{221122CA-7EF5-45D2-8FF0-305E7E52F1D2}" dt="2019-03-13T21:07:42.739" v="344" actId="26606"/>
          <ac:cxnSpMkLst>
            <pc:docMk/>
            <pc:sldMk cId="3004778243" sldId="272"/>
            <ac:cxnSpMk id="21" creationId="{08C5794E-A9A1-4A23-AF68-C79A7822334C}"/>
          </ac:cxnSpMkLst>
        </pc:cxnChg>
      </pc:sldChg>
      <pc:sldChg chg="add del">
        <pc:chgData name="James Joy" userId="0150eba3c8b48144" providerId="LiveId" clId="{221122CA-7EF5-45D2-8FF0-305E7E52F1D2}" dt="2019-03-13T09:18:46.868" v="306" actId="2696"/>
        <pc:sldMkLst>
          <pc:docMk/>
          <pc:sldMk cId="3614491725" sldId="273"/>
        </pc:sldMkLst>
      </pc:sldChg>
      <pc:sldChg chg="addSp delSp modSp add del">
        <pc:chgData name="James Joy" userId="0150eba3c8b48144" providerId="LiveId" clId="{221122CA-7EF5-45D2-8FF0-305E7E52F1D2}" dt="2019-03-13T21:18:52.071" v="498" actId="2696"/>
        <pc:sldMkLst>
          <pc:docMk/>
          <pc:sldMk cId="4043569102" sldId="273"/>
        </pc:sldMkLst>
        <pc:spChg chg="add mod">
          <ac:chgData name="James Joy" userId="0150eba3c8b48144" providerId="LiveId" clId="{221122CA-7EF5-45D2-8FF0-305E7E52F1D2}" dt="2019-03-13T21:14:57.137" v="432" actId="207"/>
          <ac:spMkLst>
            <pc:docMk/>
            <pc:sldMk cId="4043569102" sldId="273"/>
            <ac:spMk id="14" creationId="{AA56320B-4B07-4B6D-A6FE-DF0FE4ACB44E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2" creationId="{2C444748-5A8D-4B53-89FE-42B455DFA2D1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3" creationId="{E1750109-3B91-4506-B997-0CD8E35A1488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4" creationId="{14044C96-7CFD-44DB-A579-D77B0D37C681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5" creationId="{E72D8D1B-59F6-4FF3-8547-9BBB6129F2FA}"/>
          </ac:spMkLst>
        </pc:spChg>
        <pc:spChg chg="del">
          <ac:chgData name="James Joy" userId="0150eba3c8b48144" providerId="LiveId" clId="{221122CA-7EF5-45D2-8FF0-305E7E52F1D2}" dt="2019-03-13T21:11:06.029" v="367" actId="26606"/>
          <ac:spMkLst>
            <pc:docMk/>
            <pc:sldMk cId="4043569102" sldId="273"/>
            <ac:spMk id="26" creationId="{8FC8C21F-9484-4A71-ABFA-6C10682FAC3E}"/>
          </ac:spMkLst>
        </pc:spChg>
        <pc:spChg chg="add del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31" creationId="{9E90EB45-EEE9-4563-8179-65EF62AE0978}"/>
          </ac:spMkLst>
        </pc:spChg>
        <pc:spChg chg="add del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33" creationId="{23D0EF74-AD1E-4FD9-914D-8EC9058EBBA3}"/>
          </ac:spMkLst>
        </pc:spChg>
        <pc:spChg chg="add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38" creationId="{9E90EB45-EEE9-4563-8179-65EF62AE0978}"/>
          </ac:spMkLst>
        </pc:spChg>
        <pc:spChg chg="add">
          <ac:chgData name="James Joy" userId="0150eba3c8b48144" providerId="LiveId" clId="{221122CA-7EF5-45D2-8FF0-305E7E52F1D2}" dt="2019-03-13T21:12:21.384" v="370" actId="26606"/>
          <ac:spMkLst>
            <pc:docMk/>
            <pc:sldMk cId="4043569102" sldId="273"/>
            <ac:spMk id="40" creationId="{23D0EF74-AD1E-4FD9-914D-8EC9058EBBA3}"/>
          </ac:spMkLst>
        </pc:spChg>
        <pc:picChg chg="add del mod">
          <ac:chgData name="James Joy" userId="0150eba3c8b48144" providerId="LiveId" clId="{221122CA-7EF5-45D2-8FF0-305E7E52F1D2}" dt="2019-03-13T21:12:11.346" v="368" actId="478"/>
          <ac:picMkLst>
            <pc:docMk/>
            <pc:sldMk cId="4043569102" sldId="273"/>
            <ac:picMk id="3" creationId="{6D9EAC42-C666-4D84-9A11-7AF149CEEFEF}"/>
          </ac:picMkLst>
        </pc:picChg>
        <pc:picChg chg="del">
          <ac:chgData name="James Joy" userId="0150eba3c8b48144" providerId="LiveId" clId="{221122CA-7EF5-45D2-8FF0-305E7E52F1D2}" dt="2019-03-13T21:10:40.099" v="360" actId="478"/>
          <ac:picMkLst>
            <pc:docMk/>
            <pc:sldMk cId="4043569102" sldId="273"/>
            <ac:picMk id="5" creationId="{0963C863-CB49-489D-A2A8-292EA0C9145C}"/>
          </ac:picMkLst>
        </pc:picChg>
        <pc:picChg chg="add del mod">
          <ac:chgData name="James Joy" userId="0150eba3c8b48144" providerId="LiveId" clId="{221122CA-7EF5-45D2-8FF0-305E7E52F1D2}" dt="2019-03-13T21:12:11.346" v="368" actId="478"/>
          <ac:picMkLst>
            <pc:docMk/>
            <pc:sldMk cId="4043569102" sldId="273"/>
            <ac:picMk id="6" creationId="{3054E329-E50A-47DB-8E7A-70C7F0BEB283}"/>
          </ac:picMkLst>
        </pc:picChg>
        <pc:picChg chg="del">
          <ac:chgData name="James Joy" userId="0150eba3c8b48144" providerId="LiveId" clId="{221122CA-7EF5-45D2-8FF0-305E7E52F1D2}" dt="2019-03-13T21:10:42.019" v="361" actId="478"/>
          <ac:picMkLst>
            <pc:docMk/>
            <pc:sldMk cId="4043569102" sldId="273"/>
            <ac:picMk id="7" creationId="{04C2BE50-DFF2-4087-A608-0C74E60E2C2C}"/>
          </ac:picMkLst>
        </pc:picChg>
        <pc:picChg chg="del">
          <ac:chgData name="James Joy" userId="0150eba3c8b48144" providerId="LiveId" clId="{221122CA-7EF5-45D2-8FF0-305E7E52F1D2}" dt="2019-03-13T21:10:42.736" v="362" actId="478"/>
          <ac:picMkLst>
            <pc:docMk/>
            <pc:sldMk cId="4043569102" sldId="273"/>
            <ac:picMk id="9" creationId="{006A3A42-784C-456F-8AE7-010547E629E3}"/>
          </ac:picMkLst>
        </pc:picChg>
        <pc:picChg chg="add mod">
          <ac:chgData name="James Joy" userId="0150eba3c8b48144" providerId="LiveId" clId="{221122CA-7EF5-45D2-8FF0-305E7E52F1D2}" dt="2019-03-13T21:12:21.384" v="370" actId="26606"/>
          <ac:picMkLst>
            <pc:docMk/>
            <pc:sldMk cId="4043569102" sldId="273"/>
            <ac:picMk id="10" creationId="{063F30AB-5A4E-451B-AA06-97195FB7D1D7}"/>
          </ac:picMkLst>
        </pc:picChg>
        <pc:picChg chg="del">
          <ac:chgData name="James Joy" userId="0150eba3c8b48144" providerId="LiveId" clId="{221122CA-7EF5-45D2-8FF0-305E7E52F1D2}" dt="2019-03-13T21:10:36.211" v="359" actId="478"/>
          <ac:picMkLst>
            <pc:docMk/>
            <pc:sldMk cId="4043569102" sldId="273"/>
            <ac:picMk id="11" creationId="{D5E0C6F3-8BB9-4B40-A241-44DB86458793}"/>
          </ac:picMkLst>
        </pc:picChg>
        <pc:picChg chg="add mod">
          <ac:chgData name="James Joy" userId="0150eba3c8b48144" providerId="LiveId" clId="{221122CA-7EF5-45D2-8FF0-305E7E52F1D2}" dt="2019-03-13T21:12:21.384" v="370" actId="26606"/>
          <ac:picMkLst>
            <pc:docMk/>
            <pc:sldMk cId="4043569102" sldId="273"/>
            <ac:picMk id="13" creationId="{F09FB159-DB3C-4CA8-975E-884B29F78A71}"/>
          </ac:picMkLst>
        </pc:picChg>
      </pc:sldChg>
      <pc:sldChg chg="addSp delSp modSp add del mod setBg">
        <pc:chgData name="James Joy" userId="0150eba3c8b48144" providerId="LiveId" clId="{221122CA-7EF5-45D2-8FF0-305E7E52F1D2}" dt="2019-03-13T21:09:01.046" v="357" actId="2696"/>
        <pc:sldMkLst>
          <pc:docMk/>
          <pc:sldMk cId="4181748173" sldId="273"/>
        </pc:sldMkLst>
        <pc:spChg chg="del">
          <ac:chgData name="James Joy" userId="0150eba3c8b48144" providerId="LiveId" clId="{221122CA-7EF5-45D2-8FF0-305E7E52F1D2}" dt="2019-03-13T21:08:24.874" v="347" actId="478"/>
          <ac:spMkLst>
            <pc:docMk/>
            <pc:sldMk cId="4181748173" sldId="273"/>
            <ac:spMk id="2" creationId="{89395E9A-02D6-405E-989A-D5B58FAC2595}"/>
          </ac:spMkLst>
        </pc:spChg>
        <pc:spChg chg="del">
          <ac:chgData name="James Joy" userId="0150eba3c8b48144" providerId="LiveId" clId="{221122CA-7EF5-45D2-8FF0-305E7E52F1D2}" dt="2019-03-13T21:08:26.014" v="348" actId="478"/>
          <ac:spMkLst>
            <pc:docMk/>
            <pc:sldMk cId="4181748173" sldId="273"/>
            <ac:spMk id="3" creationId="{A5F97606-74BA-4F34-AB3C-F96B165E723D}"/>
          </ac:spMkLst>
        </pc:spChg>
        <pc:spChg chg="add">
          <ac:chgData name="James Joy" userId="0150eba3c8b48144" providerId="LiveId" clId="{221122CA-7EF5-45D2-8FF0-305E7E52F1D2}" dt="2019-03-13T21:08:49.852" v="355" actId="26606"/>
          <ac:spMkLst>
            <pc:docMk/>
            <pc:sldMk cId="4181748173" sldId="273"/>
            <ac:spMk id="12" creationId="{9E90EB45-EEE9-4563-8179-65EF62AE0978}"/>
          </ac:spMkLst>
        </pc:spChg>
        <pc:spChg chg="add">
          <ac:chgData name="James Joy" userId="0150eba3c8b48144" providerId="LiveId" clId="{221122CA-7EF5-45D2-8FF0-305E7E52F1D2}" dt="2019-03-13T21:08:49.852" v="355" actId="26606"/>
          <ac:spMkLst>
            <pc:docMk/>
            <pc:sldMk cId="4181748173" sldId="273"/>
            <ac:spMk id="14" creationId="{23D0EF74-AD1E-4FD9-914D-8EC9058EBBA3}"/>
          </ac:spMkLst>
        </pc:spChg>
        <pc:picChg chg="add mod ord">
          <ac:chgData name="James Joy" userId="0150eba3c8b48144" providerId="LiveId" clId="{221122CA-7EF5-45D2-8FF0-305E7E52F1D2}" dt="2019-03-13T21:08:49.852" v="355" actId="26606"/>
          <ac:picMkLst>
            <pc:docMk/>
            <pc:sldMk cId="4181748173" sldId="273"/>
            <ac:picMk id="5" creationId="{B6F449E9-9C4C-4E2E-916E-01710FC35DFD}"/>
          </ac:picMkLst>
        </pc:picChg>
        <pc:picChg chg="add mod">
          <ac:chgData name="James Joy" userId="0150eba3c8b48144" providerId="LiveId" clId="{221122CA-7EF5-45D2-8FF0-305E7E52F1D2}" dt="2019-03-13T21:08:49.852" v="355" actId="26606"/>
          <ac:picMkLst>
            <pc:docMk/>
            <pc:sldMk cId="4181748173" sldId="273"/>
            <ac:picMk id="7" creationId="{9425FD15-DCAC-422F-B5C5-D1EC19787213}"/>
          </ac:picMkLst>
        </pc:picChg>
      </pc:sldChg>
      <pc:sldChg chg="addSp delSp modSp add">
        <pc:chgData name="James Joy" userId="0150eba3c8b48144" providerId="LiveId" clId="{221122CA-7EF5-45D2-8FF0-305E7E52F1D2}" dt="2019-03-13T21:18:05.737" v="470" actId="207"/>
        <pc:sldMkLst>
          <pc:docMk/>
          <pc:sldMk cId="2666609055" sldId="274"/>
        </pc:sldMkLst>
        <pc:spChg chg="add mod">
          <ac:chgData name="James Joy" userId="0150eba3c8b48144" providerId="LiveId" clId="{221122CA-7EF5-45D2-8FF0-305E7E52F1D2}" dt="2019-03-13T21:18:05.737" v="470" actId="207"/>
          <ac:spMkLst>
            <pc:docMk/>
            <pc:sldMk cId="2666609055" sldId="274"/>
            <ac:spMk id="3" creationId="{B9D13D3F-BBB8-40F7-A958-12D66BB7D21D}"/>
          </ac:spMkLst>
        </pc:spChg>
        <pc:picChg chg="add mod">
          <ac:chgData name="James Joy" userId="0150eba3c8b48144" providerId="LiveId" clId="{221122CA-7EF5-45D2-8FF0-305E7E52F1D2}" dt="2019-03-13T21:16:34.755" v="442" actId="14100"/>
          <ac:picMkLst>
            <pc:docMk/>
            <pc:sldMk cId="2666609055" sldId="274"/>
            <ac:picMk id="2" creationId="{D002F862-E18B-442F-832C-18B2FC8B2B57}"/>
          </ac:picMkLst>
        </pc:picChg>
        <pc:picChg chg="del">
          <ac:chgData name="James Joy" userId="0150eba3c8b48144" providerId="LiveId" clId="{221122CA-7EF5-45D2-8FF0-305E7E52F1D2}" dt="2019-03-13T21:15:42.097" v="436" actId="478"/>
          <ac:picMkLst>
            <pc:docMk/>
            <pc:sldMk cId="2666609055" sldId="274"/>
            <ac:picMk id="7" creationId="{CF60503B-E465-46E0-B5CF-FACE60F5F1DC}"/>
          </ac:picMkLst>
        </pc:picChg>
      </pc:sldChg>
      <pc:sldChg chg="addSp delSp modSp add">
        <pc:chgData name="James Joy" userId="0150eba3c8b48144" providerId="LiveId" clId="{221122CA-7EF5-45D2-8FF0-305E7E52F1D2}" dt="2019-03-13T21:18:45.264" v="496" actId="207"/>
        <pc:sldMkLst>
          <pc:docMk/>
          <pc:sldMk cId="1859491214" sldId="275"/>
        </pc:sldMkLst>
        <pc:spChg chg="add mod">
          <ac:chgData name="James Joy" userId="0150eba3c8b48144" providerId="LiveId" clId="{221122CA-7EF5-45D2-8FF0-305E7E52F1D2}" dt="2019-03-13T21:18:45.264" v="496" actId="207"/>
          <ac:spMkLst>
            <pc:docMk/>
            <pc:sldMk cId="1859491214" sldId="275"/>
            <ac:spMk id="4" creationId="{C7A1464B-A464-4924-9785-4ECFAF627424}"/>
          </ac:spMkLst>
        </pc:spChg>
        <pc:picChg chg="del">
          <ac:chgData name="James Joy" userId="0150eba3c8b48144" providerId="LiveId" clId="{221122CA-7EF5-45D2-8FF0-305E7E52F1D2}" dt="2019-03-13T21:17:15.110" v="444" actId="478"/>
          <ac:picMkLst>
            <pc:docMk/>
            <pc:sldMk cId="1859491214" sldId="275"/>
            <ac:picMk id="2" creationId="{D002F862-E18B-442F-832C-18B2FC8B2B57}"/>
          </ac:picMkLst>
        </pc:picChg>
        <pc:picChg chg="add mod">
          <ac:chgData name="James Joy" userId="0150eba3c8b48144" providerId="LiveId" clId="{221122CA-7EF5-45D2-8FF0-305E7E52F1D2}" dt="2019-03-13T21:17:25.865" v="449" actId="14100"/>
          <ac:picMkLst>
            <pc:docMk/>
            <pc:sldMk cId="1859491214" sldId="275"/>
            <ac:picMk id="3" creationId="{756346A0-7065-4E32-A0E4-7E8CCD04436D}"/>
          </ac:picMkLst>
        </pc:picChg>
      </pc:sldChg>
      <pc:sldChg chg="addSp delSp modSp add">
        <pc:chgData name="James Joy" userId="0150eba3c8b48144" providerId="LiveId" clId="{221122CA-7EF5-45D2-8FF0-305E7E52F1D2}" dt="2019-03-13T21:19:59.839" v="523" actId="20577"/>
        <pc:sldMkLst>
          <pc:docMk/>
          <pc:sldMk cId="2345647690" sldId="276"/>
        </pc:sldMkLst>
        <pc:spChg chg="mod">
          <ac:chgData name="James Joy" userId="0150eba3c8b48144" providerId="LiveId" clId="{221122CA-7EF5-45D2-8FF0-305E7E52F1D2}" dt="2019-03-13T21:19:59.839" v="523" actId="20577"/>
          <ac:spMkLst>
            <pc:docMk/>
            <pc:sldMk cId="2345647690" sldId="276"/>
            <ac:spMk id="4" creationId="{C7A1464B-A464-4924-9785-4ECFAF627424}"/>
          </ac:spMkLst>
        </pc:spChg>
        <pc:picChg chg="add mod">
          <ac:chgData name="James Joy" userId="0150eba3c8b48144" providerId="LiveId" clId="{221122CA-7EF5-45D2-8FF0-305E7E52F1D2}" dt="2019-03-13T21:19:42.090" v="506" actId="14100"/>
          <ac:picMkLst>
            <pc:docMk/>
            <pc:sldMk cId="2345647690" sldId="276"/>
            <ac:picMk id="2" creationId="{74FBC728-4452-484A-9BD0-DF37A2B6A65C}"/>
          </ac:picMkLst>
        </pc:picChg>
        <pc:picChg chg="del">
          <ac:chgData name="James Joy" userId="0150eba3c8b48144" providerId="LiveId" clId="{221122CA-7EF5-45D2-8FF0-305E7E52F1D2}" dt="2019-03-13T21:19:06.840" v="500" actId="478"/>
          <ac:picMkLst>
            <pc:docMk/>
            <pc:sldMk cId="2345647690" sldId="276"/>
            <ac:picMk id="3" creationId="{756346A0-7065-4E32-A0E4-7E8CCD04436D}"/>
          </ac:picMkLst>
        </pc:picChg>
      </pc:sldChg>
      <pc:sldChg chg="addSp delSp modSp add ord">
        <pc:chgData name="James Joy" userId="0150eba3c8b48144" providerId="LiveId" clId="{221122CA-7EF5-45D2-8FF0-305E7E52F1D2}" dt="2019-03-13T21:21:54.442" v="575" actId="20577"/>
        <pc:sldMkLst>
          <pc:docMk/>
          <pc:sldMk cId="3420658441" sldId="277"/>
        </pc:sldMkLst>
        <pc:spChg chg="mod">
          <ac:chgData name="James Joy" userId="0150eba3c8b48144" providerId="LiveId" clId="{221122CA-7EF5-45D2-8FF0-305E7E52F1D2}" dt="2019-03-13T21:21:54.442" v="575" actId="20577"/>
          <ac:spMkLst>
            <pc:docMk/>
            <pc:sldMk cId="3420658441" sldId="277"/>
            <ac:spMk id="4" creationId="{C7A1464B-A464-4924-9785-4ECFAF627424}"/>
          </ac:spMkLst>
        </pc:spChg>
        <pc:picChg chg="del">
          <ac:chgData name="James Joy" userId="0150eba3c8b48144" providerId="LiveId" clId="{221122CA-7EF5-45D2-8FF0-305E7E52F1D2}" dt="2019-03-13T21:21:21.238" v="527" actId="478"/>
          <ac:picMkLst>
            <pc:docMk/>
            <pc:sldMk cId="3420658441" sldId="277"/>
            <ac:picMk id="2" creationId="{74FBC728-4452-484A-9BD0-DF37A2B6A65C}"/>
          </ac:picMkLst>
        </pc:picChg>
        <pc:picChg chg="add mod">
          <ac:chgData name="James Joy" userId="0150eba3c8b48144" providerId="LiveId" clId="{221122CA-7EF5-45D2-8FF0-305E7E52F1D2}" dt="2019-03-13T21:21:36.832" v="533" actId="14100"/>
          <ac:picMkLst>
            <pc:docMk/>
            <pc:sldMk cId="3420658441" sldId="277"/>
            <ac:picMk id="6" creationId="{DF9599E9-FC23-48A4-89E7-E001B7186AA0}"/>
          </ac:picMkLst>
        </pc:picChg>
      </pc:sldChg>
      <pc:sldChg chg="addSp delSp modSp add">
        <pc:chgData name="James Joy" userId="0150eba3c8b48144" providerId="LiveId" clId="{221122CA-7EF5-45D2-8FF0-305E7E52F1D2}" dt="2019-03-13T21:41:34.044" v="741" actId="20577"/>
        <pc:sldMkLst>
          <pc:docMk/>
          <pc:sldMk cId="3660926063" sldId="278"/>
        </pc:sldMkLst>
        <pc:spChg chg="mod">
          <ac:chgData name="James Joy" userId="0150eba3c8b48144" providerId="LiveId" clId="{221122CA-7EF5-45D2-8FF0-305E7E52F1D2}" dt="2019-03-13T21:39:58.451" v="701" actId="20577"/>
          <ac:spMkLst>
            <pc:docMk/>
            <pc:sldMk cId="3660926063" sldId="278"/>
            <ac:spMk id="4" creationId="{C7A1464B-A464-4924-9785-4ECFAF627424}"/>
          </ac:spMkLst>
        </pc:spChg>
        <pc:spChg chg="add mod">
          <ac:chgData name="James Joy" userId="0150eba3c8b48144" providerId="LiveId" clId="{221122CA-7EF5-45D2-8FF0-305E7E52F1D2}" dt="2019-03-13T21:41:01.100" v="729" actId="1076"/>
          <ac:spMkLst>
            <pc:docMk/>
            <pc:sldMk cId="3660926063" sldId="278"/>
            <ac:spMk id="7" creationId="{078EFC27-BB05-45A3-A2D9-BDFAF7FA32EA}"/>
          </ac:spMkLst>
        </pc:spChg>
        <pc:spChg chg="add mod">
          <ac:chgData name="James Joy" userId="0150eba3c8b48144" providerId="LiveId" clId="{221122CA-7EF5-45D2-8FF0-305E7E52F1D2}" dt="2019-03-13T21:41:34.044" v="741" actId="20577"/>
          <ac:spMkLst>
            <pc:docMk/>
            <pc:sldMk cId="3660926063" sldId="278"/>
            <ac:spMk id="11" creationId="{A6F12429-6098-48E4-A709-71E4A78CD675}"/>
          </ac:spMkLst>
        </pc:spChg>
        <pc:picChg chg="add del mod">
          <ac:chgData name="James Joy" userId="0150eba3c8b48144" providerId="LiveId" clId="{221122CA-7EF5-45D2-8FF0-305E7E52F1D2}" dt="2019-03-13T21:40:18.220" v="702" actId="478"/>
          <ac:picMkLst>
            <pc:docMk/>
            <pc:sldMk cId="3660926063" sldId="278"/>
            <ac:picMk id="2" creationId="{6A4CDA7C-6F08-43C8-983E-FDE154ED753F}"/>
          </ac:picMkLst>
        </pc:picChg>
        <pc:picChg chg="add mod">
          <ac:chgData name="James Joy" userId="0150eba3c8b48144" providerId="LiveId" clId="{221122CA-7EF5-45D2-8FF0-305E7E52F1D2}" dt="2019-03-13T21:41:23.273" v="732" actId="1076"/>
          <ac:picMkLst>
            <pc:docMk/>
            <pc:sldMk cId="3660926063" sldId="278"/>
            <ac:picMk id="3" creationId="{EA74FE80-1020-4906-BD66-4FE1250307F2}"/>
          </ac:picMkLst>
        </pc:picChg>
        <pc:picChg chg="add mod">
          <ac:chgData name="James Joy" userId="0150eba3c8b48144" providerId="LiveId" clId="{221122CA-7EF5-45D2-8FF0-305E7E52F1D2}" dt="2019-03-13T21:40:30.933" v="706" actId="14100"/>
          <ac:picMkLst>
            <pc:docMk/>
            <pc:sldMk cId="3660926063" sldId="278"/>
            <ac:picMk id="5" creationId="{D7A92438-51A0-4C56-8814-28BFC5D682BF}"/>
          </ac:picMkLst>
        </pc:picChg>
        <pc:picChg chg="del">
          <ac:chgData name="James Joy" userId="0150eba3c8b48144" providerId="LiveId" clId="{221122CA-7EF5-45D2-8FF0-305E7E52F1D2}" dt="2019-03-13T21:39:06.420" v="688" actId="478"/>
          <ac:picMkLst>
            <pc:docMk/>
            <pc:sldMk cId="3660926063" sldId="278"/>
            <ac:picMk id="6" creationId="{DF9599E9-FC23-48A4-89E7-E001B7186AA0}"/>
          </ac:picMkLst>
        </pc:picChg>
      </pc:sldChg>
      <pc:sldChg chg="addSp delSp modSp add">
        <pc:chgData name="James Joy" userId="0150eba3c8b48144" providerId="LiveId" clId="{221122CA-7EF5-45D2-8FF0-305E7E52F1D2}" dt="2019-03-13T21:43:46.783" v="771" actId="1076"/>
        <pc:sldMkLst>
          <pc:docMk/>
          <pc:sldMk cId="4044594992" sldId="279"/>
        </pc:sldMkLst>
        <pc:spChg chg="mod">
          <ac:chgData name="James Joy" userId="0150eba3c8b48144" providerId="LiveId" clId="{221122CA-7EF5-45D2-8FF0-305E7E52F1D2}" dt="2019-03-13T21:42:03.875" v="751" actId="20577"/>
          <ac:spMkLst>
            <pc:docMk/>
            <pc:sldMk cId="4044594992" sldId="279"/>
            <ac:spMk id="7" creationId="{078EFC27-BB05-45A3-A2D9-BDFAF7FA32EA}"/>
          </ac:spMkLst>
        </pc:spChg>
        <pc:spChg chg="mod">
          <ac:chgData name="James Joy" userId="0150eba3c8b48144" providerId="LiveId" clId="{221122CA-7EF5-45D2-8FF0-305E7E52F1D2}" dt="2019-03-13T21:42:59.979" v="765" actId="20577"/>
          <ac:spMkLst>
            <pc:docMk/>
            <pc:sldMk cId="4044594992" sldId="279"/>
            <ac:spMk id="11" creationId="{A6F12429-6098-48E4-A709-71E4A78CD675}"/>
          </ac:spMkLst>
        </pc:spChg>
        <pc:picChg chg="add mod">
          <ac:chgData name="James Joy" userId="0150eba3c8b48144" providerId="LiveId" clId="{221122CA-7EF5-45D2-8FF0-305E7E52F1D2}" dt="2019-03-13T21:42:41.270" v="758" actId="14100"/>
          <ac:picMkLst>
            <pc:docMk/>
            <pc:sldMk cId="4044594992" sldId="279"/>
            <ac:picMk id="2" creationId="{BFEFD69D-AE78-4E59-A566-7F7B8C473D8D}"/>
          </ac:picMkLst>
        </pc:picChg>
        <pc:picChg chg="del">
          <ac:chgData name="James Joy" userId="0150eba3c8b48144" providerId="LiveId" clId="{221122CA-7EF5-45D2-8FF0-305E7E52F1D2}" dt="2019-03-13T21:43:02.870" v="766" actId="478"/>
          <ac:picMkLst>
            <pc:docMk/>
            <pc:sldMk cId="4044594992" sldId="279"/>
            <ac:picMk id="3" creationId="{EA74FE80-1020-4906-BD66-4FE1250307F2}"/>
          </ac:picMkLst>
        </pc:picChg>
        <pc:picChg chg="del">
          <ac:chgData name="James Joy" userId="0150eba3c8b48144" providerId="LiveId" clId="{221122CA-7EF5-45D2-8FF0-305E7E52F1D2}" dt="2019-03-13T21:42:25.176" v="752" actId="478"/>
          <ac:picMkLst>
            <pc:docMk/>
            <pc:sldMk cId="4044594992" sldId="279"/>
            <ac:picMk id="5" creationId="{D7A92438-51A0-4C56-8814-28BFC5D682BF}"/>
          </ac:picMkLst>
        </pc:picChg>
        <pc:picChg chg="add mod">
          <ac:chgData name="James Joy" userId="0150eba3c8b48144" providerId="LiveId" clId="{221122CA-7EF5-45D2-8FF0-305E7E52F1D2}" dt="2019-03-13T21:43:46.783" v="771" actId="1076"/>
          <ac:picMkLst>
            <pc:docMk/>
            <pc:sldMk cId="4044594992" sldId="279"/>
            <ac:picMk id="6" creationId="{FB951930-4EEF-4B77-9D33-C91C5E31697D}"/>
          </ac:picMkLst>
        </pc:picChg>
      </pc:sldChg>
      <pc:sldChg chg="addSp delSp modSp add">
        <pc:chgData name="James Joy" userId="0150eba3c8b48144" providerId="LiveId" clId="{221122CA-7EF5-45D2-8FF0-305E7E52F1D2}" dt="2019-03-13T21:45:27.848" v="801" actId="14100"/>
        <pc:sldMkLst>
          <pc:docMk/>
          <pc:sldMk cId="996736718" sldId="280"/>
        </pc:sldMkLst>
        <pc:spChg chg="mod">
          <ac:chgData name="James Joy" userId="0150eba3c8b48144" providerId="LiveId" clId="{221122CA-7EF5-45D2-8FF0-305E7E52F1D2}" dt="2019-03-13T21:44:00.114" v="777" actId="20577"/>
          <ac:spMkLst>
            <pc:docMk/>
            <pc:sldMk cId="996736718" sldId="280"/>
            <ac:spMk id="7" creationId="{078EFC27-BB05-45A3-A2D9-BDFAF7FA32EA}"/>
          </ac:spMkLst>
        </pc:spChg>
        <pc:spChg chg="mod">
          <ac:chgData name="James Joy" userId="0150eba3c8b48144" providerId="LiveId" clId="{221122CA-7EF5-45D2-8FF0-305E7E52F1D2}" dt="2019-03-13T21:44:57.454" v="795" actId="20577"/>
          <ac:spMkLst>
            <pc:docMk/>
            <pc:sldMk cId="996736718" sldId="280"/>
            <ac:spMk id="11" creationId="{A6F12429-6098-48E4-A709-71E4A78CD675}"/>
          </ac:spMkLst>
        </pc:spChg>
        <pc:picChg chg="del">
          <ac:chgData name="James Joy" userId="0150eba3c8b48144" providerId="LiveId" clId="{221122CA-7EF5-45D2-8FF0-305E7E52F1D2}" dt="2019-03-13T21:44:05.135" v="778" actId="478"/>
          <ac:picMkLst>
            <pc:docMk/>
            <pc:sldMk cId="996736718" sldId="280"/>
            <ac:picMk id="2" creationId="{BFEFD69D-AE78-4E59-A566-7F7B8C473D8D}"/>
          </ac:picMkLst>
        </pc:picChg>
        <pc:picChg chg="add mod">
          <ac:chgData name="James Joy" userId="0150eba3c8b48144" providerId="LiveId" clId="{221122CA-7EF5-45D2-8FF0-305E7E52F1D2}" dt="2019-03-13T21:44:38.157" v="782" actId="14100"/>
          <ac:picMkLst>
            <pc:docMk/>
            <pc:sldMk cId="996736718" sldId="280"/>
            <ac:picMk id="3" creationId="{67441FC1-F1DD-4416-83C7-1D3A6E347049}"/>
          </ac:picMkLst>
        </pc:picChg>
        <pc:picChg chg="add mod">
          <ac:chgData name="James Joy" userId="0150eba3c8b48144" providerId="LiveId" clId="{221122CA-7EF5-45D2-8FF0-305E7E52F1D2}" dt="2019-03-13T21:45:27.848" v="801" actId="14100"/>
          <ac:picMkLst>
            <pc:docMk/>
            <pc:sldMk cId="996736718" sldId="280"/>
            <ac:picMk id="5" creationId="{922F08FE-6E6C-4D9C-AB62-9788E9E241DA}"/>
          </ac:picMkLst>
        </pc:picChg>
        <pc:picChg chg="del">
          <ac:chgData name="James Joy" userId="0150eba3c8b48144" providerId="LiveId" clId="{221122CA-7EF5-45D2-8FF0-305E7E52F1D2}" dt="2019-03-13T21:45:01.268" v="796" actId="478"/>
          <ac:picMkLst>
            <pc:docMk/>
            <pc:sldMk cId="996736718" sldId="280"/>
            <ac:picMk id="6" creationId="{FB951930-4EEF-4B77-9D33-C91C5E3169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28D19-FF39-41BE-B239-F31E9A044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A362D-6557-4668-9B13-8EB872EC1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EEF585-CE24-4E9B-A58E-E6F3DC4B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E1A5A0-FA5A-4024-B7BC-1361AC83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E7605A-6DD2-4839-AD75-FF1AED01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329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EEE60E-E741-475D-8F0C-0472EC74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7E11024-4282-4440-8360-AD6C8C15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2DB313-31B9-4472-9990-68D0BA36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A691A9-A472-4F97-8988-9353C1E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9707EF-17D2-4A93-B6A8-0B1410D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073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13DAAD9-F480-488E-8C47-48082BFB5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2C6F80-3DD4-4927-96C7-4562A4DB3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88F608-4C47-4CF3-B8DD-15BC02AC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06EA29-90AE-4DAC-A5A8-10806571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9624FF-55AF-4762-BE88-067915A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264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D6744-799F-47F9-82A1-92F866AD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8A5260-EDB3-4DD1-8291-8CD262A2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3F1AC8-0686-49B1-8186-A60A6EA4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CF0F68-C7FB-43F1-A069-6B004E06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D2DEEC-18AE-4AF3-8A3D-9C09E32C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899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947B7-8F0D-4034-AFE7-C701AD62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1F86D1-D735-43A3-B8B7-2B41817C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F5A717-EDA9-4B87-963E-ED1E80F8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8DEDDE-1124-4A73-AF9F-753374E5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A49717-2F86-4D9A-82A7-068AC07A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991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97E7E-4789-4B45-B94B-39B5CD3B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8F1802-C7EE-40DE-A163-CC7C07677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6C84CF-883C-41DC-B64A-871C6527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588BEF-713C-481C-918E-8A671BAB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347D33-CF0C-4B61-9172-A3FD319C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B41680-B8D0-4C4E-A04E-993EA304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48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20FE0-C3BE-490B-8ED6-CF99B125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47C568-6BB2-4F65-AE3E-E66056A8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615931-7362-4174-A441-2E477AC8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A1B86C-7BCF-42A3-9FC9-89B272381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5C96A96-F4B9-4A53-A170-7F725D58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CB08149-E9A9-4467-8D8A-3599AD8B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A29FB46-7D83-4E55-BDB7-6295420E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021078-93A8-45F3-BBD8-C73016E7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389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4C1FE-2EA3-4B25-B1D4-43E976DC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5F20A9-D8B4-481F-967A-BF016E27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AECB99-B3B8-4F9A-B615-6D6B9CA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DC6CE7-DC3C-41FD-BCF4-FED356E8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011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34CA29F-AF4D-4282-8735-88B2C97B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3208DAA-156D-4894-A907-F01A18F8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8F69AA-CE94-4BE4-B0AC-284687B8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704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070CB-95A4-4A3B-B4B9-AD6F5BDA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97E9B4-5304-4913-8D0F-1A8A518E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8EB581-6C20-4FF8-BC14-A0A84EC67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537042-35C8-46CF-A684-8E760563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901339-DBAF-4BA7-995D-298EDF8F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DBDB39-B8D6-4478-AC18-96F231CB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663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1B3C3-618A-4170-BA31-F15F6A8E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D1F955-C9E1-4C6A-B003-77B87FD53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6271AE-8E82-4514-9138-7ABC0AADC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417C5C-9CB6-426B-979E-20BEAA29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BDDEF2-9EF3-49BD-AE3F-2EC841F4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FA38AD-3166-415B-ABD3-30193422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918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4B5B3A6-3E51-4E6A-B7A5-29D8E636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83A96E-E8DB-4119-8C3A-2089205C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E71AB4-BFD6-4843-8A6D-4A573C36C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C51F-8511-494C-A8F8-FCAF37FB8283}" type="datetimeFigureOut">
              <a:rPr lang="en-NZ" smtClean="0"/>
              <a:t>14/03/2019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6805C0-326B-47AA-B696-6A6B74596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B5946C-B1FE-4B48-9697-91D303D1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CB4E-BFAD-429F-8144-823737A40AE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65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A2509F26-B5DC-4BA7-B476-4CB044237A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B103EB1-B135-4526-B883-33228FC27F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E66768A-7073-481A-8912-2F859CF4F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7" r="1" b="23955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0CA076-00DA-416E-9038-5DDDCB8B2197}"/>
              </a:ext>
            </a:extLst>
          </p:cNvPr>
          <p:cNvSpPr txBox="1"/>
          <p:nvPr/>
        </p:nvSpPr>
        <p:spPr>
          <a:xfrm>
            <a:off x="1740024" y="1189609"/>
            <a:ext cx="3480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5400" dirty="0">
                <a:latin typeface="Edwardian Script ITC" panose="030303020407070D0804" pitchFamily="66" charset="0"/>
              </a:rPr>
              <a:t>Ciao 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96BF81-9AE9-4A75-86CF-B560A02BAC32}"/>
              </a:ext>
            </a:extLst>
          </p:cNvPr>
          <p:cNvSpPr txBox="1"/>
          <p:nvPr/>
        </p:nvSpPr>
        <p:spPr>
          <a:xfrm>
            <a:off x="7665609" y="1067980"/>
            <a:ext cx="3058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>
                <a:latin typeface="Edwardian Script ITC" panose="030303020407070D0804" pitchFamily="66" charset="0"/>
              </a:rPr>
              <a:t>Presented By-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James Joy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Shallu Rana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Jessy Felix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Sandeep Kaur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Pinu Raja</a:t>
            </a:r>
          </a:p>
          <a:p>
            <a:r>
              <a:rPr lang="en-NZ" sz="3600" dirty="0">
                <a:latin typeface="Edwardian Script ITC" panose="030303020407070D0804" pitchFamily="66" charset="0"/>
              </a:rPr>
              <a:t>Kevin</a:t>
            </a:r>
          </a:p>
        </p:txBody>
      </p:sp>
    </p:spTree>
    <p:extLst>
      <p:ext uri="{BB962C8B-B14F-4D97-AF65-F5344CB8AC3E}">
        <p14:creationId xmlns:p14="http://schemas.microsoft.com/office/powerpoint/2010/main" val="214866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8EA69D8-B890-434B-B169-980A7F721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902243"/>
            <a:ext cx="8553449" cy="52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3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Ciao Coffee Cart Details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E91AC0-5076-4809-86A4-FFA23F08B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4" y="768512"/>
            <a:ext cx="8553451" cy="53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5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4CE0528-BBA5-401E-AD0A-665F86D9F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4" y="851153"/>
            <a:ext cx="8601075" cy="51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Employee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C9C3EB-92FE-453B-8D50-A885D45A4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4" y="827009"/>
            <a:ext cx="8467725" cy="52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8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 Details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5B1866-B557-4C6C-ACCA-F6396C221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4" y="847089"/>
            <a:ext cx="8353425" cy="51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4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E12FC-6959-4C51-99C1-4AFBFD1B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Transaction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BCE1C9-C053-4332-989D-D18641D65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844861"/>
            <a:ext cx="8553450" cy="51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0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Relationship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F9599E9-FC23-48A4-89E7-E001B718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480060"/>
            <a:ext cx="11237975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5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4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A74FE80-1020-4906-BD66-4FE12503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8" y="4056757"/>
            <a:ext cx="9505950" cy="188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7A92438-51A0-4C56-8814-28BFC5D68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8" y="1239708"/>
            <a:ext cx="9820387" cy="16368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8EFC27-BB05-45A3-A2D9-BDFAF7FA32EA}"/>
              </a:ext>
            </a:extLst>
          </p:cNvPr>
          <p:cNvSpPr txBox="1"/>
          <p:nvPr/>
        </p:nvSpPr>
        <p:spPr>
          <a:xfrm>
            <a:off x="704738" y="598274"/>
            <a:ext cx="2965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Cart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6F12429-6098-48E4-A709-71E4A78CD675}"/>
              </a:ext>
            </a:extLst>
          </p:cNvPr>
          <p:cNvSpPr txBox="1"/>
          <p:nvPr/>
        </p:nvSpPr>
        <p:spPr>
          <a:xfrm>
            <a:off x="704738" y="3374587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Details</a:t>
            </a:r>
          </a:p>
        </p:txBody>
      </p:sp>
    </p:spTree>
    <p:extLst>
      <p:ext uri="{BB962C8B-B14F-4D97-AF65-F5344CB8AC3E}">
        <p14:creationId xmlns:p14="http://schemas.microsoft.com/office/powerpoint/2010/main" val="366092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4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8EFC27-BB05-45A3-A2D9-BDFAF7FA32EA}"/>
              </a:ext>
            </a:extLst>
          </p:cNvPr>
          <p:cNvSpPr txBox="1"/>
          <p:nvPr/>
        </p:nvSpPr>
        <p:spPr>
          <a:xfrm>
            <a:off x="704738" y="598274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6F12429-6098-48E4-A709-71E4A78CD675}"/>
              </a:ext>
            </a:extLst>
          </p:cNvPr>
          <p:cNvSpPr txBox="1"/>
          <p:nvPr/>
        </p:nvSpPr>
        <p:spPr>
          <a:xfrm>
            <a:off x="704738" y="3374587"/>
            <a:ext cx="240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FEFD69D-AE78-4E59-A566-7F7B8C47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8" y="1280444"/>
            <a:ext cx="10934812" cy="1658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951930-4EEF-4B77-9D33-C91C5E31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8" y="4288837"/>
            <a:ext cx="10620487" cy="15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94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4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8EFC27-BB05-45A3-A2D9-BDFAF7FA32EA}"/>
              </a:ext>
            </a:extLst>
          </p:cNvPr>
          <p:cNvSpPr txBox="1"/>
          <p:nvPr/>
        </p:nvSpPr>
        <p:spPr>
          <a:xfrm>
            <a:off x="704738" y="598274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6F12429-6098-48E4-A709-71E4A78CD675}"/>
              </a:ext>
            </a:extLst>
          </p:cNvPr>
          <p:cNvSpPr txBox="1"/>
          <p:nvPr/>
        </p:nvSpPr>
        <p:spPr>
          <a:xfrm>
            <a:off x="704738" y="3374587"/>
            <a:ext cx="2969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7441FC1-F1DD-4416-83C7-1D3A6E34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8" y="1422499"/>
            <a:ext cx="10249012" cy="1537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2F08FE-6E6C-4D9C-AB62-9788E9E2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8" y="4312083"/>
            <a:ext cx="10506187" cy="15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3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2509F26-B5DC-4BA7-B476-4CB044237A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B103EB1-B135-4526-B883-33228FC27F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2EF993-58D5-4656-97D9-853FDF9D0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909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9F6439A-544F-4BD0-9B94-653A9B7953CA}"/>
              </a:ext>
            </a:extLst>
          </p:cNvPr>
          <p:cNvSpPr txBox="1"/>
          <p:nvPr/>
        </p:nvSpPr>
        <p:spPr>
          <a:xfrm>
            <a:off x="5122416" y="11072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  <a:endParaRPr lang="en-N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933450"/>
            <a:ext cx="98488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51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9F6439A-544F-4BD0-9B94-653A9B7953CA}"/>
              </a:ext>
            </a:extLst>
          </p:cNvPr>
          <p:cNvSpPr txBox="1"/>
          <p:nvPr/>
        </p:nvSpPr>
        <p:spPr>
          <a:xfrm>
            <a:off x="5122416" y="110728"/>
            <a:ext cx="155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  <a:endParaRPr lang="en-N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904875"/>
            <a:ext cx="1006792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92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9F6439A-544F-4BD0-9B94-653A9B7953CA}"/>
              </a:ext>
            </a:extLst>
          </p:cNvPr>
          <p:cNvSpPr txBox="1"/>
          <p:nvPr/>
        </p:nvSpPr>
        <p:spPr>
          <a:xfrm>
            <a:off x="5122416" y="110728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NZ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971550"/>
            <a:ext cx="104775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615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8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85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3BB5D57-6178-4F62-B472-0312F6D95A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C61BD32-7542-4D52-BA5A-3ADE869BF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65C11F-69A7-485C-A9E3-DE6793CD3064}"/>
              </a:ext>
            </a:extLst>
          </p:cNvPr>
          <p:cNvSpPr txBox="1"/>
          <p:nvPr/>
        </p:nvSpPr>
        <p:spPr>
          <a:xfrm>
            <a:off x="4270179" y="55364"/>
            <a:ext cx="365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Organisation – Ciao Coffee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" y="480060"/>
            <a:ext cx="11237977" cy="589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43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3BB5D57-6178-4F62-B472-0312F6D95A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C61BD32-7542-4D52-BA5A-3ADE869BF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0F3870C-F29D-4400-BAA2-3E856766CB14}"/>
              </a:ext>
            </a:extLst>
          </p:cNvPr>
          <p:cNvSpPr txBox="1"/>
          <p:nvPr/>
        </p:nvSpPr>
        <p:spPr>
          <a:xfrm>
            <a:off x="5149048" y="11072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Files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" y="480060"/>
            <a:ext cx="11237975" cy="589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58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3BB5D57-6178-4F62-B472-0312F6D95A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C61BD32-7542-4D52-BA5A-3ADE869BF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30746D-CC74-49D8-932E-08ED745167BF}"/>
              </a:ext>
            </a:extLst>
          </p:cNvPr>
          <p:cNvSpPr txBox="1"/>
          <p:nvPr/>
        </p:nvSpPr>
        <p:spPr>
          <a:xfrm>
            <a:off x="4927107" y="55364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" y="480060"/>
            <a:ext cx="11237976" cy="589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18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60503B-E465-46E0-B5CF-FACE60F5F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7" y="480060"/>
            <a:ext cx="11606266" cy="5897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9F6439A-544F-4BD0-9B94-653A9B7953CA}"/>
              </a:ext>
            </a:extLst>
          </p:cNvPr>
          <p:cNvSpPr txBox="1"/>
          <p:nvPr/>
        </p:nvSpPr>
        <p:spPr>
          <a:xfrm>
            <a:off x="5122416" y="110728"/>
            <a:ext cx="208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Teams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437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002F862-E18B-442F-832C-18B2FC8B2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3" y="480060"/>
            <a:ext cx="11237976" cy="58978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D13D3F-BBB8-40F7-A958-12D66BB7D21D}"/>
              </a:ext>
            </a:extLst>
          </p:cNvPr>
          <p:cNvSpPr txBox="1"/>
          <p:nvPr/>
        </p:nvSpPr>
        <p:spPr>
          <a:xfrm>
            <a:off x="5162550" y="55364"/>
            <a:ext cx="15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Entities</a:t>
            </a:r>
          </a:p>
        </p:txBody>
      </p:sp>
    </p:spTree>
    <p:extLst>
      <p:ext uri="{BB962C8B-B14F-4D97-AF65-F5344CB8AC3E}">
        <p14:creationId xmlns:p14="http://schemas.microsoft.com/office/powerpoint/2010/main" val="266660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56346A0-7065-4E32-A0E4-7E8CCD04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0"/>
            <a:ext cx="11237975" cy="5897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217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Entities</a:t>
            </a:r>
          </a:p>
        </p:txBody>
      </p:sp>
    </p:spTree>
    <p:extLst>
      <p:ext uri="{BB962C8B-B14F-4D97-AF65-F5344CB8AC3E}">
        <p14:creationId xmlns:p14="http://schemas.microsoft.com/office/powerpoint/2010/main" val="185949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A1464B-A464-4924-9785-4ECFAF627424}"/>
              </a:ext>
            </a:extLst>
          </p:cNvPr>
          <p:cNvSpPr txBox="1"/>
          <p:nvPr/>
        </p:nvSpPr>
        <p:spPr>
          <a:xfrm>
            <a:off x="4678531" y="5536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CIAO ER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4FBC728-4452-484A-9BD0-DF37A2B6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1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4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81</Words>
  <Application>Microsoft Office PowerPoint</Application>
  <PresentationFormat>Custom</PresentationFormat>
  <Paragraphs>35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Table</vt:lpstr>
      <vt:lpstr>Ciao Coffee Cart Details Table</vt:lpstr>
      <vt:lpstr>Product Table</vt:lpstr>
      <vt:lpstr>Employee Table</vt:lpstr>
      <vt:lpstr>Order Details Table</vt:lpstr>
      <vt:lpstr>Transaction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Joy</dc:creator>
  <cp:lastModifiedBy>James</cp:lastModifiedBy>
  <cp:revision>27</cp:revision>
  <dcterms:created xsi:type="dcterms:W3CDTF">2019-03-13T05:50:21Z</dcterms:created>
  <dcterms:modified xsi:type="dcterms:W3CDTF">2019-03-14T00:40:26Z</dcterms:modified>
</cp:coreProperties>
</file>