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9" r:id="rId4"/>
    <p:sldId id="271" r:id="rId5"/>
    <p:sldId id="270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Joy" userId="0150eba3c8b48144" providerId="LiveId" clId="{221122CA-7EF5-45D2-8FF0-305E7E52F1D2}"/>
    <pc:docChg chg="undo custSel mod addSld delSld modSld sldOrd">
      <pc:chgData name="James Joy" userId="0150eba3c8b48144" providerId="LiveId" clId="{221122CA-7EF5-45D2-8FF0-305E7E52F1D2}" dt="2019-03-13T21:04:16.125" v="332" actId="2696"/>
      <pc:docMkLst>
        <pc:docMk/>
      </pc:docMkLst>
      <pc:sldChg chg="modSp">
        <pc:chgData name="James Joy" userId="0150eba3c8b48144" providerId="LiveId" clId="{221122CA-7EF5-45D2-8FF0-305E7E52F1D2}" dt="2019-03-13T05:26:56.997" v="60" actId="113"/>
        <pc:sldMkLst>
          <pc:docMk/>
          <pc:sldMk cId="2148666941" sldId="256"/>
        </pc:sldMkLst>
        <pc:spChg chg="mod">
          <ac:chgData name="James Joy" userId="0150eba3c8b48144" providerId="LiveId" clId="{221122CA-7EF5-45D2-8FF0-305E7E52F1D2}" dt="2019-03-13T05:26:56.997" v="60" actId="113"/>
          <ac:spMkLst>
            <pc:docMk/>
            <pc:sldMk cId="2148666941" sldId="256"/>
            <ac:spMk id="11" creationId="{F596BF81-9AE9-4A75-86CF-B560A02BAC32}"/>
          </ac:spMkLst>
        </pc:spChg>
      </pc:sldChg>
      <pc:sldChg chg="addSp delSp modSp add mod setBg">
        <pc:chgData name="James Joy" userId="0150eba3c8b48144" providerId="LiveId" clId="{221122CA-7EF5-45D2-8FF0-305E7E52F1D2}" dt="2019-03-13T05:29:34.281" v="72" actId="26606"/>
        <pc:sldMkLst>
          <pc:docMk/>
          <pc:sldMk cId="1963170029" sldId="257"/>
        </pc:sldMkLst>
        <pc:spChg chg="del">
          <ac:chgData name="James Joy" userId="0150eba3c8b48144" providerId="LiveId" clId="{221122CA-7EF5-45D2-8FF0-305E7E52F1D2}" dt="2019-03-13T05:28:54.841" v="63" actId="478"/>
          <ac:spMkLst>
            <pc:docMk/>
            <pc:sldMk cId="1963170029" sldId="257"/>
            <ac:spMk id="2" creationId="{10A0FDBB-0EA9-4AD2-8B13-5ED8FBDC0439}"/>
          </ac:spMkLst>
        </pc:spChg>
        <pc:spChg chg="del">
          <ac:chgData name="James Joy" userId="0150eba3c8b48144" providerId="LiveId" clId="{221122CA-7EF5-45D2-8FF0-305E7E52F1D2}" dt="2019-03-13T05:28:52.564" v="62" actId="478"/>
          <ac:spMkLst>
            <pc:docMk/>
            <pc:sldMk cId="1963170029" sldId="257"/>
            <ac:spMk id="3" creationId="{8680C521-E3AC-42E3-AF99-8907E66B0539}"/>
          </ac:spMkLst>
        </pc:spChg>
        <pc:spChg chg="add del">
          <ac:chgData name="James Joy" userId="0150eba3c8b48144" providerId="LiveId" clId="{221122CA-7EF5-45D2-8FF0-305E7E52F1D2}" dt="2019-03-13T05:29:28.826" v="70" actId="26606"/>
          <ac:spMkLst>
            <pc:docMk/>
            <pc:sldMk cId="1963170029" sldId="257"/>
            <ac:spMk id="10" creationId="{32BC26D8-82FB-445E-AA49-62A77D7C1EE0}"/>
          </ac:spMkLst>
        </pc:spChg>
        <pc:spChg chg="add del">
          <ac:chgData name="James Joy" userId="0150eba3c8b48144" providerId="LiveId" clId="{221122CA-7EF5-45D2-8FF0-305E7E52F1D2}" dt="2019-03-13T05:29:28.826" v="70" actId="26606"/>
          <ac:spMkLst>
            <pc:docMk/>
            <pc:sldMk cId="1963170029" sldId="257"/>
            <ac:spMk id="12" creationId="{CB44330D-EA18-4254-AA95-EB49948539B8}"/>
          </ac:spMkLst>
        </pc:spChg>
        <pc:spChg chg="add del">
          <ac:chgData name="James Joy" userId="0150eba3c8b48144" providerId="LiveId" clId="{221122CA-7EF5-45D2-8FF0-305E7E52F1D2}" dt="2019-03-13T05:29:34.281" v="72" actId="26606"/>
          <ac:spMkLst>
            <pc:docMk/>
            <pc:sldMk cId="1963170029" sldId="257"/>
            <ac:spMk id="14" creationId="{A2509F26-B5DC-4BA7-B476-4CB044237A2E}"/>
          </ac:spMkLst>
        </pc:spChg>
        <pc:spChg chg="add del">
          <ac:chgData name="James Joy" userId="0150eba3c8b48144" providerId="LiveId" clId="{221122CA-7EF5-45D2-8FF0-305E7E52F1D2}" dt="2019-03-13T05:29:34.281" v="72" actId="26606"/>
          <ac:spMkLst>
            <pc:docMk/>
            <pc:sldMk cId="1963170029" sldId="257"/>
            <ac:spMk id="15" creationId="{DB103EB1-B135-4526-B883-33228FC27FF1}"/>
          </ac:spMkLst>
        </pc:spChg>
        <pc:picChg chg="add mod">
          <ac:chgData name="James Joy" userId="0150eba3c8b48144" providerId="LiveId" clId="{221122CA-7EF5-45D2-8FF0-305E7E52F1D2}" dt="2019-03-13T05:29:34.281" v="72" actId="26606"/>
          <ac:picMkLst>
            <pc:docMk/>
            <pc:sldMk cId="1963170029" sldId="257"/>
            <ac:picMk id="5" creationId="{28FD4C2D-1AFA-434E-97D3-038C1C27D317}"/>
          </ac:picMkLst>
        </pc:picChg>
      </pc:sldChg>
      <pc:sldChg chg="addSp delSp modSp add mod setBg">
        <pc:chgData name="James Joy" userId="0150eba3c8b48144" providerId="LiveId" clId="{221122CA-7EF5-45D2-8FF0-305E7E52F1D2}" dt="2019-03-13T05:33:53.969" v="114" actId="14100"/>
        <pc:sldMkLst>
          <pc:docMk/>
          <pc:sldMk cId="3297634833" sldId="258"/>
        </pc:sldMkLst>
        <pc:spChg chg="mod">
          <ac:chgData name="James Joy" userId="0150eba3c8b48144" providerId="LiveId" clId="{221122CA-7EF5-45D2-8FF0-305E7E52F1D2}" dt="2019-03-13T05:33:23.644" v="107" actId="26606"/>
          <ac:spMkLst>
            <pc:docMk/>
            <pc:sldMk cId="3297634833" sldId="258"/>
            <ac:spMk id="2" creationId="{3A7E12FC-6959-4C51-99C1-4AFBFD1BED01}"/>
          </ac:spMkLst>
        </pc:spChg>
        <pc:spChg chg="add del">
          <ac:chgData name="James Joy" userId="0150eba3c8b48144" providerId="LiveId" clId="{221122CA-7EF5-45D2-8FF0-305E7E52F1D2}" dt="2019-03-13T05:33:10.421" v="105" actId="478"/>
          <ac:spMkLst>
            <pc:docMk/>
            <pc:sldMk cId="3297634833" sldId="258"/>
            <ac:spMk id="3" creationId="{93D778F8-711D-4CCB-BBFD-A063075357C2}"/>
          </ac:spMkLst>
        </pc:spChg>
        <pc:spChg chg="add">
          <ac:chgData name="James Joy" userId="0150eba3c8b48144" providerId="LiveId" clId="{221122CA-7EF5-45D2-8FF0-305E7E52F1D2}" dt="2019-03-13T05:33:23.644" v="107" actId="26606"/>
          <ac:spMkLst>
            <pc:docMk/>
            <pc:sldMk cId="3297634833" sldId="258"/>
            <ac:spMk id="12" creationId="{6753252F-4873-4F63-801D-CC719279A7D5}"/>
          </ac:spMkLst>
        </pc:spChg>
        <pc:spChg chg="add">
          <ac:chgData name="James Joy" userId="0150eba3c8b48144" providerId="LiveId" clId="{221122CA-7EF5-45D2-8FF0-305E7E52F1D2}" dt="2019-03-13T05:33:23.644" v="107" actId="26606"/>
          <ac:spMkLst>
            <pc:docMk/>
            <pc:sldMk cId="3297634833" sldId="258"/>
            <ac:spMk id="14" creationId="{047C8CCB-F95D-4249-92DD-651249D3535A}"/>
          </ac:spMkLst>
        </pc:spChg>
        <pc:picChg chg="add del mod">
          <ac:chgData name="James Joy" userId="0150eba3c8b48144" providerId="LiveId" clId="{221122CA-7EF5-45D2-8FF0-305E7E52F1D2}" dt="2019-03-13T05:32:54.923" v="90" actId="931"/>
          <ac:picMkLst>
            <pc:docMk/>
            <pc:sldMk cId="3297634833" sldId="258"/>
            <ac:picMk id="5" creationId="{90E956D7-D08F-4BDD-98A1-83850BC91B27}"/>
          </ac:picMkLst>
        </pc:picChg>
        <pc:picChg chg="add del mod">
          <ac:chgData name="James Joy" userId="0150eba3c8b48144" providerId="LiveId" clId="{221122CA-7EF5-45D2-8FF0-305E7E52F1D2}" dt="2019-03-13T05:33:36.016" v="110" actId="478"/>
          <ac:picMkLst>
            <pc:docMk/>
            <pc:sldMk cId="3297634833" sldId="258"/>
            <ac:picMk id="7" creationId="{608173DF-72A4-4231-A5FF-447554C9950E}"/>
          </ac:picMkLst>
        </pc:picChg>
        <pc:picChg chg="add mod">
          <ac:chgData name="James Joy" userId="0150eba3c8b48144" providerId="LiveId" clId="{221122CA-7EF5-45D2-8FF0-305E7E52F1D2}" dt="2019-03-13T05:33:53.969" v="114" actId="14100"/>
          <ac:picMkLst>
            <pc:docMk/>
            <pc:sldMk cId="3297634833" sldId="258"/>
            <ac:picMk id="9" creationId="{78EA69D8-B890-434B-B169-980A7F721E3B}"/>
          </ac:picMkLst>
        </pc:picChg>
      </pc:sldChg>
      <pc:sldChg chg="addSp delSp modSp add">
        <pc:chgData name="James Joy" userId="0150eba3c8b48144" providerId="LiveId" clId="{221122CA-7EF5-45D2-8FF0-305E7E52F1D2}" dt="2019-03-13T09:20:35.162" v="331" actId="20577"/>
        <pc:sldMkLst>
          <pc:docMk/>
          <pc:sldMk cId="2980253872" sldId="259"/>
        </pc:sldMkLst>
        <pc:spChg chg="mod">
          <ac:chgData name="James Joy" userId="0150eba3c8b48144" providerId="LiveId" clId="{221122CA-7EF5-45D2-8FF0-305E7E52F1D2}" dt="2019-03-13T09:20:35.162" v="331" actId="20577"/>
          <ac:spMkLst>
            <pc:docMk/>
            <pc:sldMk cId="2980253872" sldId="259"/>
            <ac:spMk id="2" creationId="{3A7E12FC-6959-4C51-99C1-4AFBFD1BED01}"/>
          </ac:spMkLst>
        </pc:spChg>
        <pc:picChg chg="add mod">
          <ac:chgData name="James Joy" userId="0150eba3c8b48144" providerId="LiveId" clId="{221122CA-7EF5-45D2-8FF0-305E7E52F1D2}" dt="2019-03-13T05:35:14.061" v="132" actId="14100"/>
          <ac:picMkLst>
            <pc:docMk/>
            <pc:sldMk cId="2980253872" sldId="259"/>
            <ac:picMk id="4" creationId="{03E91AC0-5076-4809-86A4-FFA23F08B042}"/>
          </ac:picMkLst>
        </pc:picChg>
        <pc:picChg chg="del">
          <ac:chgData name="James Joy" userId="0150eba3c8b48144" providerId="LiveId" clId="{221122CA-7EF5-45D2-8FF0-305E7E52F1D2}" dt="2019-03-13T05:34:57.293" v="129" actId="478"/>
          <ac:picMkLst>
            <pc:docMk/>
            <pc:sldMk cId="2980253872" sldId="259"/>
            <ac:picMk id="9" creationId="{78EA69D8-B890-434B-B169-980A7F721E3B}"/>
          </ac:picMkLst>
        </pc:picChg>
      </pc:sldChg>
      <pc:sldChg chg="addSp delSp modSp add">
        <pc:chgData name="James Joy" userId="0150eba3c8b48144" providerId="LiveId" clId="{221122CA-7EF5-45D2-8FF0-305E7E52F1D2}" dt="2019-03-13T05:35:57.633" v="144" actId="14100"/>
        <pc:sldMkLst>
          <pc:docMk/>
          <pc:sldMk cId="3829648546" sldId="260"/>
        </pc:sldMkLst>
        <pc:spChg chg="mod">
          <ac:chgData name="James Joy" userId="0150eba3c8b48144" providerId="LiveId" clId="{221122CA-7EF5-45D2-8FF0-305E7E52F1D2}" dt="2019-03-13T05:35:43.206" v="141" actId="20577"/>
          <ac:spMkLst>
            <pc:docMk/>
            <pc:sldMk cId="3829648546" sldId="260"/>
            <ac:spMk id="2" creationId="{3A7E12FC-6959-4C51-99C1-4AFBFD1BED01}"/>
          </ac:spMkLst>
        </pc:spChg>
        <pc:picChg chg="del">
          <ac:chgData name="James Joy" userId="0150eba3c8b48144" providerId="LiveId" clId="{221122CA-7EF5-45D2-8FF0-305E7E52F1D2}" dt="2019-03-13T05:35:47.266" v="142" actId="478"/>
          <ac:picMkLst>
            <pc:docMk/>
            <pc:sldMk cId="3829648546" sldId="260"/>
            <ac:picMk id="4" creationId="{03E91AC0-5076-4809-86A4-FFA23F08B042}"/>
          </ac:picMkLst>
        </pc:picChg>
        <pc:picChg chg="add mod">
          <ac:chgData name="James Joy" userId="0150eba3c8b48144" providerId="LiveId" clId="{221122CA-7EF5-45D2-8FF0-305E7E52F1D2}" dt="2019-03-13T05:35:57.633" v="144" actId="14100"/>
          <ac:picMkLst>
            <pc:docMk/>
            <pc:sldMk cId="3829648546" sldId="260"/>
            <ac:picMk id="5" creationId="{64CE0528-BBA5-401E-AD0A-665F86D9F34B}"/>
          </ac:picMkLst>
        </pc:picChg>
      </pc:sldChg>
      <pc:sldChg chg="addSp delSp modSp add">
        <pc:chgData name="James Joy" userId="0150eba3c8b48144" providerId="LiveId" clId="{221122CA-7EF5-45D2-8FF0-305E7E52F1D2}" dt="2019-03-13T05:36:39.115" v="158" actId="14100"/>
        <pc:sldMkLst>
          <pc:docMk/>
          <pc:sldMk cId="2598387379" sldId="261"/>
        </pc:sldMkLst>
        <pc:spChg chg="mod">
          <ac:chgData name="James Joy" userId="0150eba3c8b48144" providerId="LiveId" clId="{221122CA-7EF5-45D2-8FF0-305E7E52F1D2}" dt="2019-03-13T05:36:19.708" v="153" actId="20577"/>
          <ac:spMkLst>
            <pc:docMk/>
            <pc:sldMk cId="2598387379" sldId="261"/>
            <ac:spMk id="2" creationId="{3A7E12FC-6959-4C51-99C1-4AFBFD1BED01}"/>
          </ac:spMkLst>
        </pc:spChg>
        <pc:picChg chg="add mod">
          <ac:chgData name="James Joy" userId="0150eba3c8b48144" providerId="LiveId" clId="{221122CA-7EF5-45D2-8FF0-305E7E52F1D2}" dt="2019-03-13T05:36:39.115" v="158" actId="14100"/>
          <ac:picMkLst>
            <pc:docMk/>
            <pc:sldMk cId="2598387379" sldId="261"/>
            <ac:picMk id="4" creationId="{62C9C3EB-92FE-453B-8D50-A885D45A4673}"/>
          </ac:picMkLst>
        </pc:picChg>
        <pc:picChg chg="del">
          <ac:chgData name="James Joy" userId="0150eba3c8b48144" providerId="LiveId" clId="{221122CA-7EF5-45D2-8FF0-305E7E52F1D2}" dt="2019-03-13T05:36:23.668" v="154" actId="478"/>
          <ac:picMkLst>
            <pc:docMk/>
            <pc:sldMk cId="2598387379" sldId="261"/>
            <ac:picMk id="5" creationId="{64CE0528-BBA5-401E-AD0A-665F86D9F34B}"/>
          </ac:picMkLst>
        </pc:picChg>
      </pc:sldChg>
      <pc:sldChg chg="addSp delSp modSp add">
        <pc:chgData name="James Joy" userId="0150eba3c8b48144" providerId="LiveId" clId="{221122CA-7EF5-45D2-8FF0-305E7E52F1D2}" dt="2019-03-13T05:37:28.226" v="203" actId="14100"/>
        <pc:sldMkLst>
          <pc:docMk/>
          <pc:sldMk cId="2900719740" sldId="262"/>
        </pc:sldMkLst>
        <pc:spChg chg="mod">
          <ac:chgData name="James Joy" userId="0150eba3c8b48144" providerId="LiveId" clId="{221122CA-7EF5-45D2-8FF0-305E7E52F1D2}" dt="2019-03-13T05:37:15.706" v="200" actId="20577"/>
          <ac:spMkLst>
            <pc:docMk/>
            <pc:sldMk cId="2900719740" sldId="262"/>
            <ac:spMk id="2" creationId="{3A7E12FC-6959-4C51-99C1-4AFBFD1BED01}"/>
          </ac:spMkLst>
        </pc:spChg>
        <pc:picChg chg="del">
          <ac:chgData name="James Joy" userId="0150eba3c8b48144" providerId="LiveId" clId="{221122CA-7EF5-45D2-8FF0-305E7E52F1D2}" dt="2019-03-13T05:37:18.884" v="201" actId="478"/>
          <ac:picMkLst>
            <pc:docMk/>
            <pc:sldMk cId="2900719740" sldId="262"/>
            <ac:picMk id="4" creationId="{62C9C3EB-92FE-453B-8D50-A885D45A4673}"/>
          </ac:picMkLst>
        </pc:picChg>
        <pc:picChg chg="add mod">
          <ac:chgData name="James Joy" userId="0150eba3c8b48144" providerId="LiveId" clId="{221122CA-7EF5-45D2-8FF0-305E7E52F1D2}" dt="2019-03-13T05:37:28.226" v="203" actId="14100"/>
          <ac:picMkLst>
            <pc:docMk/>
            <pc:sldMk cId="2900719740" sldId="262"/>
            <ac:picMk id="5" creationId="{FB5B1866-B557-4C6C-ACCA-F6396C22136D}"/>
          </ac:picMkLst>
        </pc:picChg>
      </pc:sldChg>
      <pc:sldChg chg="addSp delSp modSp add">
        <pc:chgData name="James Joy" userId="0150eba3c8b48144" providerId="LiveId" clId="{221122CA-7EF5-45D2-8FF0-305E7E52F1D2}" dt="2019-03-13T05:40:00.203" v="220" actId="14100"/>
        <pc:sldMkLst>
          <pc:docMk/>
          <pc:sldMk cId="1732807020" sldId="263"/>
        </pc:sldMkLst>
        <pc:spChg chg="mod">
          <ac:chgData name="James Joy" userId="0150eba3c8b48144" providerId="LiveId" clId="{221122CA-7EF5-45D2-8FF0-305E7E52F1D2}" dt="2019-03-13T05:39:45.291" v="216" actId="20577"/>
          <ac:spMkLst>
            <pc:docMk/>
            <pc:sldMk cId="1732807020" sldId="263"/>
            <ac:spMk id="2" creationId="{3A7E12FC-6959-4C51-99C1-4AFBFD1BED01}"/>
          </ac:spMkLst>
        </pc:spChg>
        <pc:picChg chg="add mod">
          <ac:chgData name="James Joy" userId="0150eba3c8b48144" providerId="LiveId" clId="{221122CA-7EF5-45D2-8FF0-305E7E52F1D2}" dt="2019-03-13T05:40:00.203" v="220" actId="14100"/>
          <ac:picMkLst>
            <pc:docMk/>
            <pc:sldMk cId="1732807020" sldId="263"/>
            <ac:picMk id="4" creationId="{BDBCE1C9-C053-4332-989D-D18641D651C1}"/>
          </ac:picMkLst>
        </pc:picChg>
        <pc:picChg chg="del mod">
          <ac:chgData name="James Joy" userId="0150eba3c8b48144" providerId="LiveId" clId="{221122CA-7EF5-45D2-8FF0-305E7E52F1D2}" dt="2019-03-13T05:39:49.355" v="218" actId="478"/>
          <ac:picMkLst>
            <pc:docMk/>
            <pc:sldMk cId="1732807020" sldId="263"/>
            <ac:picMk id="5" creationId="{FB5B1866-B557-4C6C-ACCA-F6396C22136D}"/>
          </ac:picMkLst>
        </pc:picChg>
      </pc:sldChg>
      <pc:sldChg chg="addSp delSp modSp add">
        <pc:chgData name="James Joy" userId="0150eba3c8b48144" providerId="LiveId" clId="{221122CA-7EF5-45D2-8FF0-305E7E52F1D2}" dt="2019-03-13T05:40:56.989" v="245" actId="26606"/>
        <pc:sldMkLst>
          <pc:docMk/>
          <pc:sldMk cId="10003234" sldId="264"/>
        </pc:sldMkLst>
        <pc:spChg chg="mod">
          <ac:chgData name="James Joy" userId="0150eba3c8b48144" providerId="LiveId" clId="{221122CA-7EF5-45D2-8FF0-305E7E52F1D2}" dt="2019-03-13T05:40:56.989" v="245" actId="26606"/>
          <ac:spMkLst>
            <pc:docMk/>
            <pc:sldMk cId="10003234" sldId="264"/>
            <ac:spMk id="2" creationId="{3A7E12FC-6959-4C51-99C1-4AFBFD1BED01}"/>
          </ac:spMkLst>
        </pc:spChg>
        <pc:spChg chg="del">
          <ac:chgData name="James Joy" userId="0150eba3c8b48144" providerId="LiveId" clId="{221122CA-7EF5-45D2-8FF0-305E7E52F1D2}" dt="2019-03-13T05:40:56.989" v="245" actId="26606"/>
          <ac:spMkLst>
            <pc:docMk/>
            <pc:sldMk cId="10003234" sldId="264"/>
            <ac:spMk id="12" creationId="{6753252F-4873-4F63-801D-CC719279A7D5}"/>
          </ac:spMkLst>
        </pc:spChg>
        <pc:spChg chg="del">
          <ac:chgData name="James Joy" userId="0150eba3c8b48144" providerId="LiveId" clId="{221122CA-7EF5-45D2-8FF0-305E7E52F1D2}" dt="2019-03-13T05:40:56.989" v="245" actId="26606"/>
          <ac:spMkLst>
            <pc:docMk/>
            <pc:sldMk cId="10003234" sldId="264"/>
            <ac:spMk id="14" creationId="{047C8CCB-F95D-4249-92DD-651249D3535A}"/>
          </ac:spMkLst>
        </pc:spChg>
        <pc:spChg chg="add">
          <ac:chgData name="James Joy" userId="0150eba3c8b48144" providerId="LiveId" clId="{221122CA-7EF5-45D2-8FF0-305E7E52F1D2}" dt="2019-03-13T05:40:56.989" v="245" actId="26606"/>
          <ac:spMkLst>
            <pc:docMk/>
            <pc:sldMk cId="10003234" sldId="264"/>
            <ac:spMk id="19" creationId="{A4AC5506-6312-4701-8D3C-40187889A947}"/>
          </ac:spMkLst>
        </pc:spChg>
        <pc:picChg chg="del">
          <ac:chgData name="James Joy" userId="0150eba3c8b48144" providerId="LiveId" clId="{221122CA-7EF5-45D2-8FF0-305E7E52F1D2}" dt="2019-03-13T05:40:45.132" v="243" actId="478"/>
          <ac:picMkLst>
            <pc:docMk/>
            <pc:sldMk cId="10003234" sldId="264"/>
            <ac:picMk id="4" creationId="{BDBCE1C9-C053-4332-989D-D18641D651C1}"/>
          </ac:picMkLst>
        </pc:picChg>
        <pc:picChg chg="add mod">
          <ac:chgData name="James Joy" userId="0150eba3c8b48144" providerId="LiveId" clId="{221122CA-7EF5-45D2-8FF0-305E7E52F1D2}" dt="2019-03-13T05:40:56.989" v="245" actId="26606"/>
          <ac:picMkLst>
            <pc:docMk/>
            <pc:sldMk cId="10003234" sldId="264"/>
            <ac:picMk id="5" creationId="{DAABC560-2206-4407-AAE2-D03488E9D428}"/>
          </ac:picMkLst>
        </pc:picChg>
      </pc:sldChg>
      <pc:sldChg chg="addSp delSp modSp add mod ord setBg">
        <pc:chgData name="James Joy" userId="0150eba3c8b48144" providerId="LiveId" clId="{221122CA-7EF5-45D2-8FF0-305E7E52F1D2}" dt="2019-03-13T09:05:08.433" v="253"/>
        <pc:sldMkLst>
          <pc:docMk/>
          <pc:sldMk cId="1884754740" sldId="265"/>
        </pc:sldMkLst>
        <pc:spChg chg="del">
          <ac:chgData name="James Joy" userId="0150eba3c8b48144" providerId="LiveId" clId="{221122CA-7EF5-45D2-8FF0-305E7E52F1D2}" dt="2019-03-13T05:50:06.188" v="250" actId="478"/>
          <ac:spMkLst>
            <pc:docMk/>
            <pc:sldMk cId="1884754740" sldId="265"/>
            <ac:spMk id="2" creationId="{51239B28-4558-4778-B0B6-8406D160E15F}"/>
          </ac:spMkLst>
        </pc:spChg>
        <pc:spChg chg="del">
          <ac:chgData name="James Joy" userId="0150eba3c8b48144" providerId="LiveId" clId="{221122CA-7EF5-45D2-8FF0-305E7E52F1D2}" dt="2019-03-13T05:50:01.928" v="249" actId="478"/>
          <ac:spMkLst>
            <pc:docMk/>
            <pc:sldMk cId="1884754740" sldId="265"/>
            <ac:spMk id="3" creationId="{EB612D79-B175-45DA-87A9-2AB6BFD50A4D}"/>
          </ac:spMkLst>
        </pc:spChg>
        <pc:spChg chg="add">
          <ac:chgData name="James Joy" userId="0150eba3c8b48144" providerId="LiveId" clId="{221122CA-7EF5-45D2-8FF0-305E7E52F1D2}" dt="2019-03-13T05:50:21.456" v="252" actId="26606"/>
          <ac:spMkLst>
            <pc:docMk/>
            <pc:sldMk cId="1884754740" sldId="265"/>
            <ac:spMk id="10" creationId="{A2509F26-B5DC-4BA7-B476-4CB044237A2E}"/>
          </ac:spMkLst>
        </pc:spChg>
        <pc:spChg chg="add">
          <ac:chgData name="James Joy" userId="0150eba3c8b48144" providerId="LiveId" clId="{221122CA-7EF5-45D2-8FF0-305E7E52F1D2}" dt="2019-03-13T05:50:21.456" v="252" actId="26606"/>
          <ac:spMkLst>
            <pc:docMk/>
            <pc:sldMk cId="1884754740" sldId="265"/>
            <ac:spMk id="12" creationId="{DB103EB1-B135-4526-B883-33228FC27FF1}"/>
          </ac:spMkLst>
        </pc:spChg>
        <pc:picChg chg="add mod">
          <ac:chgData name="James Joy" userId="0150eba3c8b48144" providerId="LiveId" clId="{221122CA-7EF5-45D2-8FF0-305E7E52F1D2}" dt="2019-03-13T05:50:21.456" v="252" actId="26606"/>
          <ac:picMkLst>
            <pc:docMk/>
            <pc:sldMk cId="1884754740" sldId="265"/>
            <ac:picMk id="5" creationId="{FA2EF993-58D5-4656-97D9-853FDF9D017B}"/>
          </ac:picMkLst>
        </pc:picChg>
      </pc:sldChg>
      <pc:sldChg chg="add del">
        <pc:chgData name="James Joy" userId="0150eba3c8b48144" providerId="LiveId" clId="{221122CA-7EF5-45D2-8FF0-305E7E52F1D2}" dt="2019-03-13T05:49:55.046" v="247" actId="2696"/>
        <pc:sldMkLst>
          <pc:docMk/>
          <pc:sldMk cId="2489267396" sldId="265"/>
        </pc:sldMkLst>
      </pc:sldChg>
      <pc:sldChg chg="addSp delSp modSp add del mod setBg">
        <pc:chgData name="James Joy" userId="0150eba3c8b48144" providerId="LiveId" clId="{221122CA-7EF5-45D2-8FF0-305E7E52F1D2}" dt="2019-03-13T09:16:49.596" v="294" actId="2696"/>
        <pc:sldMkLst>
          <pc:docMk/>
          <pc:sldMk cId="962055481" sldId="266"/>
        </pc:sldMkLst>
        <pc:spChg chg="del">
          <ac:chgData name="James Joy" userId="0150eba3c8b48144" providerId="LiveId" clId="{221122CA-7EF5-45D2-8FF0-305E7E52F1D2}" dt="2019-03-13T09:10:42.669" v="256" actId="478"/>
          <ac:spMkLst>
            <pc:docMk/>
            <pc:sldMk cId="962055481" sldId="266"/>
            <ac:spMk id="2" creationId="{60987749-DD97-41F7-94E8-F1FC3971DDD6}"/>
          </ac:spMkLst>
        </pc:spChg>
        <pc:spChg chg="del">
          <ac:chgData name="James Joy" userId="0150eba3c8b48144" providerId="LiveId" clId="{221122CA-7EF5-45D2-8FF0-305E7E52F1D2}" dt="2019-03-13T09:10:36.768" v="255" actId="478"/>
          <ac:spMkLst>
            <pc:docMk/>
            <pc:sldMk cId="962055481" sldId="266"/>
            <ac:spMk id="3" creationId="{171E8717-998E-45D4-8B1B-14FC5C548D3E}"/>
          </ac:spMkLst>
        </pc:spChg>
        <pc:spChg chg="add">
          <ac:chgData name="James Joy" userId="0150eba3c8b48144" providerId="LiveId" clId="{221122CA-7EF5-45D2-8FF0-305E7E52F1D2}" dt="2019-03-13T09:14:46.641" v="275" actId="26606"/>
          <ac:spMkLst>
            <pc:docMk/>
            <pc:sldMk cId="962055481" sldId="266"/>
            <ac:spMk id="10" creationId="{53BB5D57-6178-4F62-B472-0312F6D95A85}"/>
          </ac:spMkLst>
        </pc:spChg>
        <pc:spChg chg="add">
          <ac:chgData name="James Joy" userId="0150eba3c8b48144" providerId="LiveId" clId="{221122CA-7EF5-45D2-8FF0-305E7E52F1D2}" dt="2019-03-13T09:14:46.641" v="275" actId="26606"/>
          <ac:spMkLst>
            <pc:docMk/>
            <pc:sldMk cId="962055481" sldId="266"/>
            <ac:spMk id="12" creationId="{4C61BD32-7542-4D52-BA5A-3ADE869BF8AC}"/>
          </ac:spMkLst>
        </pc:spChg>
        <pc:picChg chg="add mod">
          <ac:chgData name="James Joy" userId="0150eba3c8b48144" providerId="LiveId" clId="{221122CA-7EF5-45D2-8FF0-305E7E52F1D2}" dt="2019-03-13T09:14:46.641" v="275" actId="26606"/>
          <ac:picMkLst>
            <pc:docMk/>
            <pc:sldMk cId="962055481" sldId="266"/>
            <ac:picMk id="5" creationId="{8FD4DFED-C3E2-4DE0-9853-2F4C821106F2}"/>
          </ac:picMkLst>
        </pc:picChg>
      </pc:sldChg>
      <pc:sldChg chg="addSp delSp modSp add del mod setBg">
        <pc:chgData name="James Joy" userId="0150eba3c8b48144" providerId="LiveId" clId="{221122CA-7EF5-45D2-8FF0-305E7E52F1D2}" dt="2019-03-13T09:15:35.910" v="281" actId="2696"/>
        <pc:sldMkLst>
          <pc:docMk/>
          <pc:sldMk cId="1722565386" sldId="267"/>
        </pc:sldMkLst>
        <pc:spChg chg="del">
          <ac:chgData name="James Joy" userId="0150eba3c8b48144" providerId="LiveId" clId="{221122CA-7EF5-45D2-8FF0-305E7E52F1D2}" dt="2019-03-13T09:11:50.499" v="260" actId="478"/>
          <ac:spMkLst>
            <pc:docMk/>
            <pc:sldMk cId="1722565386" sldId="267"/>
            <ac:spMk id="2" creationId="{B4AEF138-8E6E-4E5F-8CA3-74BDFF8FE9C4}"/>
          </ac:spMkLst>
        </pc:spChg>
        <pc:spChg chg="del">
          <ac:chgData name="James Joy" userId="0150eba3c8b48144" providerId="LiveId" clId="{221122CA-7EF5-45D2-8FF0-305E7E52F1D2}" dt="2019-03-13T09:11:46.613" v="259" actId="478"/>
          <ac:spMkLst>
            <pc:docMk/>
            <pc:sldMk cId="1722565386" sldId="267"/>
            <ac:spMk id="3" creationId="{DF15C29B-4453-40E0-A08E-E749E1481BCF}"/>
          </ac:spMkLst>
        </pc:spChg>
        <pc:spChg chg="add del">
          <ac:chgData name="James Joy" userId="0150eba3c8b48144" providerId="LiveId" clId="{221122CA-7EF5-45D2-8FF0-305E7E52F1D2}" dt="2019-03-13T09:14:19.291" v="269" actId="26606"/>
          <ac:spMkLst>
            <pc:docMk/>
            <pc:sldMk cId="1722565386" sldId="267"/>
            <ac:spMk id="9" creationId="{A9F529C3-C941-49FD-8C67-82F134F64BDB}"/>
          </ac:spMkLst>
        </pc:spChg>
        <pc:spChg chg="add del">
          <ac:chgData name="James Joy" userId="0150eba3c8b48144" providerId="LiveId" clId="{221122CA-7EF5-45D2-8FF0-305E7E52F1D2}" dt="2019-03-13T09:14:19.291" v="269" actId="26606"/>
          <ac:spMkLst>
            <pc:docMk/>
            <pc:sldMk cId="1722565386" sldId="267"/>
            <ac:spMk id="10" creationId="{20586029-32A0-47E5-9AEC-AE3ABA6B94D0}"/>
          </ac:spMkLst>
        </pc:spChg>
        <pc:spChg chg="add del">
          <ac:chgData name="James Joy" userId="0150eba3c8b48144" providerId="LiveId" clId="{221122CA-7EF5-45D2-8FF0-305E7E52F1D2}" dt="2019-03-13T09:14:13.764" v="265" actId="26606"/>
          <ac:spMkLst>
            <pc:docMk/>
            <pc:sldMk cId="1722565386" sldId="267"/>
            <ac:spMk id="12" creationId="{A9F529C3-C941-49FD-8C67-82F134F64BDB}"/>
          </ac:spMkLst>
        </pc:spChg>
        <pc:spChg chg="add del">
          <ac:chgData name="James Joy" userId="0150eba3c8b48144" providerId="LiveId" clId="{221122CA-7EF5-45D2-8FF0-305E7E52F1D2}" dt="2019-03-13T09:14:13.764" v="265" actId="26606"/>
          <ac:spMkLst>
            <pc:docMk/>
            <pc:sldMk cId="1722565386" sldId="267"/>
            <ac:spMk id="14" creationId="{20586029-32A0-47E5-9AEC-AE3ABA6B94D0}"/>
          </ac:spMkLst>
        </pc:spChg>
        <pc:picChg chg="add del mod ord">
          <ac:chgData name="James Joy" userId="0150eba3c8b48144" providerId="LiveId" clId="{221122CA-7EF5-45D2-8FF0-305E7E52F1D2}" dt="2019-03-13T09:15:33.335" v="280" actId="478"/>
          <ac:picMkLst>
            <pc:docMk/>
            <pc:sldMk cId="1722565386" sldId="267"/>
            <ac:picMk id="5" creationId="{7239B312-E8F6-4E55-B31A-D15D1A017102}"/>
          </ac:picMkLst>
        </pc:picChg>
        <pc:picChg chg="add del mod">
          <ac:chgData name="James Joy" userId="0150eba3c8b48144" providerId="LiveId" clId="{221122CA-7EF5-45D2-8FF0-305E7E52F1D2}" dt="2019-03-13T09:14:22.402" v="270" actId="931"/>
          <ac:picMkLst>
            <pc:docMk/>
            <pc:sldMk cId="1722565386" sldId="267"/>
            <ac:picMk id="7" creationId="{A2952EBF-A476-4F2A-994F-8F8D2CC12652}"/>
          </ac:picMkLst>
        </pc:picChg>
        <pc:cxnChg chg="add del">
          <ac:chgData name="James Joy" userId="0150eba3c8b48144" providerId="LiveId" clId="{221122CA-7EF5-45D2-8FF0-305E7E52F1D2}" dt="2019-03-13T09:14:19.291" v="269" actId="26606"/>
          <ac:cxnSpMkLst>
            <pc:docMk/>
            <pc:sldMk cId="1722565386" sldId="267"/>
            <ac:cxnSpMk id="11" creationId="{8C730EAB-A532-4295-A302-FB4B90DB9F5E}"/>
          </ac:cxnSpMkLst>
        </pc:cxnChg>
        <pc:cxnChg chg="add del">
          <ac:chgData name="James Joy" userId="0150eba3c8b48144" providerId="LiveId" clId="{221122CA-7EF5-45D2-8FF0-305E7E52F1D2}" dt="2019-03-13T09:14:13.764" v="265" actId="26606"/>
          <ac:cxnSpMkLst>
            <pc:docMk/>
            <pc:sldMk cId="1722565386" sldId="267"/>
            <ac:cxnSpMk id="16" creationId="{8C730EAB-A532-4295-A302-FB4B90DB9F5E}"/>
          </ac:cxnSpMkLst>
        </pc:cxnChg>
      </pc:sldChg>
      <pc:sldChg chg="addSp delSp modSp add mod setBg">
        <pc:chgData name="James Joy" userId="0150eba3c8b48144" providerId="LiveId" clId="{221122CA-7EF5-45D2-8FF0-305E7E52F1D2}" dt="2019-03-13T09:18:06.972" v="302" actId="14100"/>
        <pc:sldMkLst>
          <pc:docMk/>
          <pc:sldMk cId="14377146" sldId="268"/>
        </pc:sldMkLst>
        <pc:spChg chg="del">
          <ac:chgData name="James Joy" userId="0150eba3c8b48144" providerId="LiveId" clId="{221122CA-7EF5-45D2-8FF0-305E7E52F1D2}" dt="2019-03-13T09:14:30.421" v="272" actId="478"/>
          <ac:spMkLst>
            <pc:docMk/>
            <pc:sldMk cId="14377146" sldId="268"/>
            <ac:spMk id="2" creationId="{3F98EF4E-3500-4455-8173-A41E19A0941E}"/>
          </ac:spMkLst>
        </pc:spChg>
        <pc:spChg chg="del">
          <ac:chgData name="James Joy" userId="0150eba3c8b48144" providerId="LiveId" clId="{221122CA-7EF5-45D2-8FF0-305E7E52F1D2}" dt="2019-03-13T09:14:28.456" v="271" actId="478"/>
          <ac:spMkLst>
            <pc:docMk/>
            <pc:sldMk cId="14377146" sldId="268"/>
            <ac:spMk id="3" creationId="{BACD92A9-E823-46DD-A9E8-F1D86A584DD9}"/>
          </ac:spMkLst>
        </pc:spChg>
        <pc:spChg chg="add">
          <ac:chgData name="James Joy" userId="0150eba3c8b48144" providerId="LiveId" clId="{221122CA-7EF5-45D2-8FF0-305E7E52F1D2}" dt="2019-03-13T09:14:39.633" v="274" actId="26606"/>
          <ac:spMkLst>
            <pc:docMk/>
            <pc:sldMk cId="14377146" sldId="268"/>
            <ac:spMk id="10" creationId="{32BC26D8-82FB-445E-AA49-62A77D7C1EE0}"/>
          </ac:spMkLst>
        </pc:spChg>
        <pc:spChg chg="add">
          <ac:chgData name="James Joy" userId="0150eba3c8b48144" providerId="LiveId" clId="{221122CA-7EF5-45D2-8FF0-305E7E52F1D2}" dt="2019-03-13T09:14:39.633" v="274" actId="26606"/>
          <ac:spMkLst>
            <pc:docMk/>
            <pc:sldMk cId="14377146" sldId="268"/>
            <ac:spMk id="12" creationId="{CB44330D-EA18-4254-AA95-EB49948539B8}"/>
          </ac:spMkLst>
        </pc:spChg>
        <pc:picChg chg="add del mod">
          <ac:chgData name="James Joy" userId="0150eba3c8b48144" providerId="LiveId" clId="{221122CA-7EF5-45D2-8FF0-305E7E52F1D2}" dt="2019-03-13T09:17:54.320" v="299" actId="478"/>
          <ac:picMkLst>
            <pc:docMk/>
            <pc:sldMk cId="14377146" sldId="268"/>
            <ac:picMk id="5" creationId="{F3CD03AF-40E3-4207-BC13-F73B583BF47C}"/>
          </ac:picMkLst>
        </pc:picChg>
        <pc:picChg chg="add mod">
          <ac:chgData name="James Joy" userId="0150eba3c8b48144" providerId="LiveId" clId="{221122CA-7EF5-45D2-8FF0-305E7E52F1D2}" dt="2019-03-13T09:18:06.972" v="302" actId="14100"/>
          <ac:picMkLst>
            <pc:docMk/>
            <pc:sldMk cId="14377146" sldId="268"/>
            <ac:picMk id="7" creationId="{CF60503B-E465-46E0-B5CF-FACE60F5F1DC}"/>
          </ac:picMkLst>
        </pc:picChg>
      </pc:sldChg>
      <pc:sldChg chg="addSp delSp modSp add">
        <pc:chgData name="James Joy" userId="0150eba3c8b48144" providerId="LiveId" clId="{221122CA-7EF5-45D2-8FF0-305E7E52F1D2}" dt="2019-03-13T09:16:45.912" v="293" actId="14100"/>
        <pc:sldMkLst>
          <pc:docMk/>
          <pc:sldMk cId="3947435551" sldId="269"/>
        </pc:sldMkLst>
        <pc:spChg chg="del">
          <ac:chgData name="James Joy" userId="0150eba3c8b48144" providerId="LiveId" clId="{221122CA-7EF5-45D2-8FF0-305E7E52F1D2}" dt="2019-03-13T09:15:25.091" v="279" actId="26606"/>
          <ac:spMkLst>
            <pc:docMk/>
            <pc:sldMk cId="3947435551" sldId="269"/>
            <ac:spMk id="10" creationId="{53BB5D57-6178-4F62-B472-0312F6D95A85}"/>
          </ac:spMkLst>
        </pc:spChg>
        <pc:spChg chg="del">
          <ac:chgData name="James Joy" userId="0150eba3c8b48144" providerId="LiveId" clId="{221122CA-7EF5-45D2-8FF0-305E7E52F1D2}" dt="2019-03-13T09:15:25.091" v="279" actId="26606"/>
          <ac:spMkLst>
            <pc:docMk/>
            <pc:sldMk cId="3947435551" sldId="269"/>
            <ac:spMk id="12" creationId="{4C61BD32-7542-4D52-BA5A-3ADE869BF8AC}"/>
          </ac:spMkLst>
        </pc:spChg>
        <pc:spChg chg="add">
          <ac:chgData name="James Joy" userId="0150eba3c8b48144" providerId="LiveId" clId="{221122CA-7EF5-45D2-8FF0-305E7E52F1D2}" dt="2019-03-13T09:15:25.091" v="279" actId="26606"/>
          <ac:spMkLst>
            <pc:docMk/>
            <pc:sldMk cId="3947435551" sldId="269"/>
            <ac:spMk id="17" creationId="{53BB5D57-6178-4F62-B472-0312F6D95A85}"/>
          </ac:spMkLst>
        </pc:spChg>
        <pc:spChg chg="add">
          <ac:chgData name="James Joy" userId="0150eba3c8b48144" providerId="LiveId" clId="{221122CA-7EF5-45D2-8FF0-305E7E52F1D2}" dt="2019-03-13T09:15:25.091" v="279" actId="26606"/>
          <ac:spMkLst>
            <pc:docMk/>
            <pc:sldMk cId="3947435551" sldId="269"/>
            <ac:spMk id="19" creationId="{4C61BD32-7542-4D52-BA5A-3ADE869BF8AC}"/>
          </ac:spMkLst>
        </pc:spChg>
        <pc:picChg chg="add del mod">
          <ac:chgData name="James Joy" userId="0150eba3c8b48144" providerId="LiveId" clId="{221122CA-7EF5-45D2-8FF0-305E7E52F1D2}" dt="2019-03-13T09:16:29.223" v="288" actId="478"/>
          <ac:picMkLst>
            <pc:docMk/>
            <pc:sldMk cId="3947435551" sldId="269"/>
            <ac:picMk id="3" creationId="{0FD7638D-7872-428E-9D43-9B740A35C2E1}"/>
          </ac:picMkLst>
        </pc:picChg>
        <pc:picChg chg="del">
          <ac:chgData name="James Joy" userId="0150eba3c8b48144" providerId="LiveId" clId="{221122CA-7EF5-45D2-8FF0-305E7E52F1D2}" dt="2019-03-13T09:15:18.192" v="277" actId="478"/>
          <ac:picMkLst>
            <pc:docMk/>
            <pc:sldMk cId="3947435551" sldId="269"/>
            <ac:picMk id="5" creationId="{8FD4DFED-C3E2-4DE0-9853-2F4C821106F2}"/>
          </ac:picMkLst>
        </pc:picChg>
        <pc:picChg chg="add mod">
          <ac:chgData name="James Joy" userId="0150eba3c8b48144" providerId="LiveId" clId="{221122CA-7EF5-45D2-8FF0-305E7E52F1D2}" dt="2019-03-13T09:16:45.912" v="293" actId="14100"/>
          <ac:picMkLst>
            <pc:docMk/>
            <pc:sldMk cId="3947435551" sldId="269"/>
            <ac:picMk id="6" creationId="{5425FEA0-E128-4F34-8C59-2313B01ABBC9}"/>
          </ac:picMkLst>
        </pc:picChg>
      </pc:sldChg>
      <pc:sldChg chg="addSp delSp modSp add">
        <pc:chgData name="James Joy" userId="0150eba3c8b48144" providerId="LiveId" clId="{221122CA-7EF5-45D2-8FF0-305E7E52F1D2}" dt="2019-03-13T09:15:59.125" v="286" actId="14100"/>
        <pc:sldMkLst>
          <pc:docMk/>
          <pc:sldMk cId="2645189457" sldId="270"/>
        </pc:sldMkLst>
        <pc:picChg chg="del">
          <ac:chgData name="James Joy" userId="0150eba3c8b48144" providerId="LiveId" clId="{221122CA-7EF5-45D2-8FF0-305E7E52F1D2}" dt="2019-03-13T09:15:44.435" v="283" actId="478"/>
          <ac:picMkLst>
            <pc:docMk/>
            <pc:sldMk cId="2645189457" sldId="270"/>
            <ac:picMk id="3" creationId="{0FD7638D-7872-428E-9D43-9B740A35C2E1}"/>
          </ac:picMkLst>
        </pc:picChg>
        <pc:picChg chg="add mod">
          <ac:chgData name="James Joy" userId="0150eba3c8b48144" providerId="LiveId" clId="{221122CA-7EF5-45D2-8FF0-305E7E52F1D2}" dt="2019-03-13T09:15:59.125" v="286" actId="14100"/>
          <ac:picMkLst>
            <pc:docMk/>
            <pc:sldMk cId="2645189457" sldId="270"/>
            <ac:picMk id="4" creationId="{AB7707B2-1B25-4A0C-A149-494E458E4005}"/>
          </ac:picMkLst>
        </pc:picChg>
      </pc:sldChg>
      <pc:sldChg chg="modSp add">
        <pc:chgData name="James Joy" userId="0150eba3c8b48144" providerId="LiveId" clId="{221122CA-7EF5-45D2-8FF0-305E7E52F1D2}" dt="2019-03-13T09:17:09.079" v="298" actId="14100"/>
        <pc:sldMkLst>
          <pc:docMk/>
          <pc:sldMk cId="2676589754" sldId="271"/>
        </pc:sldMkLst>
        <pc:picChg chg="mod">
          <ac:chgData name="James Joy" userId="0150eba3c8b48144" providerId="LiveId" clId="{221122CA-7EF5-45D2-8FF0-305E7E52F1D2}" dt="2019-03-13T09:17:09.079" v="298" actId="14100"/>
          <ac:picMkLst>
            <pc:docMk/>
            <pc:sldMk cId="2676589754" sldId="271"/>
            <ac:picMk id="3" creationId="{0FD7638D-7872-428E-9D43-9B740A35C2E1}"/>
          </ac:picMkLst>
        </pc:picChg>
      </pc:sldChg>
      <pc:sldChg chg="addSp delSp modSp add del ord">
        <pc:chgData name="James Joy" userId="0150eba3c8b48144" providerId="LiveId" clId="{221122CA-7EF5-45D2-8FF0-305E7E52F1D2}" dt="2019-03-13T21:04:16.125" v="332" actId="2696"/>
        <pc:sldMkLst>
          <pc:docMk/>
          <pc:sldMk cId="2277533821" sldId="272"/>
        </pc:sldMkLst>
        <pc:picChg chg="add del mod">
          <ac:chgData name="James Joy" userId="0150eba3c8b48144" providerId="LiveId" clId="{221122CA-7EF5-45D2-8FF0-305E7E52F1D2}" dt="2019-03-13T09:18:57.734" v="308" actId="478"/>
          <ac:picMkLst>
            <pc:docMk/>
            <pc:sldMk cId="2277533821" sldId="272"/>
            <ac:picMk id="3" creationId="{4147587B-E405-4229-A49D-A785901DCDC6}"/>
          </ac:picMkLst>
        </pc:picChg>
        <pc:picChg chg="add mod">
          <ac:chgData name="James Joy" userId="0150eba3c8b48144" providerId="LiveId" clId="{221122CA-7EF5-45D2-8FF0-305E7E52F1D2}" dt="2019-03-13T09:19:38.617" v="317" actId="14100"/>
          <ac:picMkLst>
            <pc:docMk/>
            <pc:sldMk cId="2277533821" sldId="272"/>
            <ac:picMk id="5" creationId="{511B6B81-F05F-486D-8630-01B153AE03F2}"/>
          </ac:picMkLst>
        </pc:picChg>
        <pc:picChg chg="del">
          <ac:chgData name="James Joy" userId="0150eba3c8b48144" providerId="LiveId" clId="{221122CA-7EF5-45D2-8FF0-305E7E52F1D2}" dt="2019-03-13T09:18:37.609" v="304" actId="478"/>
          <ac:picMkLst>
            <pc:docMk/>
            <pc:sldMk cId="2277533821" sldId="272"/>
            <ac:picMk id="7" creationId="{CF60503B-E465-46E0-B5CF-FACE60F5F1DC}"/>
          </ac:picMkLst>
        </pc:picChg>
      </pc:sldChg>
      <pc:sldChg chg="add del">
        <pc:chgData name="James Joy" userId="0150eba3c8b48144" providerId="LiveId" clId="{221122CA-7EF5-45D2-8FF0-305E7E52F1D2}" dt="2019-03-13T09:18:46.868" v="306" actId="2696"/>
        <pc:sldMkLst>
          <pc:docMk/>
          <pc:sldMk cId="3614491725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8D19-FF39-41BE-B239-F31E9A044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A362D-6557-4668-9B13-8EB872EC1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EF585-CE24-4E9B-A58E-E6F3DC4B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1A5A0-FA5A-4024-B7BC-1361AC83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7605A-6DD2-4839-AD75-FF1AED01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329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E60E-E741-475D-8F0C-0472EC74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11024-4282-4440-8360-AD6C8C159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DB313-31B9-4472-9990-68D0BA36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91A9-A472-4F97-8988-9353C1E8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707EF-17D2-4A93-B6A8-0B1410D2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073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DAAD9-F480-488E-8C47-48082BFB5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C6F80-3DD4-4927-96C7-4562A4DB3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8F608-4C47-4CF3-B8DD-15BC02AC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6EA29-90AE-4DAC-A5A8-10806571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624FF-55AF-4762-BE88-067915A3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264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6744-799F-47F9-82A1-92F866AD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A5260-EDB3-4DD1-8291-8CD262A2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F1AC8-0686-49B1-8186-A60A6EA4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0F68-C7FB-43F1-A069-6B004E06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DEEC-18AE-4AF3-8A3D-9C09E32C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899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47B7-8F0D-4034-AFE7-C701AD62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F86D1-D735-43A3-B8B7-2B41817C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5A717-EDA9-4B87-963E-ED1E80F8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DEDDE-1124-4A73-AF9F-753374E5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49717-2F86-4D9A-82A7-068AC07A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991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7E7E-4789-4B45-B94B-39B5CD3B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F1802-C7EE-40DE-A163-CC7C07677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C84CF-883C-41DC-B64A-871C6527C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88BEF-713C-481C-918E-8A671BAB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47D33-CF0C-4B61-9172-A3FD319C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41680-B8D0-4C4E-A04E-993EA304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48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0FE0-C3BE-490B-8ED6-CF99B125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7C568-6BB2-4F65-AE3E-E66056A88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15931-7362-4174-A441-2E477AC86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1B86C-7BCF-42A3-9FC9-89B272381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96A96-F4B9-4A53-A170-7F725D589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08149-E9A9-4467-8D8A-3599AD8B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29FB46-7D83-4E55-BDB7-6295420E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21078-93A8-45F3-BBD8-C73016E7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389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C1FE-2EA3-4B25-B1D4-43E976DC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F20A9-D8B4-481F-967A-BF016E27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ECB99-B3B8-4F9A-B615-6D6B9CA9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C6CE7-DC3C-41FD-BCF4-FED356E8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011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CA29F-AF4D-4282-8735-88B2C97B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08DAA-156D-4894-A907-F01A18F8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F69AA-CE94-4BE4-B0AC-284687B8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704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70CB-95A4-4A3B-B4B9-AD6F5BDA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7E9B4-5304-4913-8D0F-1A8A518EC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EB581-6C20-4FF8-BC14-A0A84EC67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37042-35C8-46CF-A684-8E760563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01339-DBAF-4BA7-995D-298EDF8F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BDB39-B8D6-4478-AC18-96F231CB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663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B3C3-618A-4170-BA31-F15F6A8E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1F955-C9E1-4C6A-B003-77B87FD53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271AE-8E82-4514-9138-7ABC0AADC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17C5C-9CB6-426B-979E-20BEAA29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DDEF2-9EF3-49BD-AE3F-2EC841F4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A38AD-3166-415B-ABD3-30193422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918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5B3A6-3E51-4E6A-B7A5-29D8E636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3A96E-E8DB-4119-8C3A-2089205C9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71AB4-BFD6-4843-8A6D-4A573C36C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805C0-326B-47AA-B696-6A6B74596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5946C-B1FE-4B48-9697-91D303D11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658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66768A-7073-481A-8912-2F859CF4FF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7" r="1" b="23955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0CA076-00DA-416E-9038-5DDDCB8B2197}"/>
              </a:ext>
            </a:extLst>
          </p:cNvPr>
          <p:cNvSpPr txBox="1"/>
          <p:nvPr/>
        </p:nvSpPr>
        <p:spPr>
          <a:xfrm>
            <a:off x="1740024" y="1189609"/>
            <a:ext cx="3480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5400" dirty="0">
                <a:latin typeface="Edwardian Script ITC" panose="030303020407070D0804" pitchFamily="66" charset="0"/>
              </a:rPr>
              <a:t>Ciao 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96BF81-9AE9-4A75-86CF-B560A02BAC32}"/>
              </a:ext>
            </a:extLst>
          </p:cNvPr>
          <p:cNvSpPr txBox="1"/>
          <p:nvPr/>
        </p:nvSpPr>
        <p:spPr>
          <a:xfrm>
            <a:off x="7665609" y="1067980"/>
            <a:ext cx="30586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dirty="0">
                <a:latin typeface="Edwardian Script ITC" panose="030303020407070D0804" pitchFamily="66" charset="0"/>
              </a:rPr>
              <a:t>Presented By-</a:t>
            </a:r>
          </a:p>
          <a:p>
            <a:r>
              <a:rPr lang="en-NZ" sz="3600" dirty="0">
                <a:latin typeface="Edwardian Script ITC" panose="030303020407070D0804" pitchFamily="66" charset="0"/>
              </a:rPr>
              <a:t>James Joy</a:t>
            </a:r>
          </a:p>
          <a:p>
            <a:r>
              <a:rPr lang="en-NZ" sz="3600" dirty="0">
                <a:latin typeface="Edwardian Script ITC" panose="030303020407070D0804" pitchFamily="66" charset="0"/>
              </a:rPr>
              <a:t>Shallu Rana</a:t>
            </a:r>
          </a:p>
          <a:p>
            <a:r>
              <a:rPr lang="en-NZ" sz="3600" dirty="0">
                <a:latin typeface="Edwardian Script ITC" panose="030303020407070D0804" pitchFamily="66" charset="0"/>
              </a:rPr>
              <a:t>Jessy Felix</a:t>
            </a:r>
          </a:p>
          <a:p>
            <a:r>
              <a:rPr lang="en-NZ" sz="3600" dirty="0">
                <a:latin typeface="Edwardian Script ITC" panose="030303020407070D0804" pitchFamily="66" charset="0"/>
              </a:rPr>
              <a:t>Sandeep Kaur</a:t>
            </a:r>
          </a:p>
          <a:p>
            <a:r>
              <a:rPr lang="en-NZ" sz="3600" dirty="0">
                <a:latin typeface="Edwardian Script ITC" panose="030303020407070D0804" pitchFamily="66" charset="0"/>
              </a:rPr>
              <a:t>Pinu Raja</a:t>
            </a:r>
          </a:p>
          <a:p>
            <a:r>
              <a:rPr lang="en-NZ" sz="3600" dirty="0">
                <a:latin typeface="Edwardian Script ITC" panose="030303020407070D0804" pitchFamily="66" charset="0"/>
              </a:rPr>
              <a:t>Kevin</a:t>
            </a:r>
          </a:p>
        </p:txBody>
      </p:sp>
    </p:spTree>
    <p:extLst>
      <p:ext uri="{BB962C8B-B14F-4D97-AF65-F5344CB8AC3E}">
        <p14:creationId xmlns:p14="http://schemas.microsoft.com/office/powerpoint/2010/main" val="214866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4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E12FC-6959-4C51-99C1-4AFBFD1B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E0528-BBA5-401E-AD0A-665F86D9F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4" y="851153"/>
            <a:ext cx="8601075" cy="51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4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4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E12FC-6959-4C51-99C1-4AFBFD1B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Employee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9C3EB-92FE-453B-8D50-A885D45A4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4" y="827009"/>
            <a:ext cx="8467725" cy="520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87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4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E12FC-6959-4C51-99C1-4AFBFD1B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Order Details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B1866-B557-4C6C-ACCA-F6396C221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4" y="847089"/>
            <a:ext cx="8353425" cy="516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1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4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E12FC-6959-4C51-99C1-4AFBFD1B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Transaction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CE1C9-C053-4332-989D-D18641D65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844861"/>
            <a:ext cx="8553450" cy="516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07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E12FC-6959-4C51-99C1-4AFBFD1B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Relationship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BC560-2206-4407-AAE2-D03488E9D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98" y="1675227"/>
            <a:ext cx="849120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EF993-58D5-4656-97D9-853FDF9D01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909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5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5FEA0-E128-4F34-8C59-2313B01AB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3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3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D7638D-7872-428E-9D43-9B740A35C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4" r="3199" b="1"/>
          <a:stretch/>
        </p:blipFill>
        <p:spPr>
          <a:xfrm>
            <a:off x="477012" y="480060"/>
            <a:ext cx="11237976" cy="58978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8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707B2-1B25-4A0C-A149-494E458E4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25" y="480060"/>
            <a:ext cx="11194750" cy="58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8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0503B-E465-46E0-B5CF-FACE60F5F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67" y="480060"/>
            <a:ext cx="1160626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FD4C2D-1AFA-434E-97D3-038C1C27D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31" y="0"/>
            <a:ext cx="10457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7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4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E12FC-6959-4C51-99C1-4AFBFD1B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EA69D8-B890-434B-B169-980A7F721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902243"/>
            <a:ext cx="8553449" cy="52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3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4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E12FC-6959-4C51-99C1-4AFBFD1B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Ciao Coffee Cart Details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91AC0-5076-4809-86A4-FFA23F08B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4" y="768512"/>
            <a:ext cx="8553451" cy="532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5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32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Edwardian Script ITC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Customer Table</vt:lpstr>
      <vt:lpstr>Ciao Coffee Cart Details Table</vt:lpstr>
      <vt:lpstr>Product Table</vt:lpstr>
      <vt:lpstr>Employee Table</vt:lpstr>
      <vt:lpstr>Order Details Table</vt:lpstr>
      <vt:lpstr>Transaction Table</vt:lpstr>
      <vt:lpstr>Relationship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Joy</dc:creator>
  <cp:lastModifiedBy>James Joy</cp:lastModifiedBy>
  <cp:revision>6</cp:revision>
  <dcterms:created xsi:type="dcterms:W3CDTF">2019-03-13T05:50:21Z</dcterms:created>
  <dcterms:modified xsi:type="dcterms:W3CDTF">2019-03-13T21:04:39Z</dcterms:modified>
</cp:coreProperties>
</file>