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5" r:id="rId3"/>
    <p:sldId id="269" r:id="rId4"/>
    <p:sldId id="271" r:id="rId5"/>
    <p:sldId id="270" r:id="rId6"/>
    <p:sldId id="268" r:id="rId7"/>
    <p:sldId id="282" r:id="rId8"/>
    <p:sldId id="281" r:id="rId9"/>
    <p:sldId id="283" r:id="rId10"/>
    <p:sldId id="274" r:id="rId11"/>
    <p:sldId id="275" r:id="rId12"/>
    <p:sldId id="276" r:id="rId13"/>
    <p:sldId id="258" r:id="rId14"/>
    <p:sldId id="259" r:id="rId15"/>
    <p:sldId id="260" r:id="rId16"/>
    <p:sldId id="261" r:id="rId17"/>
    <p:sldId id="262" r:id="rId18"/>
    <p:sldId id="263" r:id="rId19"/>
    <p:sldId id="277" r:id="rId20"/>
    <p:sldId id="278" r:id="rId21"/>
    <p:sldId id="279" r:id="rId22"/>
    <p:sldId id="280" r:id="rId23"/>
    <p:sldId id="284"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92" autoAdjust="0"/>
  </p:normalViewPr>
  <p:slideViewPr>
    <p:cSldViewPr snapToGrid="0">
      <p:cViewPr varScale="1">
        <p:scale>
          <a:sx n="67" d="100"/>
          <a:sy n="67" d="100"/>
        </p:scale>
        <p:origin x="129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Joy" userId="0150eba3c8b48144" providerId="LiveId" clId="{221122CA-7EF5-45D2-8FF0-305E7E52F1D2}"/>
    <pc:docChg chg="undo custSel mod addSld delSld modSld sldOrd">
      <pc:chgData name="James Joy" userId="0150eba3c8b48144" providerId="LiveId" clId="{221122CA-7EF5-45D2-8FF0-305E7E52F1D2}" dt="2019-03-13T21:45:27.848" v="801" actId="14100"/>
      <pc:docMkLst>
        <pc:docMk/>
      </pc:docMkLst>
      <pc:sldChg chg="modSp">
        <pc:chgData name="James Joy" userId="0150eba3c8b48144" providerId="LiveId" clId="{221122CA-7EF5-45D2-8FF0-305E7E52F1D2}" dt="2019-03-13T05:26:56.997" v="60" actId="113"/>
        <pc:sldMkLst>
          <pc:docMk/>
          <pc:sldMk cId="2148666941" sldId="256"/>
        </pc:sldMkLst>
        <pc:spChg chg="mod">
          <ac:chgData name="James Joy" userId="0150eba3c8b48144" providerId="LiveId" clId="{221122CA-7EF5-45D2-8FF0-305E7E52F1D2}" dt="2019-03-13T05:26:56.997" v="60" actId="113"/>
          <ac:spMkLst>
            <pc:docMk/>
            <pc:sldMk cId="2148666941" sldId="256"/>
            <ac:spMk id="11" creationId="{F596BF81-9AE9-4A75-86CF-B560A02BAC32}"/>
          </ac:spMkLst>
        </pc:spChg>
      </pc:sldChg>
      <pc:sldChg chg="addSp delSp modSp add del mod setBg">
        <pc:chgData name="James Joy" userId="0150eba3c8b48144" providerId="LiveId" clId="{221122CA-7EF5-45D2-8FF0-305E7E52F1D2}" dt="2019-03-13T21:21:04.626" v="524" actId="2696"/>
        <pc:sldMkLst>
          <pc:docMk/>
          <pc:sldMk cId="1963170029" sldId="257"/>
        </pc:sldMkLst>
        <pc:spChg chg="del">
          <ac:chgData name="James Joy" userId="0150eba3c8b48144" providerId="LiveId" clId="{221122CA-7EF5-45D2-8FF0-305E7E52F1D2}" dt="2019-03-13T05:28:54.841" v="63" actId="478"/>
          <ac:spMkLst>
            <pc:docMk/>
            <pc:sldMk cId="1963170029" sldId="257"/>
            <ac:spMk id="2" creationId="{10A0FDBB-0EA9-4AD2-8B13-5ED8FBDC0439}"/>
          </ac:spMkLst>
        </pc:spChg>
        <pc:spChg chg="del">
          <ac:chgData name="James Joy" userId="0150eba3c8b48144" providerId="LiveId" clId="{221122CA-7EF5-45D2-8FF0-305E7E52F1D2}" dt="2019-03-13T05:28:52.564" v="62" actId="478"/>
          <ac:spMkLst>
            <pc:docMk/>
            <pc:sldMk cId="1963170029" sldId="257"/>
            <ac:spMk id="3" creationId="{8680C521-E3AC-42E3-AF99-8907E66B0539}"/>
          </ac:spMkLst>
        </pc:spChg>
        <pc:spChg chg="add del">
          <ac:chgData name="James Joy" userId="0150eba3c8b48144" providerId="LiveId" clId="{221122CA-7EF5-45D2-8FF0-305E7E52F1D2}" dt="2019-03-13T05:29:28.826" v="70" actId="26606"/>
          <ac:spMkLst>
            <pc:docMk/>
            <pc:sldMk cId="1963170029" sldId="257"/>
            <ac:spMk id="10" creationId="{32BC26D8-82FB-445E-AA49-62A77D7C1EE0}"/>
          </ac:spMkLst>
        </pc:spChg>
        <pc:spChg chg="add del">
          <ac:chgData name="James Joy" userId="0150eba3c8b48144" providerId="LiveId" clId="{221122CA-7EF5-45D2-8FF0-305E7E52F1D2}" dt="2019-03-13T05:29:28.826" v="70" actId="26606"/>
          <ac:spMkLst>
            <pc:docMk/>
            <pc:sldMk cId="1963170029" sldId="257"/>
            <ac:spMk id="12" creationId="{CB44330D-EA18-4254-AA95-EB49948539B8}"/>
          </ac:spMkLst>
        </pc:spChg>
        <pc:spChg chg="add del">
          <ac:chgData name="James Joy" userId="0150eba3c8b48144" providerId="LiveId" clId="{221122CA-7EF5-45D2-8FF0-305E7E52F1D2}" dt="2019-03-13T05:29:34.281" v="72" actId="26606"/>
          <ac:spMkLst>
            <pc:docMk/>
            <pc:sldMk cId="1963170029" sldId="257"/>
            <ac:spMk id="14" creationId="{A2509F26-B5DC-4BA7-B476-4CB044237A2E}"/>
          </ac:spMkLst>
        </pc:spChg>
        <pc:spChg chg="add del">
          <ac:chgData name="James Joy" userId="0150eba3c8b48144" providerId="LiveId" clId="{221122CA-7EF5-45D2-8FF0-305E7E52F1D2}" dt="2019-03-13T05:29:34.281" v="72" actId="26606"/>
          <ac:spMkLst>
            <pc:docMk/>
            <pc:sldMk cId="1963170029" sldId="257"/>
            <ac:spMk id="15" creationId="{DB103EB1-B135-4526-B883-33228FC27FF1}"/>
          </ac:spMkLst>
        </pc:spChg>
        <pc:picChg chg="add mod">
          <ac:chgData name="James Joy" userId="0150eba3c8b48144" providerId="LiveId" clId="{221122CA-7EF5-45D2-8FF0-305E7E52F1D2}" dt="2019-03-13T05:29:34.281" v="72" actId="26606"/>
          <ac:picMkLst>
            <pc:docMk/>
            <pc:sldMk cId="1963170029" sldId="257"/>
            <ac:picMk id="5" creationId="{28FD4C2D-1AFA-434E-97D3-038C1C27D317}"/>
          </ac:picMkLst>
        </pc:picChg>
      </pc:sldChg>
      <pc:sldChg chg="addSp delSp modSp add mod setBg">
        <pc:chgData name="James Joy" userId="0150eba3c8b48144" providerId="LiveId" clId="{221122CA-7EF5-45D2-8FF0-305E7E52F1D2}" dt="2019-03-13T05:33:53.969" v="114" actId="14100"/>
        <pc:sldMkLst>
          <pc:docMk/>
          <pc:sldMk cId="3297634833" sldId="258"/>
        </pc:sldMkLst>
        <pc:spChg chg="mod">
          <ac:chgData name="James Joy" userId="0150eba3c8b48144" providerId="LiveId" clId="{221122CA-7EF5-45D2-8FF0-305E7E52F1D2}" dt="2019-03-13T05:33:23.644" v="107" actId="26606"/>
          <ac:spMkLst>
            <pc:docMk/>
            <pc:sldMk cId="3297634833" sldId="258"/>
            <ac:spMk id="2" creationId="{3A7E12FC-6959-4C51-99C1-4AFBFD1BED01}"/>
          </ac:spMkLst>
        </pc:spChg>
        <pc:spChg chg="add del">
          <ac:chgData name="James Joy" userId="0150eba3c8b48144" providerId="LiveId" clId="{221122CA-7EF5-45D2-8FF0-305E7E52F1D2}" dt="2019-03-13T05:33:10.421" v="105" actId="478"/>
          <ac:spMkLst>
            <pc:docMk/>
            <pc:sldMk cId="3297634833" sldId="258"/>
            <ac:spMk id="3" creationId="{93D778F8-711D-4CCB-BBFD-A063075357C2}"/>
          </ac:spMkLst>
        </pc:spChg>
        <pc:spChg chg="add">
          <ac:chgData name="James Joy" userId="0150eba3c8b48144" providerId="LiveId" clId="{221122CA-7EF5-45D2-8FF0-305E7E52F1D2}" dt="2019-03-13T05:33:23.644" v="107" actId="26606"/>
          <ac:spMkLst>
            <pc:docMk/>
            <pc:sldMk cId="3297634833" sldId="258"/>
            <ac:spMk id="12" creationId="{6753252F-4873-4F63-801D-CC719279A7D5}"/>
          </ac:spMkLst>
        </pc:spChg>
        <pc:spChg chg="add">
          <ac:chgData name="James Joy" userId="0150eba3c8b48144" providerId="LiveId" clId="{221122CA-7EF5-45D2-8FF0-305E7E52F1D2}" dt="2019-03-13T05:33:23.644" v="107" actId="26606"/>
          <ac:spMkLst>
            <pc:docMk/>
            <pc:sldMk cId="3297634833" sldId="258"/>
            <ac:spMk id="14" creationId="{047C8CCB-F95D-4249-92DD-651249D3535A}"/>
          </ac:spMkLst>
        </pc:spChg>
        <pc:picChg chg="add del mod">
          <ac:chgData name="James Joy" userId="0150eba3c8b48144" providerId="LiveId" clId="{221122CA-7EF5-45D2-8FF0-305E7E52F1D2}" dt="2019-03-13T05:32:54.923" v="90" actId="931"/>
          <ac:picMkLst>
            <pc:docMk/>
            <pc:sldMk cId="3297634833" sldId="258"/>
            <ac:picMk id="5" creationId="{90E956D7-D08F-4BDD-98A1-83850BC91B27}"/>
          </ac:picMkLst>
        </pc:picChg>
        <pc:picChg chg="add del mod">
          <ac:chgData name="James Joy" userId="0150eba3c8b48144" providerId="LiveId" clId="{221122CA-7EF5-45D2-8FF0-305E7E52F1D2}" dt="2019-03-13T05:33:36.016" v="110" actId="478"/>
          <ac:picMkLst>
            <pc:docMk/>
            <pc:sldMk cId="3297634833" sldId="258"/>
            <ac:picMk id="7" creationId="{608173DF-72A4-4231-A5FF-447554C9950E}"/>
          </ac:picMkLst>
        </pc:picChg>
        <pc:picChg chg="add mod">
          <ac:chgData name="James Joy" userId="0150eba3c8b48144" providerId="LiveId" clId="{221122CA-7EF5-45D2-8FF0-305E7E52F1D2}" dt="2019-03-13T05:33:53.969" v="114" actId="14100"/>
          <ac:picMkLst>
            <pc:docMk/>
            <pc:sldMk cId="3297634833" sldId="258"/>
            <ac:picMk id="9" creationId="{78EA69D8-B890-434B-B169-980A7F721E3B}"/>
          </ac:picMkLst>
        </pc:picChg>
      </pc:sldChg>
      <pc:sldChg chg="addSp delSp modSp add">
        <pc:chgData name="James Joy" userId="0150eba3c8b48144" providerId="LiveId" clId="{221122CA-7EF5-45D2-8FF0-305E7E52F1D2}" dt="2019-03-13T09:20:35.162" v="331" actId="20577"/>
        <pc:sldMkLst>
          <pc:docMk/>
          <pc:sldMk cId="2980253872" sldId="259"/>
        </pc:sldMkLst>
        <pc:spChg chg="mod">
          <ac:chgData name="James Joy" userId="0150eba3c8b48144" providerId="LiveId" clId="{221122CA-7EF5-45D2-8FF0-305E7E52F1D2}" dt="2019-03-13T09:20:35.162" v="331" actId="20577"/>
          <ac:spMkLst>
            <pc:docMk/>
            <pc:sldMk cId="2980253872" sldId="259"/>
            <ac:spMk id="2" creationId="{3A7E12FC-6959-4C51-99C1-4AFBFD1BED01}"/>
          </ac:spMkLst>
        </pc:spChg>
        <pc:picChg chg="add mod">
          <ac:chgData name="James Joy" userId="0150eba3c8b48144" providerId="LiveId" clId="{221122CA-7EF5-45D2-8FF0-305E7E52F1D2}" dt="2019-03-13T05:35:14.061" v="132" actId="14100"/>
          <ac:picMkLst>
            <pc:docMk/>
            <pc:sldMk cId="2980253872" sldId="259"/>
            <ac:picMk id="4" creationId="{03E91AC0-5076-4809-86A4-FFA23F08B042}"/>
          </ac:picMkLst>
        </pc:picChg>
        <pc:picChg chg="del">
          <ac:chgData name="James Joy" userId="0150eba3c8b48144" providerId="LiveId" clId="{221122CA-7EF5-45D2-8FF0-305E7E52F1D2}" dt="2019-03-13T05:34:57.293" v="129" actId="478"/>
          <ac:picMkLst>
            <pc:docMk/>
            <pc:sldMk cId="2980253872" sldId="259"/>
            <ac:picMk id="9" creationId="{78EA69D8-B890-434B-B169-980A7F721E3B}"/>
          </ac:picMkLst>
        </pc:picChg>
      </pc:sldChg>
      <pc:sldChg chg="addSp delSp modSp add">
        <pc:chgData name="James Joy" userId="0150eba3c8b48144" providerId="LiveId" clId="{221122CA-7EF5-45D2-8FF0-305E7E52F1D2}" dt="2019-03-13T05:35:57.633" v="144" actId="14100"/>
        <pc:sldMkLst>
          <pc:docMk/>
          <pc:sldMk cId="3829648546" sldId="260"/>
        </pc:sldMkLst>
        <pc:spChg chg="mod">
          <ac:chgData name="James Joy" userId="0150eba3c8b48144" providerId="LiveId" clId="{221122CA-7EF5-45D2-8FF0-305E7E52F1D2}" dt="2019-03-13T05:35:43.206" v="141" actId="20577"/>
          <ac:spMkLst>
            <pc:docMk/>
            <pc:sldMk cId="3829648546" sldId="260"/>
            <ac:spMk id="2" creationId="{3A7E12FC-6959-4C51-99C1-4AFBFD1BED01}"/>
          </ac:spMkLst>
        </pc:spChg>
        <pc:picChg chg="del">
          <ac:chgData name="James Joy" userId="0150eba3c8b48144" providerId="LiveId" clId="{221122CA-7EF5-45D2-8FF0-305E7E52F1D2}" dt="2019-03-13T05:35:47.266" v="142" actId="478"/>
          <ac:picMkLst>
            <pc:docMk/>
            <pc:sldMk cId="3829648546" sldId="260"/>
            <ac:picMk id="4" creationId="{03E91AC0-5076-4809-86A4-FFA23F08B042}"/>
          </ac:picMkLst>
        </pc:picChg>
        <pc:picChg chg="add mod">
          <ac:chgData name="James Joy" userId="0150eba3c8b48144" providerId="LiveId" clId="{221122CA-7EF5-45D2-8FF0-305E7E52F1D2}" dt="2019-03-13T05:35:57.633" v="144" actId="14100"/>
          <ac:picMkLst>
            <pc:docMk/>
            <pc:sldMk cId="3829648546" sldId="260"/>
            <ac:picMk id="5" creationId="{64CE0528-BBA5-401E-AD0A-665F86D9F34B}"/>
          </ac:picMkLst>
        </pc:picChg>
      </pc:sldChg>
      <pc:sldChg chg="addSp delSp modSp add">
        <pc:chgData name="James Joy" userId="0150eba3c8b48144" providerId="LiveId" clId="{221122CA-7EF5-45D2-8FF0-305E7E52F1D2}" dt="2019-03-13T05:36:39.115" v="158" actId="14100"/>
        <pc:sldMkLst>
          <pc:docMk/>
          <pc:sldMk cId="2598387379" sldId="261"/>
        </pc:sldMkLst>
        <pc:spChg chg="mod">
          <ac:chgData name="James Joy" userId="0150eba3c8b48144" providerId="LiveId" clId="{221122CA-7EF5-45D2-8FF0-305E7E52F1D2}" dt="2019-03-13T05:36:19.708" v="153" actId="20577"/>
          <ac:spMkLst>
            <pc:docMk/>
            <pc:sldMk cId="2598387379" sldId="261"/>
            <ac:spMk id="2" creationId="{3A7E12FC-6959-4C51-99C1-4AFBFD1BED01}"/>
          </ac:spMkLst>
        </pc:spChg>
        <pc:picChg chg="add mod">
          <ac:chgData name="James Joy" userId="0150eba3c8b48144" providerId="LiveId" clId="{221122CA-7EF5-45D2-8FF0-305E7E52F1D2}" dt="2019-03-13T05:36:39.115" v="158" actId="14100"/>
          <ac:picMkLst>
            <pc:docMk/>
            <pc:sldMk cId="2598387379" sldId="261"/>
            <ac:picMk id="4" creationId="{62C9C3EB-92FE-453B-8D50-A885D45A4673}"/>
          </ac:picMkLst>
        </pc:picChg>
        <pc:picChg chg="del">
          <ac:chgData name="James Joy" userId="0150eba3c8b48144" providerId="LiveId" clId="{221122CA-7EF5-45D2-8FF0-305E7E52F1D2}" dt="2019-03-13T05:36:23.668" v="154" actId="478"/>
          <ac:picMkLst>
            <pc:docMk/>
            <pc:sldMk cId="2598387379" sldId="261"/>
            <ac:picMk id="5" creationId="{64CE0528-BBA5-401E-AD0A-665F86D9F34B}"/>
          </ac:picMkLst>
        </pc:picChg>
      </pc:sldChg>
      <pc:sldChg chg="addSp delSp modSp add">
        <pc:chgData name="James Joy" userId="0150eba3c8b48144" providerId="LiveId" clId="{221122CA-7EF5-45D2-8FF0-305E7E52F1D2}" dt="2019-03-13T05:37:28.226" v="203" actId="14100"/>
        <pc:sldMkLst>
          <pc:docMk/>
          <pc:sldMk cId="2900719740" sldId="262"/>
        </pc:sldMkLst>
        <pc:spChg chg="mod">
          <ac:chgData name="James Joy" userId="0150eba3c8b48144" providerId="LiveId" clId="{221122CA-7EF5-45D2-8FF0-305E7E52F1D2}" dt="2019-03-13T05:37:15.706" v="200" actId="20577"/>
          <ac:spMkLst>
            <pc:docMk/>
            <pc:sldMk cId="2900719740" sldId="262"/>
            <ac:spMk id="2" creationId="{3A7E12FC-6959-4C51-99C1-4AFBFD1BED01}"/>
          </ac:spMkLst>
        </pc:spChg>
        <pc:picChg chg="del">
          <ac:chgData name="James Joy" userId="0150eba3c8b48144" providerId="LiveId" clId="{221122CA-7EF5-45D2-8FF0-305E7E52F1D2}" dt="2019-03-13T05:37:18.884" v="201" actId="478"/>
          <ac:picMkLst>
            <pc:docMk/>
            <pc:sldMk cId="2900719740" sldId="262"/>
            <ac:picMk id="4" creationId="{62C9C3EB-92FE-453B-8D50-A885D45A4673}"/>
          </ac:picMkLst>
        </pc:picChg>
        <pc:picChg chg="add mod">
          <ac:chgData name="James Joy" userId="0150eba3c8b48144" providerId="LiveId" clId="{221122CA-7EF5-45D2-8FF0-305E7E52F1D2}" dt="2019-03-13T05:37:28.226" v="203" actId="14100"/>
          <ac:picMkLst>
            <pc:docMk/>
            <pc:sldMk cId="2900719740" sldId="262"/>
            <ac:picMk id="5" creationId="{FB5B1866-B557-4C6C-ACCA-F6396C22136D}"/>
          </ac:picMkLst>
        </pc:picChg>
      </pc:sldChg>
      <pc:sldChg chg="addSp delSp modSp add">
        <pc:chgData name="James Joy" userId="0150eba3c8b48144" providerId="LiveId" clId="{221122CA-7EF5-45D2-8FF0-305E7E52F1D2}" dt="2019-03-13T05:40:00.203" v="220" actId="14100"/>
        <pc:sldMkLst>
          <pc:docMk/>
          <pc:sldMk cId="1732807020" sldId="263"/>
        </pc:sldMkLst>
        <pc:spChg chg="mod">
          <ac:chgData name="James Joy" userId="0150eba3c8b48144" providerId="LiveId" clId="{221122CA-7EF5-45D2-8FF0-305E7E52F1D2}" dt="2019-03-13T05:39:45.291" v="216" actId="20577"/>
          <ac:spMkLst>
            <pc:docMk/>
            <pc:sldMk cId="1732807020" sldId="263"/>
            <ac:spMk id="2" creationId="{3A7E12FC-6959-4C51-99C1-4AFBFD1BED01}"/>
          </ac:spMkLst>
        </pc:spChg>
        <pc:picChg chg="add mod">
          <ac:chgData name="James Joy" userId="0150eba3c8b48144" providerId="LiveId" clId="{221122CA-7EF5-45D2-8FF0-305E7E52F1D2}" dt="2019-03-13T05:40:00.203" v="220" actId="14100"/>
          <ac:picMkLst>
            <pc:docMk/>
            <pc:sldMk cId="1732807020" sldId="263"/>
            <ac:picMk id="4" creationId="{BDBCE1C9-C053-4332-989D-D18641D651C1}"/>
          </ac:picMkLst>
        </pc:picChg>
        <pc:picChg chg="del mod">
          <ac:chgData name="James Joy" userId="0150eba3c8b48144" providerId="LiveId" clId="{221122CA-7EF5-45D2-8FF0-305E7E52F1D2}" dt="2019-03-13T05:39:49.355" v="218" actId="478"/>
          <ac:picMkLst>
            <pc:docMk/>
            <pc:sldMk cId="1732807020" sldId="263"/>
            <ac:picMk id="5" creationId="{FB5B1866-B557-4C6C-ACCA-F6396C22136D}"/>
          </ac:picMkLst>
        </pc:picChg>
      </pc:sldChg>
      <pc:sldChg chg="addSp delSp modSp add del">
        <pc:chgData name="James Joy" userId="0150eba3c8b48144" providerId="LiveId" clId="{221122CA-7EF5-45D2-8FF0-305E7E52F1D2}" dt="2019-03-13T21:38:59.732" v="686" actId="2696"/>
        <pc:sldMkLst>
          <pc:docMk/>
          <pc:sldMk cId="10003234" sldId="264"/>
        </pc:sldMkLst>
        <pc:spChg chg="mod">
          <ac:chgData name="James Joy" userId="0150eba3c8b48144" providerId="LiveId" clId="{221122CA-7EF5-45D2-8FF0-305E7E52F1D2}" dt="2019-03-13T05:40:56.989" v="245" actId="26606"/>
          <ac:spMkLst>
            <pc:docMk/>
            <pc:sldMk cId="10003234" sldId="264"/>
            <ac:spMk id="2" creationId="{3A7E12FC-6959-4C51-99C1-4AFBFD1BED01}"/>
          </ac:spMkLst>
        </pc:spChg>
        <pc:spChg chg="del">
          <ac:chgData name="James Joy" userId="0150eba3c8b48144" providerId="LiveId" clId="{221122CA-7EF5-45D2-8FF0-305E7E52F1D2}" dt="2019-03-13T05:40:56.989" v="245" actId="26606"/>
          <ac:spMkLst>
            <pc:docMk/>
            <pc:sldMk cId="10003234" sldId="264"/>
            <ac:spMk id="12" creationId="{6753252F-4873-4F63-801D-CC719279A7D5}"/>
          </ac:spMkLst>
        </pc:spChg>
        <pc:spChg chg="del">
          <ac:chgData name="James Joy" userId="0150eba3c8b48144" providerId="LiveId" clId="{221122CA-7EF5-45D2-8FF0-305E7E52F1D2}" dt="2019-03-13T05:40:56.989" v="245" actId="26606"/>
          <ac:spMkLst>
            <pc:docMk/>
            <pc:sldMk cId="10003234" sldId="264"/>
            <ac:spMk id="14" creationId="{047C8CCB-F95D-4249-92DD-651249D3535A}"/>
          </ac:spMkLst>
        </pc:spChg>
        <pc:spChg chg="add">
          <ac:chgData name="James Joy" userId="0150eba3c8b48144" providerId="LiveId" clId="{221122CA-7EF5-45D2-8FF0-305E7E52F1D2}" dt="2019-03-13T05:40:56.989" v="245" actId="26606"/>
          <ac:spMkLst>
            <pc:docMk/>
            <pc:sldMk cId="10003234" sldId="264"/>
            <ac:spMk id="19" creationId="{A4AC5506-6312-4701-8D3C-40187889A947}"/>
          </ac:spMkLst>
        </pc:spChg>
        <pc:picChg chg="del">
          <ac:chgData name="James Joy" userId="0150eba3c8b48144" providerId="LiveId" clId="{221122CA-7EF5-45D2-8FF0-305E7E52F1D2}" dt="2019-03-13T05:40:45.132" v="243" actId="478"/>
          <ac:picMkLst>
            <pc:docMk/>
            <pc:sldMk cId="10003234" sldId="264"/>
            <ac:picMk id="4" creationId="{BDBCE1C9-C053-4332-989D-D18641D651C1}"/>
          </ac:picMkLst>
        </pc:picChg>
        <pc:picChg chg="add mod">
          <ac:chgData name="James Joy" userId="0150eba3c8b48144" providerId="LiveId" clId="{221122CA-7EF5-45D2-8FF0-305E7E52F1D2}" dt="2019-03-13T05:40:56.989" v="245" actId="26606"/>
          <ac:picMkLst>
            <pc:docMk/>
            <pc:sldMk cId="10003234" sldId="264"/>
            <ac:picMk id="5" creationId="{DAABC560-2206-4407-AAE2-D03488E9D428}"/>
          </ac:picMkLst>
        </pc:picChg>
      </pc:sldChg>
      <pc:sldChg chg="addSp delSp modSp add mod ord setBg">
        <pc:chgData name="James Joy" userId="0150eba3c8b48144" providerId="LiveId" clId="{221122CA-7EF5-45D2-8FF0-305E7E52F1D2}" dt="2019-03-13T09:05:08.433" v="253"/>
        <pc:sldMkLst>
          <pc:docMk/>
          <pc:sldMk cId="1884754740" sldId="265"/>
        </pc:sldMkLst>
        <pc:spChg chg="del">
          <ac:chgData name="James Joy" userId="0150eba3c8b48144" providerId="LiveId" clId="{221122CA-7EF5-45D2-8FF0-305E7E52F1D2}" dt="2019-03-13T05:50:06.188" v="250" actId="478"/>
          <ac:spMkLst>
            <pc:docMk/>
            <pc:sldMk cId="1884754740" sldId="265"/>
            <ac:spMk id="2" creationId="{51239B28-4558-4778-B0B6-8406D160E15F}"/>
          </ac:spMkLst>
        </pc:spChg>
        <pc:spChg chg="del">
          <ac:chgData name="James Joy" userId="0150eba3c8b48144" providerId="LiveId" clId="{221122CA-7EF5-45D2-8FF0-305E7E52F1D2}" dt="2019-03-13T05:50:01.928" v="249" actId="478"/>
          <ac:spMkLst>
            <pc:docMk/>
            <pc:sldMk cId="1884754740" sldId="265"/>
            <ac:spMk id="3" creationId="{EB612D79-B175-45DA-87A9-2AB6BFD50A4D}"/>
          </ac:spMkLst>
        </pc:spChg>
        <pc:spChg chg="add">
          <ac:chgData name="James Joy" userId="0150eba3c8b48144" providerId="LiveId" clId="{221122CA-7EF5-45D2-8FF0-305E7E52F1D2}" dt="2019-03-13T05:50:21.456" v="252" actId="26606"/>
          <ac:spMkLst>
            <pc:docMk/>
            <pc:sldMk cId="1884754740" sldId="265"/>
            <ac:spMk id="10" creationId="{A2509F26-B5DC-4BA7-B476-4CB044237A2E}"/>
          </ac:spMkLst>
        </pc:spChg>
        <pc:spChg chg="add">
          <ac:chgData name="James Joy" userId="0150eba3c8b48144" providerId="LiveId" clId="{221122CA-7EF5-45D2-8FF0-305E7E52F1D2}" dt="2019-03-13T05:50:21.456" v="252" actId="26606"/>
          <ac:spMkLst>
            <pc:docMk/>
            <pc:sldMk cId="1884754740" sldId="265"/>
            <ac:spMk id="12" creationId="{DB103EB1-B135-4526-B883-33228FC27FF1}"/>
          </ac:spMkLst>
        </pc:spChg>
        <pc:picChg chg="add mod">
          <ac:chgData name="James Joy" userId="0150eba3c8b48144" providerId="LiveId" clId="{221122CA-7EF5-45D2-8FF0-305E7E52F1D2}" dt="2019-03-13T05:50:21.456" v="252" actId="26606"/>
          <ac:picMkLst>
            <pc:docMk/>
            <pc:sldMk cId="1884754740" sldId="265"/>
            <ac:picMk id="5" creationId="{FA2EF993-58D5-4656-97D9-853FDF9D017B}"/>
          </ac:picMkLst>
        </pc:picChg>
      </pc:sldChg>
      <pc:sldChg chg="add del">
        <pc:chgData name="James Joy" userId="0150eba3c8b48144" providerId="LiveId" clId="{221122CA-7EF5-45D2-8FF0-305E7E52F1D2}" dt="2019-03-13T05:49:55.046" v="247" actId="2696"/>
        <pc:sldMkLst>
          <pc:docMk/>
          <pc:sldMk cId="2489267396" sldId="265"/>
        </pc:sldMkLst>
      </pc:sldChg>
      <pc:sldChg chg="addSp delSp modSp add del mod setBg">
        <pc:chgData name="James Joy" userId="0150eba3c8b48144" providerId="LiveId" clId="{221122CA-7EF5-45D2-8FF0-305E7E52F1D2}" dt="2019-03-13T09:16:49.596" v="294" actId="2696"/>
        <pc:sldMkLst>
          <pc:docMk/>
          <pc:sldMk cId="962055481" sldId="266"/>
        </pc:sldMkLst>
        <pc:spChg chg="del">
          <ac:chgData name="James Joy" userId="0150eba3c8b48144" providerId="LiveId" clId="{221122CA-7EF5-45D2-8FF0-305E7E52F1D2}" dt="2019-03-13T09:10:42.669" v="256" actId="478"/>
          <ac:spMkLst>
            <pc:docMk/>
            <pc:sldMk cId="962055481" sldId="266"/>
            <ac:spMk id="2" creationId="{60987749-DD97-41F7-94E8-F1FC3971DDD6}"/>
          </ac:spMkLst>
        </pc:spChg>
        <pc:spChg chg="del">
          <ac:chgData name="James Joy" userId="0150eba3c8b48144" providerId="LiveId" clId="{221122CA-7EF5-45D2-8FF0-305E7E52F1D2}" dt="2019-03-13T09:10:36.768" v="255" actId="478"/>
          <ac:spMkLst>
            <pc:docMk/>
            <pc:sldMk cId="962055481" sldId="266"/>
            <ac:spMk id="3" creationId="{171E8717-998E-45D4-8B1B-14FC5C548D3E}"/>
          </ac:spMkLst>
        </pc:spChg>
        <pc:spChg chg="add">
          <ac:chgData name="James Joy" userId="0150eba3c8b48144" providerId="LiveId" clId="{221122CA-7EF5-45D2-8FF0-305E7E52F1D2}" dt="2019-03-13T09:14:46.641" v="275" actId="26606"/>
          <ac:spMkLst>
            <pc:docMk/>
            <pc:sldMk cId="962055481" sldId="266"/>
            <ac:spMk id="10" creationId="{53BB5D57-6178-4F62-B472-0312F6D95A85}"/>
          </ac:spMkLst>
        </pc:spChg>
        <pc:spChg chg="add">
          <ac:chgData name="James Joy" userId="0150eba3c8b48144" providerId="LiveId" clId="{221122CA-7EF5-45D2-8FF0-305E7E52F1D2}" dt="2019-03-13T09:14:46.641" v="275" actId="26606"/>
          <ac:spMkLst>
            <pc:docMk/>
            <pc:sldMk cId="962055481" sldId="266"/>
            <ac:spMk id="12" creationId="{4C61BD32-7542-4D52-BA5A-3ADE869BF8AC}"/>
          </ac:spMkLst>
        </pc:spChg>
        <pc:picChg chg="add mod">
          <ac:chgData name="James Joy" userId="0150eba3c8b48144" providerId="LiveId" clId="{221122CA-7EF5-45D2-8FF0-305E7E52F1D2}" dt="2019-03-13T09:14:46.641" v="275" actId="26606"/>
          <ac:picMkLst>
            <pc:docMk/>
            <pc:sldMk cId="962055481" sldId="266"/>
            <ac:picMk id="5" creationId="{8FD4DFED-C3E2-4DE0-9853-2F4C821106F2}"/>
          </ac:picMkLst>
        </pc:picChg>
      </pc:sldChg>
      <pc:sldChg chg="addSp delSp modSp add del mod setBg">
        <pc:chgData name="James Joy" userId="0150eba3c8b48144" providerId="LiveId" clId="{221122CA-7EF5-45D2-8FF0-305E7E52F1D2}" dt="2019-03-13T09:15:35.910" v="281" actId="2696"/>
        <pc:sldMkLst>
          <pc:docMk/>
          <pc:sldMk cId="1722565386" sldId="267"/>
        </pc:sldMkLst>
        <pc:spChg chg="del">
          <ac:chgData name="James Joy" userId="0150eba3c8b48144" providerId="LiveId" clId="{221122CA-7EF5-45D2-8FF0-305E7E52F1D2}" dt="2019-03-13T09:11:50.499" v="260" actId="478"/>
          <ac:spMkLst>
            <pc:docMk/>
            <pc:sldMk cId="1722565386" sldId="267"/>
            <ac:spMk id="2" creationId="{B4AEF138-8E6E-4E5F-8CA3-74BDFF8FE9C4}"/>
          </ac:spMkLst>
        </pc:spChg>
        <pc:spChg chg="del">
          <ac:chgData name="James Joy" userId="0150eba3c8b48144" providerId="LiveId" clId="{221122CA-7EF5-45D2-8FF0-305E7E52F1D2}" dt="2019-03-13T09:11:46.613" v="259" actId="478"/>
          <ac:spMkLst>
            <pc:docMk/>
            <pc:sldMk cId="1722565386" sldId="267"/>
            <ac:spMk id="3" creationId="{DF15C29B-4453-40E0-A08E-E749E1481BCF}"/>
          </ac:spMkLst>
        </pc:spChg>
        <pc:spChg chg="add del">
          <ac:chgData name="James Joy" userId="0150eba3c8b48144" providerId="LiveId" clId="{221122CA-7EF5-45D2-8FF0-305E7E52F1D2}" dt="2019-03-13T09:14:19.291" v="269" actId="26606"/>
          <ac:spMkLst>
            <pc:docMk/>
            <pc:sldMk cId="1722565386" sldId="267"/>
            <ac:spMk id="9" creationId="{A9F529C3-C941-49FD-8C67-82F134F64BDB}"/>
          </ac:spMkLst>
        </pc:spChg>
        <pc:spChg chg="add del">
          <ac:chgData name="James Joy" userId="0150eba3c8b48144" providerId="LiveId" clId="{221122CA-7EF5-45D2-8FF0-305E7E52F1D2}" dt="2019-03-13T09:14:19.291" v="269" actId="26606"/>
          <ac:spMkLst>
            <pc:docMk/>
            <pc:sldMk cId="1722565386" sldId="267"/>
            <ac:spMk id="10" creationId="{20586029-32A0-47E5-9AEC-AE3ABA6B94D0}"/>
          </ac:spMkLst>
        </pc:spChg>
        <pc:spChg chg="add del">
          <ac:chgData name="James Joy" userId="0150eba3c8b48144" providerId="LiveId" clId="{221122CA-7EF5-45D2-8FF0-305E7E52F1D2}" dt="2019-03-13T09:14:13.764" v="265" actId="26606"/>
          <ac:spMkLst>
            <pc:docMk/>
            <pc:sldMk cId="1722565386" sldId="267"/>
            <ac:spMk id="12" creationId="{A9F529C3-C941-49FD-8C67-82F134F64BDB}"/>
          </ac:spMkLst>
        </pc:spChg>
        <pc:spChg chg="add del">
          <ac:chgData name="James Joy" userId="0150eba3c8b48144" providerId="LiveId" clId="{221122CA-7EF5-45D2-8FF0-305E7E52F1D2}" dt="2019-03-13T09:14:13.764" v="265" actId="26606"/>
          <ac:spMkLst>
            <pc:docMk/>
            <pc:sldMk cId="1722565386" sldId="267"/>
            <ac:spMk id="14" creationId="{20586029-32A0-47E5-9AEC-AE3ABA6B94D0}"/>
          </ac:spMkLst>
        </pc:spChg>
        <pc:picChg chg="add del mod ord">
          <ac:chgData name="James Joy" userId="0150eba3c8b48144" providerId="LiveId" clId="{221122CA-7EF5-45D2-8FF0-305E7E52F1D2}" dt="2019-03-13T09:15:33.335" v="280" actId="478"/>
          <ac:picMkLst>
            <pc:docMk/>
            <pc:sldMk cId="1722565386" sldId="267"/>
            <ac:picMk id="5" creationId="{7239B312-E8F6-4E55-B31A-D15D1A017102}"/>
          </ac:picMkLst>
        </pc:picChg>
        <pc:picChg chg="add del mod">
          <ac:chgData name="James Joy" userId="0150eba3c8b48144" providerId="LiveId" clId="{221122CA-7EF5-45D2-8FF0-305E7E52F1D2}" dt="2019-03-13T09:14:22.402" v="270" actId="931"/>
          <ac:picMkLst>
            <pc:docMk/>
            <pc:sldMk cId="1722565386" sldId="267"/>
            <ac:picMk id="7" creationId="{A2952EBF-A476-4F2A-994F-8F8D2CC12652}"/>
          </ac:picMkLst>
        </pc:picChg>
        <pc:cxnChg chg="add del">
          <ac:chgData name="James Joy" userId="0150eba3c8b48144" providerId="LiveId" clId="{221122CA-7EF5-45D2-8FF0-305E7E52F1D2}" dt="2019-03-13T09:14:19.291" v="269" actId="26606"/>
          <ac:cxnSpMkLst>
            <pc:docMk/>
            <pc:sldMk cId="1722565386" sldId="267"/>
            <ac:cxnSpMk id="11" creationId="{8C730EAB-A532-4295-A302-FB4B90DB9F5E}"/>
          </ac:cxnSpMkLst>
        </pc:cxnChg>
        <pc:cxnChg chg="add del">
          <ac:chgData name="James Joy" userId="0150eba3c8b48144" providerId="LiveId" clId="{221122CA-7EF5-45D2-8FF0-305E7E52F1D2}" dt="2019-03-13T09:14:13.764" v="265" actId="26606"/>
          <ac:cxnSpMkLst>
            <pc:docMk/>
            <pc:sldMk cId="1722565386" sldId="267"/>
            <ac:cxnSpMk id="16" creationId="{8C730EAB-A532-4295-A302-FB4B90DB9F5E}"/>
          </ac:cxnSpMkLst>
        </pc:cxnChg>
      </pc:sldChg>
      <pc:sldChg chg="addSp delSp modSp add mod setBg">
        <pc:chgData name="James Joy" userId="0150eba3c8b48144" providerId="LiveId" clId="{221122CA-7EF5-45D2-8FF0-305E7E52F1D2}" dt="2019-03-13T21:25:00.386" v="685" actId="207"/>
        <pc:sldMkLst>
          <pc:docMk/>
          <pc:sldMk cId="14377146" sldId="268"/>
        </pc:sldMkLst>
        <pc:spChg chg="del">
          <ac:chgData name="James Joy" userId="0150eba3c8b48144" providerId="LiveId" clId="{221122CA-7EF5-45D2-8FF0-305E7E52F1D2}" dt="2019-03-13T09:14:30.421" v="272" actId="478"/>
          <ac:spMkLst>
            <pc:docMk/>
            <pc:sldMk cId="14377146" sldId="268"/>
            <ac:spMk id="2" creationId="{3F98EF4E-3500-4455-8173-A41E19A0941E}"/>
          </ac:spMkLst>
        </pc:spChg>
        <pc:spChg chg="add mod">
          <ac:chgData name="James Joy" userId="0150eba3c8b48144" providerId="LiveId" clId="{221122CA-7EF5-45D2-8FF0-305E7E52F1D2}" dt="2019-03-13T21:25:00.386" v="685" actId="207"/>
          <ac:spMkLst>
            <pc:docMk/>
            <pc:sldMk cId="14377146" sldId="268"/>
            <ac:spMk id="2" creationId="{A9F6439A-544F-4BD0-9B94-653A9B7953CA}"/>
          </ac:spMkLst>
        </pc:spChg>
        <pc:spChg chg="del">
          <ac:chgData name="James Joy" userId="0150eba3c8b48144" providerId="LiveId" clId="{221122CA-7EF5-45D2-8FF0-305E7E52F1D2}" dt="2019-03-13T09:14:28.456" v="271" actId="478"/>
          <ac:spMkLst>
            <pc:docMk/>
            <pc:sldMk cId="14377146" sldId="268"/>
            <ac:spMk id="3" creationId="{BACD92A9-E823-46DD-A9E8-F1D86A584DD9}"/>
          </ac:spMkLst>
        </pc:spChg>
        <pc:spChg chg="add">
          <ac:chgData name="James Joy" userId="0150eba3c8b48144" providerId="LiveId" clId="{221122CA-7EF5-45D2-8FF0-305E7E52F1D2}" dt="2019-03-13T09:14:39.633" v="274" actId="26606"/>
          <ac:spMkLst>
            <pc:docMk/>
            <pc:sldMk cId="14377146" sldId="268"/>
            <ac:spMk id="10" creationId="{32BC26D8-82FB-445E-AA49-62A77D7C1EE0}"/>
          </ac:spMkLst>
        </pc:spChg>
        <pc:spChg chg="add">
          <ac:chgData name="James Joy" userId="0150eba3c8b48144" providerId="LiveId" clId="{221122CA-7EF5-45D2-8FF0-305E7E52F1D2}" dt="2019-03-13T09:14:39.633" v="274" actId="26606"/>
          <ac:spMkLst>
            <pc:docMk/>
            <pc:sldMk cId="14377146" sldId="268"/>
            <ac:spMk id="12" creationId="{CB44330D-EA18-4254-AA95-EB49948539B8}"/>
          </ac:spMkLst>
        </pc:spChg>
        <pc:picChg chg="add del mod">
          <ac:chgData name="James Joy" userId="0150eba3c8b48144" providerId="LiveId" clId="{221122CA-7EF5-45D2-8FF0-305E7E52F1D2}" dt="2019-03-13T09:17:54.320" v="299" actId="478"/>
          <ac:picMkLst>
            <pc:docMk/>
            <pc:sldMk cId="14377146" sldId="268"/>
            <ac:picMk id="5" creationId="{F3CD03AF-40E3-4207-BC13-F73B583BF47C}"/>
          </ac:picMkLst>
        </pc:picChg>
        <pc:picChg chg="add mod">
          <ac:chgData name="James Joy" userId="0150eba3c8b48144" providerId="LiveId" clId="{221122CA-7EF5-45D2-8FF0-305E7E52F1D2}" dt="2019-03-13T09:18:06.972" v="302" actId="14100"/>
          <ac:picMkLst>
            <pc:docMk/>
            <pc:sldMk cId="14377146" sldId="268"/>
            <ac:picMk id="7" creationId="{CF60503B-E465-46E0-B5CF-FACE60F5F1DC}"/>
          </ac:picMkLst>
        </pc:picChg>
      </pc:sldChg>
      <pc:sldChg chg="addSp delSp modSp add">
        <pc:chgData name="James Joy" userId="0150eba3c8b48144" providerId="LiveId" clId="{221122CA-7EF5-45D2-8FF0-305E7E52F1D2}" dt="2019-03-13T21:23:00.601" v="615" actId="1076"/>
        <pc:sldMkLst>
          <pc:docMk/>
          <pc:sldMk cId="3947435551" sldId="269"/>
        </pc:sldMkLst>
        <pc:spChg chg="add mod">
          <ac:chgData name="James Joy" userId="0150eba3c8b48144" providerId="LiveId" clId="{221122CA-7EF5-45D2-8FF0-305E7E52F1D2}" dt="2019-03-13T21:23:00.601" v="615" actId="1076"/>
          <ac:spMkLst>
            <pc:docMk/>
            <pc:sldMk cId="3947435551" sldId="269"/>
            <ac:spMk id="2" creationId="{1365C11F-69A7-485C-A9E3-DE6793CD3064}"/>
          </ac:spMkLst>
        </pc:spChg>
        <pc:spChg chg="del">
          <ac:chgData name="James Joy" userId="0150eba3c8b48144" providerId="LiveId" clId="{221122CA-7EF5-45D2-8FF0-305E7E52F1D2}" dt="2019-03-13T09:15:25.091" v="279" actId="26606"/>
          <ac:spMkLst>
            <pc:docMk/>
            <pc:sldMk cId="3947435551" sldId="269"/>
            <ac:spMk id="10" creationId="{53BB5D57-6178-4F62-B472-0312F6D95A85}"/>
          </ac:spMkLst>
        </pc:spChg>
        <pc:spChg chg="del">
          <ac:chgData name="James Joy" userId="0150eba3c8b48144" providerId="LiveId" clId="{221122CA-7EF5-45D2-8FF0-305E7E52F1D2}" dt="2019-03-13T09:15:25.091" v="279" actId="26606"/>
          <ac:spMkLst>
            <pc:docMk/>
            <pc:sldMk cId="3947435551" sldId="269"/>
            <ac:spMk id="12" creationId="{4C61BD32-7542-4D52-BA5A-3ADE869BF8AC}"/>
          </ac:spMkLst>
        </pc:spChg>
        <pc:spChg chg="add">
          <ac:chgData name="James Joy" userId="0150eba3c8b48144" providerId="LiveId" clId="{221122CA-7EF5-45D2-8FF0-305E7E52F1D2}" dt="2019-03-13T09:15:25.091" v="279" actId="26606"/>
          <ac:spMkLst>
            <pc:docMk/>
            <pc:sldMk cId="3947435551" sldId="269"/>
            <ac:spMk id="17" creationId="{53BB5D57-6178-4F62-B472-0312F6D95A85}"/>
          </ac:spMkLst>
        </pc:spChg>
        <pc:spChg chg="add">
          <ac:chgData name="James Joy" userId="0150eba3c8b48144" providerId="LiveId" clId="{221122CA-7EF5-45D2-8FF0-305E7E52F1D2}" dt="2019-03-13T09:15:25.091" v="279" actId="26606"/>
          <ac:spMkLst>
            <pc:docMk/>
            <pc:sldMk cId="3947435551" sldId="269"/>
            <ac:spMk id="19" creationId="{4C61BD32-7542-4D52-BA5A-3ADE869BF8AC}"/>
          </ac:spMkLst>
        </pc:spChg>
        <pc:picChg chg="add del mod">
          <ac:chgData name="James Joy" userId="0150eba3c8b48144" providerId="LiveId" clId="{221122CA-7EF5-45D2-8FF0-305E7E52F1D2}" dt="2019-03-13T09:16:29.223" v="288" actId="478"/>
          <ac:picMkLst>
            <pc:docMk/>
            <pc:sldMk cId="3947435551" sldId="269"/>
            <ac:picMk id="3" creationId="{0FD7638D-7872-428E-9D43-9B740A35C2E1}"/>
          </ac:picMkLst>
        </pc:picChg>
        <pc:picChg chg="del">
          <ac:chgData name="James Joy" userId="0150eba3c8b48144" providerId="LiveId" clId="{221122CA-7EF5-45D2-8FF0-305E7E52F1D2}" dt="2019-03-13T09:15:18.192" v="277" actId="478"/>
          <ac:picMkLst>
            <pc:docMk/>
            <pc:sldMk cId="3947435551" sldId="269"/>
            <ac:picMk id="5" creationId="{8FD4DFED-C3E2-4DE0-9853-2F4C821106F2}"/>
          </ac:picMkLst>
        </pc:picChg>
        <pc:picChg chg="add mod">
          <ac:chgData name="James Joy" userId="0150eba3c8b48144" providerId="LiveId" clId="{221122CA-7EF5-45D2-8FF0-305E7E52F1D2}" dt="2019-03-13T09:16:45.912" v="293" actId="14100"/>
          <ac:picMkLst>
            <pc:docMk/>
            <pc:sldMk cId="3947435551" sldId="269"/>
            <ac:picMk id="6" creationId="{5425FEA0-E128-4F34-8C59-2313B01ABBC9}"/>
          </ac:picMkLst>
        </pc:picChg>
      </pc:sldChg>
      <pc:sldChg chg="addSp delSp modSp add">
        <pc:chgData name="James Joy" userId="0150eba3c8b48144" providerId="LiveId" clId="{221122CA-7EF5-45D2-8FF0-305E7E52F1D2}" dt="2019-03-13T21:24:20.142" v="661" actId="1076"/>
        <pc:sldMkLst>
          <pc:docMk/>
          <pc:sldMk cId="2645189457" sldId="270"/>
        </pc:sldMkLst>
        <pc:spChg chg="add mod">
          <ac:chgData name="James Joy" userId="0150eba3c8b48144" providerId="LiveId" clId="{221122CA-7EF5-45D2-8FF0-305E7E52F1D2}" dt="2019-03-13T21:24:20.142" v="661" actId="1076"/>
          <ac:spMkLst>
            <pc:docMk/>
            <pc:sldMk cId="2645189457" sldId="270"/>
            <ac:spMk id="2" creationId="{8930746D-CC74-49D8-932E-08ED745167BF}"/>
          </ac:spMkLst>
        </pc:spChg>
        <pc:picChg chg="del">
          <ac:chgData name="James Joy" userId="0150eba3c8b48144" providerId="LiveId" clId="{221122CA-7EF5-45D2-8FF0-305E7E52F1D2}" dt="2019-03-13T09:15:44.435" v="283" actId="478"/>
          <ac:picMkLst>
            <pc:docMk/>
            <pc:sldMk cId="2645189457" sldId="270"/>
            <ac:picMk id="3" creationId="{0FD7638D-7872-428E-9D43-9B740A35C2E1}"/>
          </ac:picMkLst>
        </pc:picChg>
        <pc:picChg chg="add mod">
          <ac:chgData name="James Joy" userId="0150eba3c8b48144" providerId="LiveId" clId="{221122CA-7EF5-45D2-8FF0-305E7E52F1D2}" dt="2019-03-13T09:15:59.125" v="286" actId="14100"/>
          <ac:picMkLst>
            <pc:docMk/>
            <pc:sldMk cId="2645189457" sldId="270"/>
            <ac:picMk id="4" creationId="{AB7707B2-1B25-4A0C-A149-494E458E4005}"/>
          </ac:picMkLst>
        </pc:picChg>
      </pc:sldChg>
      <pc:sldChg chg="addSp modSp add">
        <pc:chgData name="James Joy" userId="0150eba3c8b48144" providerId="LiveId" clId="{221122CA-7EF5-45D2-8FF0-305E7E52F1D2}" dt="2019-03-13T21:23:43.393" v="643" actId="207"/>
        <pc:sldMkLst>
          <pc:docMk/>
          <pc:sldMk cId="2676589754" sldId="271"/>
        </pc:sldMkLst>
        <pc:spChg chg="add mod">
          <ac:chgData name="James Joy" userId="0150eba3c8b48144" providerId="LiveId" clId="{221122CA-7EF5-45D2-8FF0-305E7E52F1D2}" dt="2019-03-13T21:23:43.393" v="643" actId="207"/>
          <ac:spMkLst>
            <pc:docMk/>
            <pc:sldMk cId="2676589754" sldId="271"/>
            <ac:spMk id="2" creationId="{F0F3870C-F29D-4400-BAA2-3E856766CB14}"/>
          </ac:spMkLst>
        </pc:spChg>
        <pc:picChg chg="mod">
          <ac:chgData name="James Joy" userId="0150eba3c8b48144" providerId="LiveId" clId="{221122CA-7EF5-45D2-8FF0-305E7E52F1D2}" dt="2019-03-13T09:17:09.079" v="298" actId="14100"/>
          <ac:picMkLst>
            <pc:docMk/>
            <pc:sldMk cId="2676589754" sldId="271"/>
            <ac:picMk id="3" creationId="{0FD7638D-7872-428E-9D43-9B740A35C2E1}"/>
          </ac:picMkLst>
        </pc:picChg>
      </pc:sldChg>
      <pc:sldChg chg="addSp delSp modSp add del ord">
        <pc:chgData name="James Joy" userId="0150eba3c8b48144" providerId="LiveId" clId="{221122CA-7EF5-45D2-8FF0-305E7E52F1D2}" dt="2019-03-13T21:04:16.125" v="332" actId="2696"/>
        <pc:sldMkLst>
          <pc:docMk/>
          <pc:sldMk cId="2277533821" sldId="272"/>
        </pc:sldMkLst>
        <pc:picChg chg="add del mod">
          <ac:chgData name="James Joy" userId="0150eba3c8b48144" providerId="LiveId" clId="{221122CA-7EF5-45D2-8FF0-305E7E52F1D2}" dt="2019-03-13T09:18:57.734" v="308" actId="478"/>
          <ac:picMkLst>
            <pc:docMk/>
            <pc:sldMk cId="2277533821" sldId="272"/>
            <ac:picMk id="3" creationId="{4147587B-E405-4229-A49D-A785901DCDC6}"/>
          </ac:picMkLst>
        </pc:picChg>
        <pc:picChg chg="add mod">
          <ac:chgData name="James Joy" userId="0150eba3c8b48144" providerId="LiveId" clId="{221122CA-7EF5-45D2-8FF0-305E7E52F1D2}" dt="2019-03-13T09:19:38.617" v="317" actId="14100"/>
          <ac:picMkLst>
            <pc:docMk/>
            <pc:sldMk cId="2277533821" sldId="272"/>
            <ac:picMk id="5" creationId="{511B6B81-F05F-486D-8630-01B153AE03F2}"/>
          </ac:picMkLst>
        </pc:picChg>
        <pc:picChg chg="del">
          <ac:chgData name="James Joy" userId="0150eba3c8b48144" providerId="LiveId" clId="{221122CA-7EF5-45D2-8FF0-305E7E52F1D2}" dt="2019-03-13T09:18:37.609" v="304" actId="478"/>
          <ac:picMkLst>
            <pc:docMk/>
            <pc:sldMk cId="2277533821" sldId="272"/>
            <ac:picMk id="7" creationId="{CF60503B-E465-46E0-B5CF-FACE60F5F1DC}"/>
          </ac:picMkLst>
        </pc:picChg>
      </pc:sldChg>
      <pc:sldChg chg="addSp delSp modSp add del mod setBg">
        <pc:chgData name="James Joy" userId="0150eba3c8b48144" providerId="LiveId" clId="{221122CA-7EF5-45D2-8FF0-305E7E52F1D2}" dt="2019-03-13T21:18:50.353" v="497" actId="2696"/>
        <pc:sldMkLst>
          <pc:docMk/>
          <pc:sldMk cId="3004778243" sldId="272"/>
        </pc:sldMkLst>
        <pc:spChg chg="del">
          <ac:chgData name="James Joy" userId="0150eba3c8b48144" providerId="LiveId" clId="{221122CA-7EF5-45D2-8FF0-305E7E52F1D2}" dt="2019-03-13T21:06:42.027" v="335" actId="478"/>
          <ac:spMkLst>
            <pc:docMk/>
            <pc:sldMk cId="3004778243" sldId="272"/>
            <ac:spMk id="2" creationId="{16D6476D-C047-4279-8CFA-7A68731998DF}"/>
          </ac:spMkLst>
        </pc:spChg>
        <pc:spChg chg="del">
          <ac:chgData name="James Joy" userId="0150eba3c8b48144" providerId="LiveId" clId="{221122CA-7EF5-45D2-8FF0-305E7E52F1D2}" dt="2019-03-13T21:06:40.794" v="334" actId="478"/>
          <ac:spMkLst>
            <pc:docMk/>
            <pc:sldMk cId="3004778243" sldId="272"/>
            <ac:spMk id="3" creationId="{57ED41E5-C858-4C60-A5BE-A0EDA8C8E191}"/>
          </ac:spMkLst>
        </pc:spChg>
        <pc:spChg chg="add mod">
          <ac:chgData name="James Joy" userId="0150eba3c8b48144" providerId="LiveId" clId="{221122CA-7EF5-45D2-8FF0-305E7E52F1D2}" dt="2019-03-13T21:15:14.076" v="434" actId="1076"/>
          <ac:spMkLst>
            <pc:docMk/>
            <pc:sldMk cId="3004778243" sldId="272"/>
            <ac:spMk id="12" creationId="{7A7AB50E-D6DF-4687-994E-1E99849EA258}"/>
          </ac:spMkLst>
        </pc:spChg>
        <pc:spChg chg="add">
          <ac:chgData name="James Joy" userId="0150eba3c8b48144" providerId="LiveId" clId="{221122CA-7EF5-45D2-8FF0-305E7E52F1D2}" dt="2019-03-13T21:07:42.739" v="345" actId="26606"/>
          <ac:spMkLst>
            <pc:docMk/>
            <pc:sldMk cId="3004778243" sldId="272"/>
            <ac:spMk id="22" creationId="{2C444748-5A8D-4B53-89FE-42B455DFA2D1}"/>
          </ac:spMkLst>
        </pc:spChg>
        <pc:spChg chg="add">
          <ac:chgData name="James Joy" userId="0150eba3c8b48144" providerId="LiveId" clId="{221122CA-7EF5-45D2-8FF0-305E7E52F1D2}" dt="2019-03-13T21:07:42.739" v="345" actId="26606"/>
          <ac:spMkLst>
            <pc:docMk/>
            <pc:sldMk cId="3004778243" sldId="272"/>
            <ac:spMk id="23" creationId="{E1750109-3B91-4506-B997-0CD8E35A1488}"/>
          </ac:spMkLst>
        </pc:spChg>
        <pc:spChg chg="add">
          <ac:chgData name="James Joy" userId="0150eba3c8b48144" providerId="LiveId" clId="{221122CA-7EF5-45D2-8FF0-305E7E52F1D2}" dt="2019-03-13T21:07:42.739" v="345" actId="26606"/>
          <ac:spMkLst>
            <pc:docMk/>
            <pc:sldMk cId="3004778243" sldId="272"/>
            <ac:spMk id="24" creationId="{14044C96-7CFD-44DB-A579-D77B0D37C681}"/>
          </ac:spMkLst>
        </pc:spChg>
        <pc:spChg chg="add">
          <ac:chgData name="James Joy" userId="0150eba3c8b48144" providerId="LiveId" clId="{221122CA-7EF5-45D2-8FF0-305E7E52F1D2}" dt="2019-03-13T21:07:42.739" v="345" actId="26606"/>
          <ac:spMkLst>
            <pc:docMk/>
            <pc:sldMk cId="3004778243" sldId="272"/>
            <ac:spMk id="25" creationId="{E72D8D1B-59F6-4FF3-8547-9BBB6129F2FA}"/>
          </ac:spMkLst>
        </pc:spChg>
        <pc:spChg chg="add">
          <ac:chgData name="James Joy" userId="0150eba3c8b48144" providerId="LiveId" clId="{221122CA-7EF5-45D2-8FF0-305E7E52F1D2}" dt="2019-03-13T21:07:42.739" v="345" actId="26606"/>
          <ac:spMkLst>
            <pc:docMk/>
            <pc:sldMk cId="3004778243" sldId="272"/>
            <ac:spMk id="26" creationId="{8FC8C21F-9484-4A71-ABFA-6C10682FAC3E}"/>
          </ac:spMkLst>
        </pc:spChg>
        <pc:picChg chg="add mod ord">
          <ac:chgData name="James Joy" userId="0150eba3c8b48144" providerId="LiveId" clId="{221122CA-7EF5-45D2-8FF0-305E7E52F1D2}" dt="2019-03-13T21:07:42.739" v="345" actId="26606"/>
          <ac:picMkLst>
            <pc:docMk/>
            <pc:sldMk cId="3004778243" sldId="272"/>
            <ac:picMk id="5" creationId="{0963C863-CB49-489D-A2A8-292EA0C9145C}"/>
          </ac:picMkLst>
        </pc:picChg>
        <pc:picChg chg="add mod ord">
          <ac:chgData name="James Joy" userId="0150eba3c8b48144" providerId="LiveId" clId="{221122CA-7EF5-45D2-8FF0-305E7E52F1D2}" dt="2019-03-13T21:08:56.222" v="356" actId="1076"/>
          <ac:picMkLst>
            <pc:docMk/>
            <pc:sldMk cId="3004778243" sldId="272"/>
            <ac:picMk id="7" creationId="{04C2BE50-DFF2-4087-A608-0C74E60E2C2C}"/>
          </ac:picMkLst>
        </pc:picChg>
        <pc:picChg chg="add mod ord">
          <ac:chgData name="James Joy" userId="0150eba3c8b48144" providerId="LiveId" clId="{221122CA-7EF5-45D2-8FF0-305E7E52F1D2}" dt="2019-03-13T21:07:42.739" v="345" actId="26606"/>
          <ac:picMkLst>
            <pc:docMk/>
            <pc:sldMk cId="3004778243" sldId="272"/>
            <ac:picMk id="9" creationId="{006A3A42-784C-456F-8AE7-010547E629E3}"/>
          </ac:picMkLst>
        </pc:picChg>
        <pc:picChg chg="add mod ord">
          <ac:chgData name="James Joy" userId="0150eba3c8b48144" providerId="LiveId" clId="{221122CA-7EF5-45D2-8FF0-305E7E52F1D2}" dt="2019-03-13T21:07:42.739" v="345" actId="26606"/>
          <ac:picMkLst>
            <pc:docMk/>
            <pc:sldMk cId="3004778243" sldId="272"/>
            <ac:picMk id="11" creationId="{D5E0C6F3-8BB9-4B40-A241-44DB86458793}"/>
          </ac:picMkLst>
        </pc:picChg>
        <pc:cxnChg chg="add del">
          <ac:chgData name="James Joy" userId="0150eba3c8b48144" providerId="LiveId" clId="{221122CA-7EF5-45D2-8FF0-305E7E52F1D2}" dt="2019-03-13T21:07:41.444" v="342" actId="26606"/>
          <ac:cxnSpMkLst>
            <pc:docMk/>
            <pc:sldMk cId="3004778243" sldId="272"/>
            <ac:cxnSpMk id="13" creationId="{50DA1EB8-87CF-4588-A1FD-4756F9A28F6B}"/>
          </ac:cxnSpMkLst>
        </pc:cxnChg>
        <pc:cxnChg chg="add del">
          <ac:chgData name="James Joy" userId="0150eba3c8b48144" providerId="LiveId" clId="{221122CA-7EF5-45D2-8FF0-305E7E52F1D2}" dt="2019-03-13T21:07:41.444" v="342" actId="26606"/>
          <ac:cxnSpMkLst>
            <pc:docMk/>
            <pc:sldMk cId="3004778243" sldId="272"/>
            <ac:cxnSpMk id="14" creationId="{D7A4E378-EA57-47B9-B1EB-58B998F6CFFB}"/>
          </ac:cxnSpMkLst>
        </pc:cxnChg>
        <pc:cxnChg chg="add del">
          <ac:chgData name="James Joy" userId="0150eba3c8b48144" providerId="LiveId" clId="{221122CA-7EF5-45D2-8FF0-305E7E52F1D2}" dt="2019-03-13T21:07:41.444" v="342" actId="26606"/>
          <ac:cxnSpMkLst>
            <pc:docMk/>
            <pc:sldMk cId="3004778243" sldId="272"/>
            <ac:cxnSpMk id="15" creationId="{D2B31ED6-76F0-425A-9A41-C947AEF9C145}"/>
          </ac:cxnSpMkLst>
        </pc:cxnChg>
        <pc:cxnChg chg="add del">
          <ac:chgData name="James Joy" userId="0150eba3c8b48144" providerId="LiveId" clId="{221122CA-7EF5-45D2-8FF0-305E7E52F1D2}" dt="2019-03-13T21:07:33.638" v="338" actId="26606"/>
          <ac:cxnSpMkLst>
            <pc:docMk/>
            <pc:sldMk cId="3004778243" sldId="272"/>
            <ac:cxnSpMk id="16" creationId="{50DA1EB8-87CF-4588-A1FD-4756F9A28F6B}"/>
          </ac:cxnSpMkLst>
        </pc:cxnChg>
        <pc:cxnChg chg="add del">
          <ac:chgData name="James Joy" userId="0150eba3c8b48144" providerId="LiveId" clId="{221122CA-7EF5-45D2-8FF0-305E7E52F1D2}" dt="2019-03-13T21:07:42.739" v="344" actId="26606"/>
          <ac:cxnSpMkLst>
            <pc:docMk/>
            <pc:sldMk cId="3004778243" sldId="272"/>
            <ac:cxnSpMk id="17" creationId="{91B6081D-D3E8-4209-B85B-EB1C655A6272}"/>
          </ac:cxnSpMkLst>
        </pc:cxnChg>
        <pc:cxnChg chg="add del">
          <ac:chgData name="James Joy" userId="0150eba3c8b48144" providerId="LiveId" clId="{221122CA-7EF5-45D2-8FF0-305E7E52F1D2}" dt="2019-03-13T21:07:33.638" v="338" actId="26606"/>
          <ac:cxnSpMkLst>
            <pc:docMk/>
            <pc:sldMk cId="3004778243" sldId="272"/>
            <ac:cxnSpMk id="18" creationId="{D7A4E378-EA57-47B9-B1EB-58B998F6CFFB}"/>
          </ac:cxnSpMkLst>
        </pc:cxnChg>
        <pc:cxnChg chg="add del">
          <ac:chgData name="James Joy" userId="0150eba3c8b48144" providerId="LiveId" clId="{221122CA-7EF5-45D2-8FF0-305E7E52F1D2}" dt="2019-03-13T21:07:42.739" v="344" actId="26606"/>
          <ac:cxnSpMkLst>
            <pc:docMk/>
            <pc:sldMk cId="3004778243" sldId="272"/>
            <ac:cxnSpMk id="19" creationId="{28CA55E4-1295-45C8-BA05-5A9E705B749A}"/>
          </ac:cxnSpMkLst>
        </pc:cxnChg>
        <pc:cxnChg chg="add del">
          <ac:chgData name="James Joy" userId="0150eba3c8b48144" providerId="LiveId" clId="{221122CA-7EF5-45D2-8FF0-305E7E52F1D2}" dt="2019-03-13T21:07:33.638" v="338" actId="26606"/>
          <ac:cxnSpMkLst>
            <pc:docMk/>
            <pc:sldMk cId="3004778243" sldId="272"/>
            <ac:cxnSpMk id="20" creationId="{D2B31ED6-76F0-425A-9A41-C947AEF9C145}"/>
          </ac:cxnSpMkLst>
        </pc:cxnChg>
        <pc:cxnChg chg="add del">
          <ac:chgData name="James Joy" userId="0150eba3c8b48144" providerId="LiveId" clId="{221122CA-7EF5-45D2-8FF0-305E7E52F1D2}" dt="2019-03-13T21:07:42.739" v="344" actId="26606"/>
          <ac:cxnSpMkLst>
            <pc:docMk/>
            <pc:sldMk cId="3004778243" sldId="272"/>
            <ac:cxnSpMk id="21" creationId="{08C5794E-A9A1-4A23-AF68-C79A7822334C}"/>
          </ac:cxnSpMkLst>
        </pc:cxnChg>
      </pc:sldChg>
      <pc:sldChg chg="add del">
        <pc:chgData name="James Joy" userId="0150eba3c8b48144" providerId="LiveId" clId="{221122CA-7EF5-45D2-8FF0-305E7E52F1D2}" dt="2019-03-13T09:18:46.868" v="306" actId="2696"/>
        <pc:sldMkLst>
          <pc:docMk/>
          <pc:sldMk cId="3614491725" sldId="273"/>
        </pc:sldMkLst>
      </pc:sldChg>
      <pc:sldChg chg="addSp delSp modSp add del">
        <pc:chgData name="James Joy" userId="0150eba3c8b48144" providerId="LiveId" clId="{221122CA-7EF5-45D2-8FF0-305E7E52F1D2}" dt="2019-03-13T21:18:52.071" v="498" actId="2696"/>
        <pc:sldMkLst>
          <pc:docMk/>
          <pc:sldMk cId="4043569102" sldId="273"/>
        </pc:sldMkLst>
        <pc:spChg chg="add mod">
          <ac:chgData name="James Joy" userId="0150eba3c8b48144" providerId="LiveId" clId="{221122CA-7EF5-45D2-8FF0-305E7E52F1D2}" dt="2019-03-13T21:14:57.137" v="432" actId="207"/>
          <ac:spMkLst>
            <pc:docMk/>
            <pc:sldMk cId="4043569102" sldId="273"/>
            <ac:spMk id="14" creationId="{AA56320B-4B07-4B6D-A6FE-DF0FE4ACB44E}"/>
          </ac:spMkLst>
        </pc:spChg>
        <pc:spChg chg="del">
          <ac:chgData name="James Joy" userId="0150eba3c8b48144" providerId="LiveId" clId="{221122CA-7EF5-45D2-8FF0-305E7E52F1D2}" dt="2019-03-13T21:11:06.029" v="367" actId="26606"/>
          <ac:spMkLst>
            <pc:docMk/>
            <pc:sldMk cId="4043569102" sldId="273"/>
            <ac:spMk id="22" creationId="{2C444748-5A8D-4B53-89FE-42B455DFA2D1}"/>
          </ac:spMkLst>
        </pc:spChg>
        <pc:spChg chg="del">
          <ac:chgData name="James Joy" userId="0150eba3c8b48144" providerId="LiveId" clId="{221122CA-7EF5-45D2-8FF0-305E7E52F1D2}" dt="2019-03-13T21:11:06.029" v="367" actId="26606"/>
          <ac:spMkLst>
            <pc:docMk/>
            <pc:sldMk cId="4043569102" sldId="273"/>
            <ac:spMk id="23" creationId="{E1750109-3B91-4506-B997-0CD8E35A1488}"/>
          </ac:spMkLst>
        </pc:spChg>
        <pc:spChg chg="del">
          <ac:chgData name="James Joy" userId="0150eba3c8b48144" providerId="LiveId" clId="{221122CA-7EF5-45D2-8FF0-305E7E52F1D2}" dt="2019-03-13T21:11:06.029" v="367" actId="26606"/>
          <ac:spMkLst>
            <pc:docMk/>
            <pc:sldMk cId="4043569102" sldId="273"/>
            <ac:spMk id="24" creationId="{14044C96-7CFD-44DB-A579-D77B0D37C681}"/>
          </ac:spMkLst>
        </pc:spChg>
        <pc:spChg chg="del">
          <ac:chgData name="James Joy" userId="0150eba3c8b48144" providerId="LiveId" clId="{221122CA-7EF5-45D2-8FF0-305E7E52F1D2}" dt="2019-03-13T21:11:06.029" v="367" actId="26606"/>
          <ac:spMkLst>
            <pc:docMk/>
            <pc:sldMk cId="4043569102" sldId="273"/>
            <ac:spMk id="25" creationId="{E72D8D1B-59F6-4FF3-8547-9BBB6129F2FA}"/>
          </ac:spMkLst>
        </pc:spChg>
        <pc:spChg chg="del">
          <ac:chgData name="James Joy" userId="0150eba3c8b48144" providerId="LiveId" clId="{221122CA-7EF5-45D2-8FF0-305E7E52F1D2}" dt="2019-03-13T21:11:06.029" v="367" actId="26606"/>
          <ac:spMkLst>
            <pc:docMk/>
            <pc:sldMk cId="4043569102" sldId="273"/>
            <ac:spMk id="26" creationId="{8FC8C21F-9484-4A71-ABFA-6C10682FAC3E}"/>
          </ac:spMkLst>
        </pc:spChg>
        <pc:spChg chg="add del">
          <ac:chgData name="James Joy" userId="0150eba3c8b48144" providerId="LiveId" clId="{221122CA-7EF5-45D2-8FF0-305E7E52F1D2}" dt="2019-03-13T21:12:21.384" v="370" actId="26606"/>
          <ac:spMkLst>
            <pc:docMk/>
            <pc:sldMk cId="4043569102" sldId="273"/>
            <ac:spMk id="31" creationId="{9E90EB45-EEE9-4563-8179-65EF62AE0978}"/>
          </ac:spMkLst>
        </pc:spChg>
        <pc:spChg chg="add del">
          <ac:chgData name="James Joy" userId="0150eba3c8b48144" providerId="LiveId" clId="{221122CA-7EF5-45D2-8FF0-305E7E52F1D2}" dt="2019-03-13T21:12:21.384" v="370" actId="26606"/>
          <ac:spMkLst>
            <pc:docMk/>
            <pc:sldMk cId="4043569102" sldId="273"/>
            <ac:spMk id="33" creationId="{23D0EF74-AD1E-4FD9-914D-8EC9058EBBA3}"/>
          </ac:spMkLst>
        </pc:spChg>
        <pc:spChg chg="add">
          <ac:chgData name="James Joy" userId="0150eba3c8b48144" providerId="LiveId" clId="{221122CA-7EF5-45D2-8FF0-305E7E52F1D2}" dt="2019-03-13T21:12:21.384" v="370" actId="26606"/>
          <ac:spMkLst>
            <pc:docMk/>
            <pc:sldMk cId="4043569102" sldId="273"/>
            <ac:spMk id="38" creationId="{9E90EB45-EEE9-4563-8179-65EF62AE0978}"/>
          </ac:spMkLst>
        </pc:spChg>
        <pc:spChg chg="add">
          <ac:chgData name="James Joy" userId="0150eba3c8b48144" providerId="LiveId" clId="{221122CA-7EF5-45D2-8FF0-305E7E52F1D2}" dt="2019-03-13T21:12:21.384" v="370" actId="26606"/>
          <ac:spMkLst>
            <pc:docMk/>
            <pc:sldMk cId="4043569102" sldId="273"/>
            <ac:spMk id="40" creationId="{23D0EF74-AD1E-4FD9-914D-8EC9058EBBA3}"/>
          </ac:spMkLst>
        </pc:spChg>
        <pc:picChg chg="add del mod">
          <ac:chgData name="James Joy" userId="0150eba3c8b48144" providerId="LiveId" clId="{221122CA-7EF5-45D2-8FF0-305E7E52F1D2}" dt="2019-03-13T21:12:11.346" v="368" actId="478"/>
          <ac:picMkLst>
            <pc:docMk/>
            <pc:sldMk cId="4043569102" sldId="273"/>
            <ac:picMk id="3" creationId="{6D9EAC42-C666-4D84-9A11-7AF149CEEFEF}"/>
          </ac:picMkLst>
        </pc:picChg>
        <pc:picChg chg="del">
          <ac:chgData name="James Joy" userId="0150eba3c8b48144" providerId="LiveId" clId="{221122CA-7EF5-45D2-8FF0-305E7E52F1D2}" dt="2019-03-13T21:10:40.099" v="360" actId="478"/>
          <ac:picMkLst>
            <pc:docMk/>
            <pc:sldMk cId="4043569102" sldId="273"/>
            <ac:picMk id="5" creationId="{0963C863-CB49-489D-A2A8-292EA0C9145C}"/>
          </ac:picMkLst>
        </pc:picChg>
        <pc:picChg chg="add del mod">
          <ac:chgData name="James Joy" userId="0150eba3c8b48144" providerId="LiveId" clId="{221122CA-7EF5-45D2-8FF0-305E7E52F1D2}" dt="2019-03-13T21:12:11.346" v="368" actId="478"/>
          <ac:picMkLst>
            <pc:docMk/>
            <pc:sldMk cId="4043569102" sldId="273"/>
            <ac:picMk id="6" creationId="{3054E329-E50A-47DB-8E7A-70C7F0BEB283}"/>
          </ac:picMkLst>
        </pc:picChg>
        <pc:picChg chg="del">
          <ac:chgData name="James Joy" userId="0150eba3c8b48144" providerId="LiveId" clId="{221122CA-7EF5-45D2-8FF0-305E7E52F1D2}" dt="2019-03-13T21:10:42.019" v="361" actId="478"/>
          <ac:picMkLst>
            <pc:docMk/>
            <pc:sldMk cId="4043569102" sldId="273"/>
            <ac:picMk id="7" creationId="{04C2BE50-DFF2-4087-A608-0C74E60E2C2C}"/>
          </ac:picMkLst>
        </pc:picChg>
        <pc:picChg chg="del">
          <ac:chgData name="James Joy" userId="0150eba3c8b48144" providerId="LiveId" clId="{221122CA-7EF5-45D2-8FF0-305E7E52F1D2}" dt="2019-03-13T21:10:42.736" v="362" actId="478"/>
          <ac:picMkLst>
            <pc:docMk/>
            <pc:sldMk cId="4043569102" sldId="273"/>
            <ac:picMk id="9" creationId="{006A3A42-784C-456F-8AE7-010547E629E3}"/>
          </ac:picMkLst>
        </pc:picChg>
        <pc:picChg chg="add mod">
          <ac:chgData name="James Joy" userId="0150eba3c8b48144" providerId="LiveId" clId="{221122CA-7EF5-45D2-8FF0-305E7E52F1D2}" dt="2019-03-13T21:12:21.384" v="370" actId="26606"/>
          <ac:picMkLst>
            <pc:docMk/>
            <pc:sldMk cId="4043569102" sldId="273"/>
            <ac:picMk id="10" creationId="{063F30AB-5A4E-451B-AA06-97195FB7D1D7}"/>
          </ac:picMkLst>
        </pc:picChg>
        <pc:picChg chg="del">
          <ac:chgData name="James Joy" userId="0150eba3c8b48144" providerId="LiveId" clId="{221122CA-7EF5-45D2-8FF0-305E7E52F1D2}" dt="2019-03-13T21:10:36.211" v="359" actId="478"/>
          <ac:picMkLst>
            <pc:docMk/>
            <pc:sldMk cId="4043569102" sldId="273"/>
            <ac:picMk id="11" creationId="{D5E0C6F3-8BB9-4B40-A241-44DB86458793}"/>
          </ac:picMkLst>
        </pc:picChg>
        <pc:picChg chg="add mod">
          <ac:chgData name="James Joy" userId="0150eba3c8b48144" providerId="LiveId" clId="{221122CA-7EF5-45D2-8FF0-305E7E52F1D2}" dt="2019-03-13T21:12:21.384" v="370" actId="26606"/>
          <ac:picMkLst>
            <pc:docMk/>
            <pc:sldMk cId="4043569102" sldId="273"/>
            <ac:picMk id="13" creationId="{F09FB159-DB3C-4CA8-975E-884B29F78A71}"/>
          </ac:picMkLst>
        </pc:picChg>
      </pc:sldChg>
      <pc:sldChg chg="addSp delSp modSp add del mod setBg">
        <pc:chgData name="James Joy" userId="0150eba3c8b48144" providerId="LiveId" clId="{221122CA-7EF5-45D2-8FF0-305E7E52F1D2}" dt="2019-03-13T21:09:01.046" v="357" actId="2696"/>
        <pc:sldMkLst>
          <pc:docMk/>
          <pc:sldMk cId="4181748173" sldId="273"/>
        </pc:sldMkLst>
        <pc:spChg chg="del">
          <ac:chgData name="James Joy" userId="0150eba3c8b48144" providerId="LiveId" clId="{221122CA-7EF5-45D2-8FF0-305E7E52F1D2}" dt="2019-03-13T21:08:24.874" v="347" actId="478"/>
          <ac:spMkLst>
            <pc:docMk/>
            <pc:sldMk cId="4181748173" sldId="273"/>
            <ac:spMk id="2" creationId="{89395E9A-02D6-405E-989A-D5B58FAC2595}"/>
          </ac:spMkLst>
        </pc:spChg>
        <pc:spChg chg="del">
          <ac:chgData name="James Joy" userId="0150eba3c8b48144" providerId="LiveId" clId="{221122CA-7EF5-45D2-8FF0-305E7E52F1D2}" dt="2019-03-13T21:08:26.014" v="348" actId="478"/>
          <ac:spMkLst>
            <pc:docMk/>
            <pc:sldMk cId="4181748173" sldId="273"/>
            <ac:spMk id="3" creationId="{A5F97606-74BA-4F34-AB3C-F96B165E723D}"/>
          </ac:spMkLst>
        </pc:spChg>
        <pc:spChg chg="add">
          <ac:chgData name="James Joy" userId="0150eba3c8b48144" providerId="LiveId" clId="{221122CA-7EF5-45D2-8FF0-305E7E52F1D2}" dt="2019-03-13T21:08:49.852" v="355" actId="26606"/>
          <ac:spMkLst>
            <pc:docMk/>
            <pc:sldMk cId="4181748173" sldId="273"/>
            <ac:spMk id="12" creationId="{9E90EB45-EEE9-4563-8179-65EF62AE0978}"/>
          </ac:spMkLst>
        </pc:spChg>
        <pc:spChg chg="add">
          <ac:chgData name="James Joy" userId="0150eba3c8b48144" providerId="LiveId" clId="{221122CA-7EF5-45D2-8FF0-305E7E52F1D2}" dt="2019-03-13T21:08:49.852" v="355" actId="26606"/>
          <ac:spMkLst>
            <pc:docMk/>
            <pc:sldMk cId="4181748173" sldId="273"/>
            <ac:spMk id="14" creationId="{23D0EF74-AD1E-4FD9-914D-8EC9058EBBA3}"/>
          </ac:spMkLst>
        </pc:spChg>
        <pc:picChg chg="add mod ord">
          <ac:chgData name="James Joy" userId="0150eba3c8b48144" providerId="LiveId" clId="{221122CA-7EF5-45D2-8FF0-305E7E52F1D2}" dt="2019-03-13T21:08:49.852" v="355" actId="26606"/>
          <ac:picMkLst>
            <pc:docMk/>
            <pc:sldMk cId="4181748173" sldId="273"/>
            <ac:picMk id="5" creationId="{B6F449E9-9C4C-4E2E-916E-01710FC35DFD}"/>
          </ac:picMkLst>
        </pc:picChg>
        <pc:picChg chg="add mod">
          <ac:chgData name="James Joy" userId="0150eba3c8b48144" providerId="LiveId" clId="{221122CA-7EF5-45D2-8FF0-305E7E52F1D2}" dt="2019-03-13T21:08:49.852" v="355" actId="26606"/>
          <ac:picMkLst>
            <pc:docMk/>
            <pc:sldMk cId="4181748173" sldId="273"/>
            <ac:picMk id="7" creationId="{9425FD15-DCAC-422F-B5C5-D1EC19787213}"/>
          </ac:picMkLst>
        </pc:picChg>
      </pc:sldChg>
      <pc:sldChg chg="addSp delSp modSp add">
        <pc:chgData name="James Joy" userId="0150eba3c8b48144" providerId="LiveId" clId="{221122CA-7EF5-45D2-8FF0-305E7E52F1D2}" dt="2019-03-13T21:18:05.737" v="470" actId="207"/>
        <pc:sldMkLst>
          <pc:docMk/>
          <pc:sldMk cId="2666609055" sldId="274"/>
        </pc:sldMkLst>
        <pc:spChg chg="add mod">
          <ac:chgData name="James Joy" userId="0150eba3c8b48144" providerId="LiveId" clId="{221122CA-7EF5-45D2-8FF0-305E7E52F1D2}" dt="2019-03-13T21:18:05.737" v="470" actId="207"/>
          <ac:spMkLst>
            <pc:docMk/>
            <pc:sldMk cId="2666609055" sldId="274"/>
            <ac:spMk id="3" creationId="{B9D13D3F-BBB8-40F7-A958-12D66BB7D21D}"/>
          </ac:spMkLst>
        </pc:spChg>
        <pc:picChg chg="add mod">
          <ac:chgData name="James Joy" userId="0150eba3c8b48144" providerId="LiveId" clId="{221122CA-7EF5-45D2-8FF0-305E7E52F1D2}" dt="2019-03-13T21:16:34.755" v="442" actId="14100"/>
          <ac:picMkLst>
            <pc:docMk/>
            <pc:sldMk cId="2666609055" sldId="274"/>
            <ac:picMk id="2" creationId="{D002F862-E18B-442F-832C-18B2FC8B2B57}"/>
          </ac:picMkLst>
        </pc:picChg>
        <pc:picChg chg="del">
          <ac:chgData name="James Joy" userId="0150eba3c8b48144" providerId="LiveId" clId="{221122CA-7EF5-45D2-8FF0-305E7E52F1D2}" dt="2019-03-13T21:15:42.097" v="436" actId="478"/>
          <ac:picMkLst>
            <pc:docMk/>
            <pc:sldMk cId="2666609055" sldId="274"/>
            <ac:picMk id="7" creationId="{CF60503B-E465-46E0-B5CF-FACE60F5F1DC}"/>
          </ac:picMkLst>
        </pc:picChg>
      </pc:sldChg>
      <pc:sldChg chg="addSp delSp modSp add">
        <pc:chgData name="James Joy" userId="0150eba3c8b48144" providerId="LiveId" clId="{221122CA-7EF5-45D2-8FF0-305E7E52F1D2}" dt="2019-03-13T21:18:45.264" v="496" actId="207"/>
        <pc:sldMkLst>
          <pc:docMk/>
          <pc:sldMk cId="1859491214" sldId="275"/>
        </pc:sldMkLst>
        <pc:spChg chg="add mod">
          <ac:chgData name="James Joy" userId="0150eba3c8b48144" providerId="LiveId" clId="{221122CA-7EF5-45D2-8FF0-305E7E52F1D2}" dt="2019-03-13T21:18:45.264" v="496" actId="207"/>
          <ac:spMkLst>
            <pc:docMk/>
            <pc:sldMk cId="1859491214" sldId="275"/>
            <ac:spMk id="4" creationId="{C7A1464B-A464-4924-9785-4ECFAF627424}"/>
          </ac:spMkLst>
        </pc:spChg>
        <pc:picChg chg="del">
          <ac:chgData name="James Joy" userId="0150eba3c8b48144" providerId="LiveId" clId="{221122CA-7EF5-45D2-8FF0-305E7E52F1D2}" dt="2019-03-13T21:17:15.110" v="444" actId="478"/>
          <ac:picMkLst>
            <pc:docMk/>
            <pc:sldMk cId="1859491214" sldId="275"/>
            <ac:picMk id="2" creationId="{D002F862-E18B-442F-832C-18B2FC8B2B57}"/>
          </ac:picMkLst>
        </pc:picChg>
        <pc:picChg chg="add mod">
          <ac:chgData name="James Joy" userId="0150eba3c8b48144" providerId="LiveId" clId="{221122CA-7EF5-45D2-8FF0-305E7E52F1D2}" dt="2019-03-13T21:17:25.865" v="449" actId="14100"/>
          <ac:picMkLst>
            <pc:docMk/>
            <pc:sldMk cId="1859491214" sldId="275"/>
            <ac:picMk id="3" creationId="{756346A0-7065-4E32-A0E4-7E8CCD04436D}"/>
          </ac:picMkLst>
        </pc:picChg>
      </pc:sldChg>
      <pc:sldChg chg="addSp delSp modSp add">
        <pc:chgData name="James Joy" userId="0150eba3c8b48144" providerId="LiveId" clId="{221122CA-7EF5-45D2-8FF0-305E7E52F1D2}" dt="2019-03-13T21:19:59.839" v="523" actId="20577"/>
        <pc:sldMkLst>
          <pc:docMk/>
          <pc:sldMk cId="2345647690" sldId="276"/>
        </pc:sldMkLst>
        <pc:spChg chg="mod">
          <ac:chgData name="James Joy" userId="0150eba3c8b48144" providerId="LiveId" clId="{221122CA-7EF5-45D2-8FF0-305E7E52F1D2}" dt="2019-03-13T21:19:59.839" v="523" actId="20577"/>
          <ac:spMkLst>
            <pc:docMk/>
            <pc:sldMk cId="2345647690" sldId="276"/>
            <ac:spMk id="4" creationId="{C7A1464B-A464-4924-9785-4ECFAF627424}"/>
          </ac:spMkLst>
        </pc:spChg>
        <pc:picChg chg="add mod">
          <ac:chgData name="James Joy" userId="0150eba3c8b48144" providerId="LiveId" clId="{221122CA-7EF5-45D2-8FF0-305E7E52F1D2}" dt="2019-03-13T21:19:42.090" v="506" actId="14100"/>
          <ac:picMkLst>
            <pc:docMk/>
            <pc:sldMk cId="2345647690" sldId="276"/>
            <ac:picMk id="2" creationId="{74FBC728-4452-484A-9BD0-DF37A2B6A65C}"/>
          </ac:picMkLst>
        </pc:picChg>
        <pc:picChg chg="del">
          <ac:chgData name="James Joy" userId="0150eba3c8b48144" providerId="LiveId" clId="{221122CA-7EF5-45D2-8FF0-305E7E52F1D2}" dt="2019-03-13T21:19:06.840" v="500" actId="478"/>
          <ac:picMkLst>
            <pc:docMk/>
            <pc:sldMk cId="2345647690" sldId="276"/>
            <ac:picMk id="3" creationId="{756346A0-7065-4E32-A0E4-7E8CCD04436D}"/>
          </ac:picMkLst>
        </pc:picChg>
      </pc:sldChg>
      <pc:sldChg chg="addSp delSp modSp add ord">
        <pc:chgData name="James Joy" userId="0150eba3c8b48144" providerId="LiveId" clId="{221122CA-7EF5-45D2-8FF0-305E7E52F1D2}" dt="2019-03-13T21:21:54.442" v="575" actId="20577"/>
        <pc:sldMkLst>
          <pc:docMk/>
          <pc:sldMk cId="3420658441" sldId="277"/>
        </pc:sldMkLst>
        <pc:spChg chg="mod">
          <ac:chgData name="James Joy" userId="0150eba3c8b48144" providerId="LiveId" clId="{221122CA-7EF5-45D2-8FF0-305E7E52F1D2}" dt="2019-03-13T21:21:54.442" v="575" actId="20577"/>
          <ac:spMkLst>
            <pc:docMk/>
            <pc:sldMk cId="3420658441" sldId="277"/>
            <ac:spMk id="4" creationId="{C7A1464B-A464-4924-9785-4ECFAF627424}"/>
          </ac:spMkLst>
        </pc:spChg>
        <pc:picChg chg="del">
          <ac:chgData name="James Joy" userId="0150eba3c8b48144" providerId="LiveId" clId="{221122CA-7EF5-45D2-8FF0-305E7E52F1D2}" dt="2019-03-13T21:21:21.238" v="527" actId="478"/>
          <ac:picMkLst>
            <pc:docMk/>
            <pc:sldMk cId="3420658441" sldId="277"/>
            <ac:picMk id="2" creationId="{74FBC728-4452-484A-9BD0-DF37A2B6A65C}"/>
          </ac:picMkLst>
        </pc:picChg>
        <pc:picChg chg="add mod">
          <ac:chgData name="James Joy" userId="0150eba3c8b48144" providerId="LiveId" clId="{221122CA-7EF5-45D2-8FF0-305E7E52F1D2}" dt="2019-03-13T21:21:36.832" v="533" actId="14100"/>
          <ac:picMkLst>
            <pc:docMk/>
            <pc:sldMk cId="3420658441" sldId="277"/>
            <ac:picMk id="6" creationId="{DF9599E9-FC23-48A4-89E7-E001B7186AA0}"/>
          </ac:picMkLst>
        </pc:picChg>
      </pc:sldChg>
      <pc:sldChg chg="addSp delSp modSp add">
        <pc:chgData name="James Joy" userId="0150eba3c8b48144" providerId="LiveId" clId="{221122CA-7EF5-45D2-8FF0-305E7E52F1D2}" dt="2019-03-13T21:41:34.044" v="741" actId="20577"/>
        <pc:sldMkLst>
          <pc:docMk/>
          <pc:sldMk cId="3660926063" sldId="278"/>
        </pc:sldMkLst>
        <pc:spChg chg="mod">
          <ac:chgData name="James Joy" userId="0150eba3c8b48144" providerId="LiveId" clId="{221122CA-7EF5-45D2-8FF0-305E7E52F1D2}" dt="2019-03-13T21:39:58.451" v="701" actId="20577"/>
          <ac:spMkLst>
            <pc:docMk/>
            <pc:sldMk cId="3660926063" sldId="278"/>
            <ac:spMk id="4" creationId="{C7A1464B-A464-4924-9785-4ECFAF627424}"/>
          </ac:spMkLst>
        </pc:spChg>
        <pc:spChg chg="add mod">
          <ac:chgData name="James Joy" userId="0150eba3c8b48144" providerId="LiveId" clId="{221122CA-7EF5-45D2-8FF0-305E7E52F1D2}" dt="2019-03-13T21:41:01.100" v="729" actId="1076"/>
          <ac:spMkLst>
            <pc:docMk/>
            <pc:sldMk cId="3660926063" sldId="278"/>
            <ac:spMk id="7" creationId="{078EFC27-BB05-45A3-A2D9-BDFAF7FA32EA}"/>
          </ac:spMkLst>
        </pc:spChg>
        <pc:spChg chg="add mod">
          <ac:chgData name="James Joy" userId="0150eba3c8b48144" providerId="LiveId" clId="{221122CA-7EF5-45D2-8FF0-305E7E52F1D2}" dt="2019-03-13T21:41:34.044" v="741" actId="20577"/>
          <ac:spMkLst>
            <pc:docMk/>
            <pc:sldMk cId="3660926063" sldId="278"/>
            <ac:spMk id="11" creationId="{A6F12429-6098-48E4-A709-71E4A78CD675}"/>
          </ac:spMkLst>
        </pc:spChg>
        <pc:picChg chg="add del mod">
          <ac:chgData name="James Joy" userId="0150eba3c8b48144" providerId="LiveId" clId="{221122CA-7EF5-45D2-8FF0-305E7E52F1D2}" dt="2019-03-13T21:40:18.220" v="702" actId="478"/>
          <ac:picMkLst>
            <pc:docMk/>
            <pc:sldMk cId="3660926063" sldId="278"/>
            <ac:picMk id="2" creationId="{6A4CDA7C-6F08-43C8-983E-FDE154ED753F}"/>
          </ac:picMkLst>
        </pc:picChg>
        <pc:picChg chg="add mod">
          <ac:chgData name="James Joy" userId="0150eba3c8b48144" providerId="LiveId" clId="{221122CA-7EF5-45D2-8FF0-305E7E52F1D2}" dt="2019-03-13T21:41:23.273" v="732" actId="1076"/>
          <ac:picMkLst>
            <pc:docMk/>
            <pc:sldMk cId="3660926063" sldId="278"/>
            <ac:picMk id="3" creationId="{EA74FE80-1020-4906-BD66-4FE1250307F2}"/>
          </ac:picMkLst>
        </pc:picChg>
        <pc:picChg chg="add mod">
          <ac:chgData name="James Joy" userId="0150eba3c8b48144" providerId="LiveId" clId="{221122CA-7EF5-45D2-8FF0-305E7E52F1D2}" dt="2019-03-13T21:40:30.933" v="706" actId="14100"/>
          <ac:picMkLst>
            <pc:docMk/>
            <pc:sldMk cId="3660926063" sldId="278"/>
            <ac:picMk id="5" creationId="{D7A92438-51A0-4C56-8814-28BFC5D682BF}"/>
          </ac:picMkLst>
        </pc:picChg>
        <pc:picChg chg="del">
          <ac:chgData name="James Joy" userId="0150eba3c8b48144" providerId="LiveId" clId="{221122CA-7EF5-45D2-8FF0-305E7E52F1D2}" dt="2019-03-13T21:39:06.420" v="688" actId="478"/>
          <ac:picMkLst>
            <pc:docMk/>
            <pc:sldMk cId="3660926063" sldId="278"/>
            <ac:picMk id="6" creationId="{DF9599E9-FC23-48A4-89E7-E001B7186AA0}"/>
          </ac:picMkLst>
        </pc:picChg>
      </pc:sldChg>
      <pc:sldChg chg="addSp delSp modSp add">
        <pc:chgData name="James Joy" userId="0150eba3c8b48144" providerId="LiveId" clId="{221122CA-7EF5-45D2-8FF0-305E7E52F1D2}" dt="2019-03-13T21:43:46.783" v="771" actId="1076"/>
        <pc:sldMkLst>
          <pc:docMk/>
          <pc:sldMk cId="4044594992" sldId="279"/>
        </pc:sldMkLst>
        <pc:spChg chg="mod">
          <ac:chgData name="James Joy" userId="0150eba3c8b48144" providerId="LiveId" clId="{221122CA-7EF5-45D2-8FF0-305E7E52F1D2}" dt="2019-03-13T21:42:03.875" v="751" actId="20577"/>
          <ac:spMkLst>
            <pc:docMk/>
            <pc:sldMk cId="4044594992" sldId="279"/>
            <ac:spMk id="7" creationId="{078EFC27-BB05-45A3-A2D9-BDFAF7FA32EA}"/>
          </ac:spMkLst>
        </pc:spChg>
        <pc:spChg chg="mod">
          <ac:chgData name="James Joy" userId="0150eba3c8b48144" providerId="LiveId" clId="{221122CA-7EF5-45D2-8FF0-305E7E52F1D2}" dt="2019-03-13T21:42:59.979" v="765" actId="20577"/>
          <ac:spMkLst>
            <pc:docMk/>
            <pc:sldMk cId="4044594992" sldId="279"/>
            <ac:spMk id="11" creationId="{A6F12429-6098-48E4-A709-71E4A78CD675}"/>
          </ac:spMkLst>
        </pc:spChg>
        <pc:picChg chg="add mod">
          <ac:chgData name="James Joy" userId="0150eba3c8b48144" providerId="LiveId" clId="{221122CA-7EF5-45D2-8FF0-305E7E52F1D2}" dt="2019-03-13T21:42:41.270" v="758" actId="14100"/>
          <ac:picMkLst>
            <pc:docMk/>
            <pc:sldMk cId="4044594992" sldId="279"/>
            <ac:picMk id="2" creationId="{BFEFD69D-AE78-4E59-A566-7F7B8C473D8D}"/>
          </ac:picMkLst>
        </pc:picChg>
        <pc:picChg chg="del">
          <ac:chgData name="James Joy" userId="0150eba3c8b48144" providerId="LiveId" clId="{221122CA-7EF5-45D2-8FF0-305E7E52F1D2}" dt="2019-03-13T21:43:02.870" v="766" actId="478"/>
          <ac:picMkLst>
            <pc:docMk/>
            <pc:sldMk cId="4044594992" sldId="279"/>
            <ac:picMk id="3" creationId="{EA74FE80-1020-4906-BD66-4FE1250307F2}"/>
          </ac:picMkLst>
        </pc:picChg>
        <pc:picChg chg="del">
          <ac:chgData name="James Joy" userId="0150eba3c8b48144" providerId="LiveId" clId="{221122CA-7EF5-45D2-8FF0-305E7E52F1D2}" dt="2019-03-13T21:42:25.176" v="752" actId="478"/>
          <ac:picMkLst>
            <pc:docMk/>
            <pc:sldMk cId="4044594992" sldId="279"/>
            <ac:picMk id="5" creationId="{D7A92438-51A0-4C56-8814-28BFC5D682BF}"/>
          </ac:picMkLst>
        </pc:picChg>
        <pc:picChg chg="add mod">
          <ac:chgData name="James Joy" userId="0150eba3c8b48144" providerId="LiveId" clId="{221122CA-7EF5-45D2-8FF0-305E7E52F1D2}" dt="2019-03-13T21:43:46.783" v="771" actId="1076"/>
          <ac:picMkLst>
            <pc:docMk/>
            <pc:sldMk cId="4044594992" sldId="279"/>
            <ac:picMk id="6" creationId="{FB951930-4EEF-4B77-9D33-C91C5E31697D}"/>
          </ac:picMkLst>
        </pc:picChg>
      </pc:sldChg>
      <pc:sldChg chg="addSp delSp modSp add">
        <pc:chgData name="James Joy" userId="0150eba3c8b48144" providerId="LiveId" clId="{221122CA-7EF5-45D2-8FF0-305E7E52F1D2}" dt="2019-03-13T21:45:27.848" v="801" actId="14100"/>
        <pc:sldMkLst>
          <pc:docMk/>
          <pc:sldMk cId="996736718" sldId="280"/>
        </pc:sldMkLst>
        <pc:spChg chg="mod">
          <ac:chgData name="James Joy" userId="0150eba3c8b48144" providerId="LiveId" clId="{221122CA-7EF5-45D2-8FF0-305E7E52F1D2}" dt="2019-03-13T21:44:00.114" v="777" actId="20577"/>
          <ac:spMkLst>
            <pc:docMk/>
            <pc:sldMk cId="996736718" sldId="280"/>
            <ac:spMk id="7" creationId="{078EFC27-BB05-45A3-A2D9-BDFAF7FA32EA}"/>
          </ac:spMkLst>
        </pc:spChg>
        <pc:spChg chg="mod">
          <ac:chgData name="James Joy" userId="0150eba3c8b48144" providerId="LiveId" clId="{221122CA-7EF5-45D2-8FF0-305E7E52F1D2}" dt="2019-03-13T21:44:57.454" v="795" actId="20577"/>
          <ac:spMkLst>
            <pc:docMk/>
            <pc:sldMk cId="996736718" sldId="280"/>
            <ac:spMk id="11" creationId="{A6F12429-6098-48E4-A709-71E4A78CD675}"/>
          </ac:spMkLst>
        </pc:spChg>
        <pc:picChg chg="del">
          <ac:chgData name="James Joy" userId="0150eba3c8b48144" providerId="LiveId" clId="{221122CA-7EF5-45D2-8FF0-305E7E52F1D2}" dt="2019-03-13T21:44:05.135" v="778" actId="478"/>
          <ac:picMkLst>
            <pc:docMk/>
            <pc:sldMk cId="996736718" sldId="280"/>
            <ac:picMk id="2" creationId="{BFEFD69D-AE78-4E59-A566-7F7B8C473D8D}"/>
          </ac:picMkLst>
        </pc:picChg>
        <pc:picChg chg="add mod">
          <ac:chgData name="James Joy" userId="0150eba3c8b48144" providerId="LiveId" clId="{221122CA-7EF5-45D2-8FF0-305E7E52F1D2}" dt="2019-03-13T21:44:38.157" v="782" actId="14100"/>
          <ac:picMkLst>
            <pc:docMk/>
            <pc:sldMk cId="996736718" sldId="280"/>
            <ac:picMk id="3" creationId="{67441FC1-F1DD-4416-83C7-1D3A6E347049}"/>
          </ac:picMkLst>
        </pc:picChg>
        <pc:picChg chg="add mod">
          <ac:chgData name="James Joy" userId="0150eba3c8b48144" providerId="LiveId" clId="{221122CA-7EF5-45D2-8FF0-305E7E52F1D2}" dt="2019-03-13T21:45:27.848" v="801" actId="14100"/>
          <ac:picMkLst>
            <pc:docMk/>
            <pc:sldMk cId="996736718" sldId="280"/>
            <ac:picMk id="5" creationId="{922F08FE-6E6C-4D9C-AB62-9788E9E241DA}"/>
          </ac:picMkLst>
        </pc:picChg>
        <pc:picChg chg="del">
          <ac:chgData name="James Joy" userId="0150eba3c8b48144" providerId="LiveId" clId="{221122CA-7EF5-45D2-8FF0-305E7E52F1D2}" dt="2019-03-13T21:45:01.268" v="796" actId="478"/>
          <ac:picMkLst>
            <pc:docMk/>
            <pc:sldMk cId="996736718" sldId="280"/>
            <ac:picMk id="6" creationId="{FB951930-4EEF-4B77-9D33-C91C5E3169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C0C5A-27D7-466B-ACDD-9AAB12D05273}" type="datetimeFigureOut">
              <a:rPr lang="en-NZ" smtClean="0"/>
              <a:t>15/03/2019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6C7D-4297-4DC6-87B9-649EB942FE16}" type="slidenum">
              <a:rPr lang="en-NZ" smtClean="0"/>
              <a:t>‹#›</a:t>
            </a:fld>
            <a:endParaRPr lang="en-NZ"/>
          </a:p>
        </p:txBody>
      </p:sp>
    </p:spTree>
    <p:extLst>
      <p:ext uri="{BB962C8B-B14F-4D97-AF65-F5344CB8AC3E}">
        <p14:creationId xmlns:p14="http://schemas.microsoft.com/office/powerpoint/2010/main" val="66319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sprint James was the scrum master. As per the instructions in for this sprint it was decided by the product owner to develop a website that enables customers to order coffees. As the first step to build a website we had to produce an ER diagrams for the coffee cart which would help us build an Access database system. The major problem that we face during our first sprint was that each individual would do their part and in the end we would have a difficult time in merging our work together wasting unnecessary hours. To avoid this situation we decided to use GitHub.</a:t>
            </a:r>
            <a:r>
              <a:rPr lang="en-NZ" dirty="0"/>
              <a:t> Even though we as a team are not familiar with GitHub and its advantages we decided to take this great leap of faith . Better fail and know you have tried , than to regret knowing you’ve never tried at all.</a:t>
            </a:r>
          </a:p>
        </p:txBody>
      </p:sp>
      <p:sp>
        <p:nvSpPr>
          <p:cNvPr id="4" name="Slide Number Placeholder 3"/>
          <p:cNvSpPr>
            <a:spLocks noGrp="1"/>
          </p:cNvSpPr>
          <p:nvPr>
            <p:ph type="sldNum" sz="quarter" idx="5"/>
          </p:nvPr>
        </p:nvSpPr>
        <p:spPr/>
        <p:txBody>
          <a:bodyPr/>
          <a:lstStyle/>
          <a:p>
            <a:fld id="{FE8F6C7D-4297-4DC6-87B9-649EB942FE16}" type="slidenum">
              <a:rPr lang="en-NZ" smtClean="0"/>
              <a:t>2</a:t>
            </a:fld>
            <a:endParaRPr lang="en-NZ"/>
          </a:p>
        </p:txBody>
      </p:sp>
    </p:spTree>
    <p:extLst>
      <p:ext uri="{BB962C8B-B14F-4D97-AF65-F5344CB8AC3E}">
        <p14:creationId xmlns:p14="http://schemas.microsoft.com/office/powerpoint/2010/main" val="171813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the </a:t>
            </a:r>
            <a:r>
              <a:rPr lang="en-NZ" dirty="0" err="1"/>
              <a:t>orderTransation</a:t>
            </a:r>
            <a:r>
              <a:rPr lang="en-NZ" dirty="0"/>
              <a:t> details entity and the </a:t>
            </a:r>
            <a:r>
              <a:rPr lang="en-NZ" dirty="0" err="1"/>
              <a:t>orderDetails</a:t>
            </a:r>
            <a:r>
              <a:rPr lang="en-NZ" dirty="0"/>
              <a:t> entity which will capture the order details like the </a:t>
            </a:r>
            <a:r>
              <a:rPr lang="en-NZ" dirty="0" err="1"/>
              <a:t>orderNo</a:t>
            </a:r>
            <a:r>
              <a:rPr lang="en-NZ" dirty="0"/>
              <a:t>. , the productid , the quantity and the cost. In the class when Christopher explained about the order details to the other group we realised that the </a:t>
            </a:r>
            <a:r>
              <a:rPr lang="en-NZ" dirty="0" err="1"/>
              <a:t>orderDetails</a:t>
            </a:r>
            <a:r>
              <a:rPr lang="en-NZ" dirty="0"/>
              <a:t> should also have a foreign key for the </a:t>
            </a:r>
            <a:r>
              <a:rPr lang="en-NZ" dirty="0" err="1"/>
              <a:t>transationId</a:t>
            </a:r>
            <a:r>
              <a:rPr lang="en-NZ" dirty="0"/>
              <a:t> which will allow the users to place orders for multiple products in one </a:t>
            </a:r>
            <a:r>
              <a:rPr lang="en-NZ" dirty="0" err="1"/>
              <a:t>transaction.The</a:t>
            </a:r>
            <a:r>
              <a:rPr lang="en-NZ" dirty="0"/>
              <a:t> transaction entity has the </a:t>
            </a:r>
            <a:r>
              <a:rPr lang="en-NZ" dirty="0" err="1"/>
              <a:t>transationId</a:t>
            </a:r>
            <a:r>
              <a:rPr lang="en-NZ" dirty="0"/>
              <a:t> ,the </a:t>
            </a:r>
            <a:r>
              <a:rPr lang="en-NZ" dirty="0" err="1"/>
              <a:t>orderId,the</a:t>
            </a:r>
            <a:r>
              <a:rPr lang="en-NZ" dirty="0"/>
              <a:t> </a:t>
            </a:r>
            <a:r>
              <a:rPr lang="en-NZ" dirty="0" err="1"/>
              <a:t>customerId</a:t>
            </a:r>
            <a:r>
              <a:rPr lang="en-NZ" dirty="0"/>
              <a:t>, the </a:t>
            </a:r>
            <a:r>
              <a:rPr lang="en-NZ" dirty="0" err="1"/>
              <a:t>employeeId</a:t>
            </a:r>
            <a:r>
              <a:rPr lang="en-NZ" dirty="0"/>
              <a:t> , the </a:t>
            </a:r>
            <a:r>
              <a:rPr lang="en-NZ" dirty="0" err="1"/>
              <a:t>coffeeCartId</a:t>
            </a:r>
            <a:r>
              <a:rPr lang="en-NZ" dirty="0"/>
              <a:t> , the </a:t>
            </a:r>
            <a:r>
              <a:rPr lang="en-NZ" dirty="0" err="1"/>
              <a:t>minimumTimeForOrder</a:t>
            </a:r>
            <a:r>
              <a:rPr lang="en-NZ" dirty="0"/>
              <a:t> which gives the customer an approximate wait time for the coffee and the date of </a:t>
            </a:r>
            <a:r>
              <a:rPr lang="en-NZ" dirty="0" err="1"/>
              <a:t>transation</a:t>
            </a:r>
            <a:r>
              <a:rPr lang="en-NZ" dirty="0"/>
              <a:t>.</a:t>
            </a:r>
          </a:p>
        </p:txBody>
      </p:sp>
      <p:sp>
        <p:nvSpPr>
          <p:cNvPr id="4" name="Slide Number Placeholder 3"/>
          <p:cNvSpPr>
            <a:spLocks noGrp="1"/>
          </p:cNvSpPr>
          <p:nvPr>
            <p:ph type="sldNum" sz="quarter" idx="5"/>
          </p:nvPr>
        </p:nvSpPr>
        <p:spPr/>
        <p:txBody>
          <a:bodyPr/>
          <a:lstStyle/>
          <a:p>
            <a:fld id="{FE8F6C7D-4297-4DC6-87B9-649EB942FE16}" type="slidenum">
              <a:rPr lang="en-NZ" smtClean="0"/>
              <a:t>11</a:t>
            </a:fld>
            <a:endParaRPr lang="en-NZ"/>
          </a:p>
        </p:txBody>
      </p:sp>
    </p:spTree>
    <p:extLst>
      <p:ext uri="{BB962C8B-B14F-4D97-AF65-F5344CB8AC3E}">
        <p14:creationId xmlns:p14="http://schemas.microsoft.com/office/powerpoint/2010/main" val="284398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is explained by </a:t>
            </a:r>
            <a:r>
              <a:rPr lang="en-NZ" dirty="0" err="1"/>
              <a:t>Pinu</a:t>
            </a:r>
            <a:r>
              <a:rPr lang="en-NZ" dirty="0"/>
              <a:t>. The is the Entity relationship diagram which attempts to show the relationship between each </a:t>
            </a:r>
            <a:r>
              <a:rPr lang="en-NZ" dirty="0" err="1"/>
              <a:t>entity.The</a:t>
            </a:r>
            <a:r>
              <a:rPr lang="en-NZ" dirty="0"/>
              <a:t> </a:t>
            </a:r>
            <a:r>
              <a:rPr lang="en-NZ" dirty="0" err="1"/>
              <a:t>orderTransation</a:t>
            </a:r>
            <a:r>
              <a:rPr lang="en-NZ" dirty="0"/>
              <a:t> has a one to one relationship with customer as there can only be one customer per </a:t>
            </a:r>
            <a:r>
              <a:rPr lang="en-NZ" dirty="0" err="1"/>
              <a:t>transaction.However</a:t>
            </a:r>
            <a:r>
              <a:rPr lang="en-NZ" dirty="0"/>
              <a:t>, a customer can have zero or many </a:t>
            </a:r>
            <a:r>
              <a:rPr lang="en-NZ" dirty="0" err="1"/>
              <a:t>orderTransation</a:t>
            </a:r>
            <a:r>
              <a:rPr lang="en-NZ" dirty="0"/>
              <a:t>,.The coffee cart and the employees entity share the same relationship with the order transaction as the customer that each order transaction can have  one to one relationship with the Employees and the coffee cart whereas the employees and the coffee cart can have one or more </a:t>
            </a:r>
            <a:r>
              <a:rPr lang="en-NZ" dirty="0" err="1"/>
              <a:t>orderTransaction</a:t>
            </a:r>
            <a:r>
              <a:rPr lang="en-NZ" dirty="0"/>
              <a:t>. This should be the same with the </a:t>
            </a:r>
            <a:r>
              <a:rPr lang="en-NZ" dirty="0" err="1"/>
              <a:t>orderDetails</a:t>
            </a:r>
            <a:r>
              <a:rPr lang="en-NZ" dirty="0"/>
              <a:t> entity which was corrected for us by Christopher as there can be many orders in one </a:t>
            </a:r>
            <a:r>
              <a:rPr lang="en-NZ" dirty="0" err="1"/>
              <a:t>transaction.So</a:t>
            </a:r>
            <a:r>
              <a:rPr lang="en-NZ" dirty="0"/>
              <a:t> the relationship should be one to one and one to many between the </a:t>
            </a:r>
            <a:r>
              <a:rPr lang="en-NZ" dirty="0" err="1"/>
              <a:t>orderTransaction</a:t>
            </a:r>
            <a:r>
              <a:rPr lang="en-NZ" dirty="0"/>
              <a:t> and the </a:t>
            </a:r>
            <a:r>
              <a:rPr lang="en-NZ" dirty="0" err="1"/>
              <a:t>orderDetails</a:t>
            </a:r>
            <a:r>
              <a:rPr lang="en-NZ" dirty="0"/>
              <a:t> entities. And there is also a mistake between the relationship between </a:t>
            </a:r>
            <a:r>
              <a:rPr lang="en-NZ" dirty="0" err="1"/>
              <a:t>orderDetails</a:t>
            </a:r>
            <a:r>
              <a:rPr lang="en-NZ" dirty="0"/>
              <a:t> and the Product which was corrected by Christopher as there has to be one or many product in every order instead of zero to many relationship.</a:t>
            </a:r>
          </a:p>
        </p:txBody>
      </p:sp>
      <p:sp>
        <p:nvSpPr>
          <p:cNvPr id="4" name="Slide Number Placeholder 3"/>
          <p:cNvSpPr>
            <a:spLocks noGrp="1"/>
          </p:cNvSpPr>
          <p:nvPr>
            <p:ph type="sldNum" sz="quarter" idx="5"/>
          </p:nvPr>
        </p:nvSpPr>
        <p:spPr/>
        <p:txBody>
          <a:bodyPr/>
          <a:lstStyle/>
          <a:p>
            <a:fld id="{FE8F6C7D-4297-4DC6-87B9-649EB942FE16}" type="slidenum">
              <a:rPr lang="en-NZ" smtClean="0"/>
              <a:t>12</a:t>
            </a:fld>
            <a:endParaRPr lang="en-NZ"/>
          </a:p>
        </p:txBody>
      </p:sp>
    </p:spTree>
    <p:extLst>
      <p:ext uri="{BB962C8B-B14F-4D97-AF65-F5344CB8AC3E}">
        <p14:creationId xmlns:p14="http://schemas.microsoft.com/office/powerpoint/2010/main" val="36537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is explained by Jessy . This slide shows the customer table which has the same field as show in the customer entities slide with the help of which we created a table in the access database.</a:t>
            </a:r>
          </a:p>
        </p:txBody>
      </p:sp>
      <p:sp>
        <p:nvSpPr>
          <p:cNvPr id="4" name="Slide Number Placeholder 3"/>
          <p:cNvSpPr>
            <a:spLocks noGrp="1"/>
          </p:cNvSpPr>
          <p:nvPr>
            <p:ph type="sldNum" sz="quarter" idx="5"/>
          </p:nvPr>
        </p:nvSpPr>
        <p:spPr/>
        <p:txBody>
          <a:bodyPr/>
          <a:lstStyle/>
          <a:p>
            <a:fld id="{FE8F6C7D-4297-4DC6-87B9-649EB942FE16}" type="slidenum">
              <a:rPr lang="en-NZ" smtClean="0"/>
              <a:t>13</a:t>
            </a:fld>
            <a:endParaRPr lang="en-NZ"/>
          </a:p>
        </p:txBody>
      </p:sp>
    </p:spTree>
    <p:extLst>
      <p:ext uri="{BB962C8B-B14F-4D97-AF65-F5344CB8AC3E}">
        <p14:creationId xmlns:p14="http://schemas.microsoft.com/office/powerpoint/2010/main" val="313922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coffee cart table show the details of the coffee cart like the coffee cart owner, the coffee cart location , the address and timings.</a:t>
            </a:r>
          </a:p>
        </p:txBody>
      </p:sp>
      <p:sp>
        <p:nvSpPr>
          <p:cNvPr id="4" name="Slide Number Placeholder 3"/>
          <p:cNvSpPr>
            <a:spLocks noGrp="1"/>
          </p:cNvSpPr>
          <p:nvPr>
            <p:ph type="sldNum" sz="quarter" idx="5"/>
          </p:nvPr>
        </p:nvSpPr>
        <p:spPr/>
        <p:txBody>
          <a:bodyPr/>
          <a:lstStyle/>
          <a:p>
            <a:fld id="{FE8F6C7D-4297-4DC6-87B9-649EB942FE16}" type="slidenum">
              <a:rPr lang="en-NZ" smtClean="0"/>
              <a:t>14</a:t>
            </a:fld>
            <a:endParaRPr lang="en-NZ"/>
          </a:p>
        </p:txBody>
      </p:sp>
    </p:spTree>
    <p:extLst>
      <p:ext uri="{BB962C8B-B14F-4D97-AF65-F5344CB8AC3E}">
        <p14:creationId xmlns:p14="http://schemas.microsoft.com/office/powerpoint/2010/main" val="3481499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Product Table show the details of the product the which are the productid ,the product type we later on realised the we also need the field called the product name to identify which product is bought by the customer ,and the product regular and offer price and the product status which is a yes/no option which tells the user if the product is available or not.</a:t>
            </a:r>
          </a:p>
        </p:txBody>
      </p:sp>
      <p:sp>
        <p:nvSpPr>
          <p:cNvPr id="4" name="Slide Number Placeholder 3"/>
          <p:cNvSpPr>
            <a:spLocks noGrp="1"/>
          </p:cNvSpPr>
          <p:nvPr>
            <p:ph type="sldNum" sz="quarter" idx="5"/>
          </p:nvPr>
        </p:nvSpPr>
        <p:spPr/>
        <p:txBody>
          <a:bodyPr/>
          <a:lstStyle/>
          <a:p>
            <a:fld id="{FE8F6C7D-4297-4DC6-87B9-649EB942FE16}" type="slidenum">
              <a:rPr lang="en-NZ" smtClean="0"/>
              <a:t>15</a:t>
            </a:fld>
            <a:endParaRPr lang="en-NZ"/>
          </a:p>
        </p:txBody>
      </p:sp>
    </p:spTree>
    <p:extLst>
      <p:ext uri="{BB962C8B-B14F-4D97-AF65-F5344CB8AC3E}">
        <p14:creationId xmlns:p14="http://schemas.microsoft.com/office/powerpoint/2010/main" val="3145661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the employees table which can store all the details we think will be required by an employer like the employee details ,the employee name and the employee address details .</a:t>
            </a:r>
          </a:p>
        </p:txBody>
      </p:sp>
      <p:sp>
        <p:nvSpPr>
          <p:cNvPr id="4" name="Slide Number Placeholder 3"/>
          <p:cNvSpPr>
            <a:spLocks noGrp="1"/>
          </p:cNvSpPr>
          <p:nvPr>
            <p:ph type="sldNum" sz="quarter" idx="5"/>
          </p:nvPr>
        </p:nvSpPr>
        <p:spPr/>
        <p:txBody>
          <a:bodyPr/>
          <a:lstStyle/>
          <a:p>
            <a:fld id="{FE8F6C7D-4297-4DC6-87B9-649EB942FE16}" type="slidenum">
              <a:rPr lang="en-NZ" smtClean="0"/>
              <a:t>16</a:t>
            </a:fld>
            <a:endParaRPr lang="en-NZ"/>
          </a:p>
        </p:txBody>
      </p:sp>
    </p:spTree>
    <p:extLst>
      <p:ext uri="{BB962C8B-B14F-4D97-AF65-F5344CB8AC3E}">
        <p14:creationId xmlns:p14="http://schemas.microsoft.com/office/powerpoint/2010/main" val="2451321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order details table show the details of the order we decided to add the transaction id field to this table to help us identify which transaction this order belongs to, this table shows the product the customer wants ,the quantity and the total cost.</a:t>
            </a:r>
          </a:p>
        </p:txBody>
      </p:sp>
      <p:sp>
        <p:nvSpPr>
          <p:cNvPr id="4" name="Slide Number Placeholder 3"/>
          <p:cNvSpPr>
            <a:spLocks noGrp="1"/>
          </p:cNvSpPr>
          <p:nvPr>
            <p:ph type="sldNum" sz="quarter" idx="5"/>
          </p:nvPr>
        </p:nvSpPr>
        <p:spPr/>
        <p:txBody>
          <a:bodyPr/>
          <a:lstStyle/>
          <a:p>
            <a:fld id="{FE8F6C7D-4297-4DC6-87B9-649EB942FE16}" type="slidenum">
              <a:rPr lang="en-NZ" smtClean="0"/>
              <a:t>17</a:t>
            </a:fld>
            <a:endParaRPr lang="en-NZ"/>
          </a:p>
        </p:txBody>
      </p:sp>
    </p:spTree>
    <p:extLst>
      <p:ext uri="{BB962C8B-B14F-4D97-AF65-F5344CB8AC3E}">
        <p14:creationId xmlns:p14="http://schemas.microsoft.com/office/powerpoint/2010/main" val="74762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the transaction table that shows the complete information of the transaction this table has a lot of foreign keys like the </a:t>
            </a:r>
            <a:r>
              <a:rPr lang="en-NZ" dirty="0" err="1"/>
              <a:t>orderNo</a:t>
            </a:r>
            <a:r>
              <a:rPr lang="en-NZ" dirty="0"/>
              <a:t> from the </a:t>
            </a:r>
            <a:r>
              <a:rPr lang="en-NZ" dirty="0" err="1"/>
              <a:t>orderDetails</a:t>
            </a:r>
            <a:r>
              <a:rPr lang="en-NZ" dirty="0"/>
              <a:t> table  , the product id from the products table , the employee id from the employees table , the cart id from the </a:t>
            </a:r>
            <a:r>
              <a:rPr lang="en-NZ" dirty="0" err="1"/>
              <a:t>cartDetails</a:t>
            </a:r>
            <a:r>
              <a:rPr lang="en-NZ" dirty="0"/>
              <a:t> table and the </a:t>
            </a:r>
            <a:r>
              <a:rPr lang="en-NZ" dirty="0" err="1"/>
              <a:t>minTimeForOrder</a:t>
            </a:r>
            <a:r>
              <a:rPr lang="en-NZ" dirty="0"/>
              <a:t> and the </a:t>
            </a:r>
            <a:r>
              <a:rPr lang="en-NZ" dirty="0" err="1"/>
              <a:t>orderDate</a:t>
            </a:r>
            <a:r>
              <a:rPr lang="en-NZ" dirty="0"/>
              <a:t>.</a:t>
            </a:r>
          </a:p>
        </p:txBody>
      </p:sp>
      <p:sp>
        <p:nvSpPr>
          <p:cNvPr id="4" name="Slide Number Placeholder 3"/>
          <p:cNvSpPr>
            <a:spLocks noGrp="1"/>
          </p:cNvSpPr>
          <p:nvPr>
            <p:ph type="sldNum" sz="quarter" idx="5"/>
          </p:nvPr>
        </p:nvSpPr>
        <p:spPr/>
        <p:txBody>
          <a:bodyPr/>
          <a:lstStyle/>
          <a:p>
            <a:fld id="{FE8F6C7D-4297-4DC6-87B9-649EB942FE16}" type="slidenum">
              <a:rPr lang="en-NZ" smtClean="0"/>
              <a:t>18</a:t>
            </a:fld>
            <a:endParaRPr lang="en-NZ"/>
          </a:p>
        </p:txBody>
      </p:sp>
    </p:spTree>
    <p:extLst>
      <p:ext uri="{BB962C8B-B14F-4D97-AF65-F5344CB8AC3E}">
        <p14:creationId xmlns:p14="http://schemas.microsoft.com/office/powerpoint/2010/main" val="544948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slide show the relationship between each table in the Access database we tried to achieve everything that we covered in the entity relationship diagram .The </a:t>
            </a:r>
            <a:r>
              <a:rPr lang="en-NZ" dirty="0" err="1"/>
              <a:t>orderTransaction</a:t>
            </a:r>
            <a:r>
              <a:rPr lang="en-NZ" dirty="0"/>
              <a:t> table has becomes the main table which fetches the data from all the master table to give the customer the final receipt.</a:t>
            </a:r>
          </a:p>
        </p:txBody>
      </p:sp>
      <p:sp>
        <p:nvSpPr>
          <p:cNvPr id="4" name="Slide Number Placeholder 3"/>
          <p:cNvSpPr>
            <a:spLocks noGrp="1"/>
          </p:cNvSpPr>
          <p:nvPr>
            <p:ph type="sldNum" sz="quarter" idx="5"/>
          </p:nvPr>
        </p:nvSpPr>
        <p:spPr/>
        <p:txBody>
          <a:bodyPr/>
          <a:lstStyle/>
          <a:p>
            <a:fld id="{FE8F6C7D-4297-4DC6-87B9-649EB942FE16}" type="slidenum">
              <a:rPr lang="en-NZ" smtClean="0"/>
              <a:t>19</a:t>
            </a:fld>
            <a:endParaRPr lang="en-NZ"/>
          </a:p>
        </p:txBody>
      </p:sp>
    </p:spTree>
    <p:extLst>
      <p:ext uri="{BB962C8B-B14F-4D97-AF65-F5344CB8AC3E}">
        <p14:creationId xmlns:p14="http://schemas.microsoft.com/office/powerpoint/2010/main" val="905554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is explained by Sandeep. After creating the table we decide to test our system by adding data into it we decided to first add data to the master tables in order to avoid the issues caused by adding incorrect values to the foreign keys. We start with the coffee cart details table and add an entry of our product owners name that is Christopher Smith as the Cart owner and added the address and timing details of the cart. The we went on to add our team members name in the employee details table. </a:t>
            </a:r>
          </a:p>
        </p:txBody>
      </p:sp>
      <p:sp>
        <p:nvSpPr>
          <p:cNvPr id="4" name="Slide Number Placeholder 3"/>
          <p:cNvSpPr>
            <a:spLocks noGrp="1"/>
          </p:cNvSpPr>
          <p:nvPr>
            <p:ph type="sldNum" sz="quarter" idx="5"/>
          </p:nvPr>
        </p:nvSpPr>
        <p:spPr/>
        <p:txBody>
          <a:bodyPr/>
          <a:lstStyle/>
          <a:p>
            <a:fld id="{FE8F6C7D-4297-4DC6-87B9-649EB942FE16}" type="slidenum">
              <a:rPr lang="en-NZ" smtClean="0"/>
              <a:t>20</a:t>
            </a:fld>
            <a:endParaRPr lang="en-NZ"/>
          </a:p>
        </p:txBody>
      </p:sp>
    </p:spTree>
    <p:extLst>
      <p:ext uri="{BB962C8B-B14F-4D97-AF65-F5344CB8AC3E}">
        <p14:creationId xmlns:p14="http://schemas.microsoft.com/office/powerpoint/2010/main" val="200193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GitHub makes it easier to collaborate with peers and look back at previous versions of our work. For our coffee</a:t>
            </a:r>
            <a:r>
              <a:rPr lang="en-US" baseline="0" dirty="0"/>
              <a:t> cart we created an organization in GitHub called Ciao-Coffee. Then added all our team members in this organization . We have learned from online tutorials and different websites that</a:t>
            </a:r>
            <a:r>
              <a:rPr lang="en-US" dirty="0"/>
              <a:t> GitHub keeps track of the all the changes we make to our files and the service is able to do this by using git, a revision control system that runs in the command line interface. </a:t>
            </a:r>
            <a:endParaRPr lang="en-NZ" dirty="0"/>
          </a:p>
          <a:p>
            <a:endParaRPr lang="en-NZ" dirty="0"/>
          </a:p>
        </p:txBody>
      </p:sp>
      <p:sp>
        <p:nvSpPr>
          <p:cNvPr id="4" name="Slide Number Placeholder 3"/>
          <p:cNvSpPr>
            <a:spLocks noGrp="1"/>
          </p:cNvSpPr>
          <p:nvPr>
            <p:ph type="sldNum" sz="quarter" idx="5"/>
          </p:nvPr>
        </p:nvSpPr>
        <p:spPr/>
        <p:txBody>
          <a:bodyPr/>
          <a:lstStyle/>
          <a:p>
            <a:fld id="{FE8F6C7D-4297-4DC6-87B9-649EB942FE16}" type="slidenum">
              <a:rPr lang="en-NZ" smtClean="0"/>
              <a:t>3</a:t>
            </a:fld>
            <a:endParaRPr lang="en-NZ"/>
          </a:p>
        </p:txBody>
      </p:sp>
    </p:spTree>
    <p:extLst>
      <p:ext uri="{BB962C8B-B14F-4D97-AF65-F5344CB8AC3E}">
        <p14:creationId xmlns:p14="http://schemas.microsoft.com/office/powerpoint/2010/main" val="401352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then added the details of our first customers in the customer details table and the details of the products available in the coffee cart.</a:t>
            </a:r>
          </a:p>
        </p:txBody>
      </p:sp>
      <p:sp>
        <p:nvSpPr>
          <p:cNvPr id="4" name="Slide Number Placeholder 3"/>
          <p:cNvSpPr>
            <a:spLocks noGrp="1"/>
          </p:cNvSpPr>
          <p:nvPr>
            <p:ph type="sldNum" sz="quarter" idx="5"/>
          </p:nvPr>
        </p:nvSpPr>
        <p:spPr/>
        <p:txBody>
          <a:bodyPr/>
          <a:lstStyle/>
          <a:p>
            <a:fld id="{FE8F6C7D-4297-4DC6-87B9-649EB942FE16}" type="slidenum">
              <a:rPr lang="en-NZ" smtClean="0"/>
              <a:t>21</a:t>
            </a:fld>
            <a:endParaRPr lang="en-NZ"/>
          </a:p>
        </p:txBody>
      </p:sp>
    </p:spTree>
    <p:extLst>
      <p:ext uri="{BB962C8B-B14F-4D97-AF65-F5344CB8AC3E}">
        <p14:creationId xmlns:p14="http://schemas.microsoft.com/office/powerpoint/2010/main" val="270996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Finally we placed an order in the </a:t>
            </a:r>
            <a:r>
              <a:rPr lang="en-NZ" dirty="0" err="1"/>
              <a:t>orderDetails</a:t>
            </a:r>
            <a:r>
              <a:rPr lang="en-NZ" dirty="0"/>
              <a:t> table and in the </a:t>
            </a:r>
            <a:r>
              <a:rPr lang="en-NZ" dirty="0" err="1"/>
              <a:t>OrderTransaction</a:t>
            </a:r>
            <a:r>
              <a:rPr lang="en-NZ" dirty="0"/>
              <a:t> Table which show the details </a:t>
            </a:r>
            <a:r>
              <a:rPr lang="en-NZ" dirty="0" err="1"/>
              <a:t>orderid</a:t>
            </a:r>
            <a:r>
              <a:rPr lang="en-NZ" dirty="0"/>
              <a:t> , the </a:t>
            </a:r>
            <a:r>
              <a:rPr lang="en-NZ" dirty="0" err="1"/>
              <a:t>customerid</a:t>
            </a:r>
            <a:r>
              <a:rPr lang="en-NZ" dirty="0"/>
              <a:t> , the </a:t>
            </a:r>
            <a:r>
              <a:rPr lang="en-NZ" dirty="0" err="1"/>
              <a:t>employeeid</a:t>
            </a:r>
            <a:r>
              <a:rPr lang="en-NZ" dirty="0"/>
              <a:t> , the </a:t>
            </a:r>
            <a:r>
              <a:rPr lang="en-NZ" dirty="0" err="1"/>
              <a:t>coffeecartid</a:t>
            </a:r>
            <a:r>
              <a:rPr lang="en-NZ" dirty="0"/>
              <a:t> and the </a:t>
            </a:r>
            <a:r>
              <a:rPr lang="en-NZ" dirty="0" err="1"/>
              <a:t>minTimeForOrder</a:t>
            </a:r>
            <a:r>
              <a:rPr lang="en-NZ" dirty="0"/>
              <a:t> and the </a:t>
            </a:r>
            <a:r>
              <a:rPr lang="en-NZ" dirty="0" err="1"/>
              <a:t>orderDate</a:t>
            </a:r>
            <a:r>
              <a:rPr lang="en-NZ" dirty="0"/>
              <a:t>.</a:t>
            </a:r>
          </a:p>
        </p:txBody>
      </p:sp>
      <p:sp>
        <p:nvSpPr>
          <p:cNvPr id="4" name="Slide Number Placeholder 3"/>
          <p:cNvSpPr>
            <a:spLocks noGrp="1"/>
          </p:cNvSpPr>
          <p:nvPr>
            <p:ph type="sldNum" sz="quarter" idx="5"/>
          </p:nvPr>
        </p:nvSpPr>
        <p:spPr/>
        <p:txBody>
          <a:bodyPr/>
          <a:lstStyle/>
          <a:p>
            <a:fld id="{FE8F6C7D-4297-4DC6-87B9-649EB942FE16}" type="slidenum">
              <a:rPr lang="en-NZ" smtClean="0"/>
              <a:t>22</a:t>
            </a:fld>
            <a:endParaRPr lang="en-NZ"/>
          </a:p>
        </p:txBody>
      </p:sp>
    </p:spTree>
    <p:extLst>
      <p:ext uri="{BB962C8B-B14F-4D97-AF65-F5344CB8AC3E}">
        <p14:creationId xmlns:p14="http://schemas.microsoft.com/office/powerpoint/2010/main" val="126486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FE8F6C7D-4297-4DC6-87B9-649EB942FE16}" type="slidenum">
              <a:rPr lang="en-NZ" smtClean="0"/>
              <a:t>24</a:t>
            </a:fld>
            <a:endParaRPr lang="en-NZ"/>
          </a:p>
        </p:txBody>
      </p:sp>
    </p:spTree>
    <p:extLst>
      <p:ext uri="{BB962C8B-B14F-4D97-AF65-F5344CB8AC3E}">
        <p14:creationId xmlns:p14="http://schemas.microsoft.com/office/powerpoint/2010/main" val="243774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 created a repository which allows us to share files and version control our documents .So we shared our files on GitHub online and created a local repository in our personal computers using </a:t>
            </a:r>
            <a:r>
              <a:rPr lang="en-NZ" dirty="0" err="1"/>
              <a:t>GitBash</a:t>
            </a:r>
            <a:r>
              <a:rPr lang="en-NZ" dirty="0"/>
              <a:t> and Git Desktop version .With the help of </a:t>
            </a:r>
            <a:r>
              <a:rPr lang="en-NZ" dirty="0" err="1"/>
              <a:t>GitBash</a:t>
            </a:r>
            <a:r>
              <a:rPr lang="en-NZ" dirty="0"/>
              <a:t> and Git desktop version we don’t have to always go online to add and commit our files which was very convenient as it just like make any changes to your file in your local computer. </a:t>
            </a:r>
          </a:p>
        </p:txBody>
      </p:sp>
      <p:sp>
        <p:nvSpPr>
          <p:cNvPr id="4" name="Slide Number Placeholder 3"/>
          <p:cNvSpPr>
            <a:spLocks noGrp="1"/>
          </p:cNvSpPr>
          <p:nvPr>
            <p:ph type="sldNum" sz="quarter" idx="5"/>
          </p:nvPr>
        </p:nvSpPr>
        <p:spPr/>
        <p:txBody>
          <a:bodyPr/>
          <a:lstStyle/>
          <a:p>
            <a:fld id="{FE8F6C7D-4297-4DC6-87B9-649EB942FE16}" type="slidenum">
              <a:rPr lang="en-NZ" smtClean="0"/>
              <a:t>4</a:t>
            </a:fld>
            <a:endParaRPr lang="en-NZ"/>
          </a:p>
        </p:txBody>
      </p:sp>
    </p:spTree>
    <p:extLst>
      <p:ext uri="{BB962C8B-B14F-4D97-AF65-F5344CB8AC3E}">
        <p14:creationId xmlns:p14="http://schemas.microsoft.com/office/powerpoint/2010/main" val="236797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shows the list of our team members in the organisation that we create “Ciao-Coffee”</a:t>
            </a:r>
          </a:p>
        </p:txBody>
      </p:sp>
      <p:sp>
        <p:nvSpPr>
          <p:cNvPr id="4" name="Slide Number Placeholder 3"/>
          <p:cNvSpPr>
            <a:spLocks noGrp="1"/>
          </p:cNvSpPr>
          <p:nvPr>
            <p:ph type="sldNum" sz="quarter" idx="5"/>
          </p:nvPr>
        </p:nvSpPr>
        <p:spPr/>
        <p:txBody>
          <a:bodyPr/>
          <a:lstStyle/>
          <a:p>
            <a:fld id="{FE8F6C7D-4297-4DC6-87B9-649EB942FE16}" type="slidenum">
              <a:rPr lang="en-NZ" smtClean="0"/>
              <a:t>5</a:t>
            </a:fld>
            <a:endParaRPr lang="en-NZ"/>
          </a:p>
        </p:txBody>
      </p:sp>
    </p:spTree>
    <p:extLst>
      <p:ext uri="{BB962C8B-B14F-4D97-AF65-F5344CB8AC3E}">
        <p14:creationId xmlns:p14="http://schemas.microsoft.com/office/powerpoint/2010/main" val="106933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slide show the various teams that can be created in our organisation , Git gives us the ability to control the privileges each team has rather than setting the privileges for each individual member in the organisation show in the previous slide. We our still in the process of exploring how we can use this feature in the future of our product development. The next slide will be presented by Kevin who will discuss the UML use case diagram, the component diagram and the sequence diagram. Following which </a:t>
            </a:r>
            <a:r>
              <a:rPr lang="en-NZ" dirty="0" err="1"/>
              <a:t>Shallu</a:t>
            </a:r>
            <a:r>
              <a:rPr lang="en-NZ" dirty="0"/>
              <a:t> will explain the entities and the reason for using these entities and she will also explain each attributes and how they will help us track user information. Then </a:t>
            </a:r>
            <a:r>
              <a:rPr lang="en-NZ" dirty="0" err="1"/>
              <a:t>Pinu</a:t>
            </a:r>
            <a:r>
              <a:rPr lang="en-NZ" dirty="0"/>
              <a:t> will explain the ER diagram for the project which will help us build the Access database </a:t>
            </a:r>
            <a:r>
              <a:rPr lang="en-NZ" dirty="0" err="1"/>
              <a:t>tables.The</a:t>
            </a:r>
            <a:r>
              <a:rPr lang="en-NZ" dirty="0"/>
              <a:t> access database tables will be explained Jessy , she will give us the details of each table that is created in Access database. The presentation will be concluded by Sandeep who show our testing process and the flow of the tables when the data is added to the table.</a:t>
            </a:r>
          </a:p>
        </p:txBody>
      </p:sp>
      <p:sp>
        <p:nvSpPr>
          <p:cNvPr id="4" name="Slide Number Placeholder 3"/>
          <p:cNvSpPr>
            <a:spLocks noGrp="1"/>
          </p:cNvSpPr>
          <p:nvPr>
            <p:ph type="sldNum" sz="quarter" idx="5"/>
          </p:nvPr>
        </p:nvSpPr>
        <p:spPr/>
        <p:txBody>
          <a:bodyPr/>
          <a:lstStyle/>
          <a:p>
            <a:fld id="{FE8F6C7D-4297-4DC6-87B9-649EB942FE16}" type="slidenum">
              <a:rPr lang="en-NZ" smtClean="0"/>
              <a:t>6</a:t>
            </a:fld>
            <a:endParaRPr lang="en-NZ"/>
          </a:p>
        </p:txBody>
      </p:sp>
    </p:spTree>
    <p:extLst>
      <p:ext uri="{BB962C8B-B14F-4D97-AF65-F5344CB8AC3E}">
        <p14:creationId xmlns:p14="http://schemas.microsoft.com/office/powerpoint/2010/main" val="388625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UML use case diagram is explained by Kevin . We have the customer to left and ciao-coffee to the left , the customer first logs in to our system we have tried to use both online and </a:t>
            </a:r>
            <a:r>
              <a:rPr lang="en-NZ" dirty="0" err="1"/>
              <a:t>sms</a:t>
            </a:r>
            <a:r>
              <a:rPr lang="en-NZ" dirty="0"/>
              <a:t> facilities by which the customer can order the coffee . The customer that selects the type of coffee he/she needs the type of coffee, the size and the price. The customer than has the choice be our loyal customer and use the loyalty card which will allow the customer to get a free 10</a:t>
            </a:r>
            <a:r>
              <a:rPr lang="en-NZ" baseline="30000" dirty="0"/>
              <a:t>th</a:t>
            </a:r>
            <a:r>
              <a:rPr lang="en-NZ" dirty="0"/>
              <a:t> </a:t>
            </a:r>
            <a:r>
              <a:rPr lang="en-NZ" dirty="0" err="1"/>
              <a:t>coffee.And</a:t>
            </a:r>
            <a:r>
              <a:rPr lang="en-NZ" dirty="0"/>
              <a:t> in the final step the customer makes the payment through the different payment options available that is cash , credit card or online payment.</a:t>
            </a:r>
          </a:p>
        </p:txBody>
      </p:sp>
      <p:sp>
        <p:nvSpPr>
          <p:cNvPr id="4" name="Slide Number Placeholder 3"/>
          <p:cNvSpPr>
            <a:spLocks noGrp="1"/>
          </p:cNvSpPr>
          <p:nvPr>
            <p:ph type="sldNum" sz="quarter" idx="5"/>
          </p:nvPr>
        </p:nvSpPr>
        <p:spPr/>
        <p:txBody>
          <a:bodyPr/>
          <a:lstStyle/>
          <a:p>
            <a:fld id="{FE8F6C7D-4297-4DC6-87B9-649EB942FE16}" type="slidenum">
              <a:rPr lang="en-NZ" smtClean="0"/>
              <a:t>7</a:t>
            </a:fld>
            <a:endParaRPr lang="en-NZ"/>
          </a:p>
        </p:txBody>
      </p:sp>
    </p:spTree>
    <p:extLst>
      <p:ext uri="{BB962C8B-B14F-4D97-AF65-F5344CB8AC3E}">
        <p14:creationId xmlns:p14="http://schemas.microsoft.com/office/powerpoint/2010/main" val="32355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the component diagram which shows the different components in our system. The various components that are present in our system are the </a:t>
            </a:r>
            <a:r>
              <a:rPr lang="en-NZ" dirty="0" err="1"/>
              <a:t>customer,the</a:t>
            </a:r>
            <a:r>
              <a:rPr lang="en-NZ" dirty="0"/>
              <a:t> card </a:t>
            </a:r>
            <a:r>
              <a:rPr lang="en-NZ" dirty="0" err="1"/>
              <a:t>reader,the</a:t>
            </a:r>
            <a:r>
              <a:rPr lang="en-NZ" dirty="0"/>
              <a:t> online system and the bank server.</a:t>
            </a:r>
          </a:p>
        </p:txBody>
      </p:sp>
      <p:sp>
        <p:nvSpPr>
          <p:cNvPr id="4" name="Slide Number Placeholder 3"/>
          <p:cNvSpPr>
            <a:spLocks noGrp="1"/>
          </p:cNvSpPr>
          <p:nvPr>
            <p:ph type="sldNum" sz="quarter" idx="5"/>
          </p:nvPr>
        </p:nvSpPr>
        <p:spPr/>
        <p:txBody>
          <a:bodyPr/>
          <a:lstStyle/>
          <a:p>
            <a:fld id="{FE8F6C7D-4297-4DC6-87B9-649EB942FE16}" type="slidenum">
              <a:rPr lang="en-NZ" smtClean="0"/>
              <a:t>8</a:t>
            </a:fld>
            <a:endParaRPr lang="en-NZ"/>
          </a:p>
        </p:txBody>
      </p:sp>
    </p:spTree>
    <p:extLst>
      <p:ext uri="{BB962C8B-B14F-4D97-AF65-F5344CB8AC3E}">
        <p14:creationId xmlns:p14="http://schemas.microsoft.com/office/powerpoint/2010/main" val="149644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the sequence diagram of our coffee cart though we did not follow the standard format of the sequence diagram we made an effort to show the sequence of events that will take place in the coffee </a:t>
            </a:r>
            <a:r>
              <a:rPr lang="en-NZ" dirty="0" err="1"/>
              <a:t>cart.The</a:t>
            </a:r>
            <a:r>
              <a:rPr lang="en-NZ" dirty="0"/>
              <a:t> customer first logs in to the coffee cart the we show the customer the available types of </a:t>
            </a:r>
            <a:r>
              <a:rPr lang="en-NZ" dirty="0" err="1"/>
              <a:t>coffee.The</a:t>
            </a:r>
            <a:r>
              <a:rPr lang="en-NZ" dirty="0"/>
              <a:t> customer makes his/her selection coffee and the customer makes the payment using the different payment options that is available in the system.</a:t>
            </a:r>
          </a:p>
        </p:txBody>
      </p:sp>
      <p:sp>
        <p:nvSpPr>
          <p:cNvPr id="4" name="Slide Number Placeholder 3"/>
          <p:cNvSpPr>
            <a:spLocks noGrp="1"/>
          </p:cNvSpPr>
          <p:nvPr>
            <p:ph type="sldNum" sz="quarter" idx="5"/>
          </p:nvPr>
        </p:nvSpPr>
        <p:spPr/>
        <p:txBody>
          <a:bodyPr/>
          <a:lstStyle/>
          <a:p>
            <a:fld id="{FE8F6C7D-4297-4DC6-87B9-649EB942FE16}" type="slidenum">
              <a:rPr lang="en-NZ" smtClean="0"/>
              <a:t>9</a:t>
            </a:fld>
            <a:endParaRPr lang="en-NZ"/>
          </a:p>
        </p:txBody>
      </p:sp>
    </p:spTree>
    <p:extLst>
      <p:ext uri="{BB962C8B-B14F-4D97-AF65-F5344CB8AC3E}">
        <p14:creationId xmlns:p14="http://schemas.microsoft.com/office/powerpoint/2010/main" val="315430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part is explained by </a:t>
            </a:r>
            <a:r>
              <a:rPr lang="en-NZ" dirty="0" err="1"/>
              <a:t>Shallu</a:t>
            </a:r>
            <a:r>
              <a:rPr lang="en-NZ" dirty="0"/>
              <a:t>. The slide shows the four master entities that we have identified for our coffee cart . The customer being the most important entity then the coffee cart entity from which the customer wants to by the coffee. The Employee Details entity represents the employees working in the coffee cart and finally the product entity. The product entity has the attributes that we think that the  which will cover all the products and not just coffee. The product entity has the product id ,the product type and at the later stage we realised we should include the product name which is not included in the </a:t>
            </a:r>
            <a:r>
              <a:rPr lang="en-NZ" dirty="0" err="1"/>
              <a:t>slide.However</a:t>
            </a:r>
            <a:r>
              <a:rPr lang="en-NZ" dirty="0"/>
              <a:t> ,moving forward the product regular price and the product offer price. The product status attribute shows the customer if the product is available in a particular cart or </a:t>
            </a:r>
            <a:r>
              <a:rPr lang="en-NZ" dirty="0" err="1"/>
              <a:t>not.The</a:t>
            </a:r>
            <a:r>
              <a:rPr lang="en-NZ" dirty="0"/>
              <a:t> customer entity shows the attributes of like </a:t>
            </a:r>
            <a:r>
              <a:rPr lang="en-NZ" dirty="0" err="1"/>
              <a:t>customerid</a:t>
            </a:r>
            <a:r>
              <a:rPr lang="en-NZ" dirty="0"/>
              <a:t>, customer name ,customer username and password, contact details ,his loyalty status and the order </a:t>
            </a:r>
            <a:r>
              <a:rPr lang="en-NZ" dirty="0" err="1"/>
              <a:t>count.The</a:t>
            </a:r>
            <a:r>
              <a:rPr lang="en-NZ" dirty="0"/>
              <a:t> coffee cart entity has the details like </a:t>
            </a:r>
            <a:r>
              <a:rPr lang="en-NZ" dirty="0" err="1"/>
              <a:t>cartid</a:t>
            </a:r>
            <a:r>
              <a:rPr lang="en-NZ" dirty="0"/>
              <a:t> , cart owner name , cart location and timings , the address details and finally the employee details has the Employee id ,employee name and address details.</a:t>
            </a:r>
          </a:p>
        </p:txBody>
      </p:sp>
      <p:sp>
        <p:nvSpPr>
          <p:cNvPr id="4" name="Slide Number Placeholder 3"/>
          <p:cNvSpPr>
            <a:spLocks noGrp="1"/>
          </p:cNvSpPr>
          <p:nvPr>
            <p:ph type="sldNum" sz="quarter" idx="5"/>
          </p:nvPr>
        </p:nvSpPr>
        <p:spPr/>
        <p:txBody>
          <a:bodyPr/>
          <a:lstStyle/>
          <a:p>
            <a:fld id="{FE8F6C7D-4297-4DC6-87B9-649EB942FE16}" type="slidenum">
              <a:rPr lang="en-NZ" smtClean="0"/>
              <a:t>10</a:t>
            </a:fld>
            <a:endParaRPr lang="en-NZ"/>
          </a:p>
        </p:txBody>
      </p:sp>
    </p:spTree>
    <p:extLst>
      <p:ext uri="{BB962C8B-B14F-4D97-AF65-F5344CB8AC3E}">
        <p14:creationId xmlns:p14="http://schemas.microsoft.com/office/powerpoint/2010/main" val="404900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8D19-FF39-41BE-B239-F31E9A044C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2AA362D-6557-4668-9B13-8EB872EC1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F3EEF585-CE24-4E9B-A58E-E6F3DC4B69A5}"/>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34E1A5A0-FA5A-4024-B7BC-1361AC8362F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EE7605A-6DD2-4839-AD75-FF1AED01CD7E}"/>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367329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E60E-E741-475D-8F0C-0472EC74AC40}"/>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7E11024-4282-4440-8360-AD6C8C159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02DB313-31B9-4472-9990-68D0BA364F34}"/>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5DA691A9-A472-4F97-8988-9353C1E89D5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D9707EF-17D2-4A93-B6A8-0B1410D2E6E3}"/>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72073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DAAD9-F480-488E-8C47-48082BFB50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82C6F80-3DD4-4927-96C7-4562A4DB3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988F608-4C47-4CF3-B8DD-15BC02ACD283}"/>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5F06EA29-90AE-4DAC-A5A8-1080657125D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29624FF-55AF-4762-BE88-067915A3AF11}"/>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56264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6744-799F-47F9-82A1-92F866ADC7E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B8A5260-EDB3-4DD1-8291-8CD262A2E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B3F1AC8-0686-49B1-8186-A60A6EA4A8D8}"/>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A3CF0F68-C7FB-43F1-A069-6B004E06B70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FD2DEEC-18AE-4AF3-8A3D-9C09E32CC4A3}"/>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277899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47B7-8F0D-4034-AFE7-C701AD624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D41F86D1-D735-43A3-B8B7-2B41817C7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5A717-EDA9-4B87-963E-ED1E80F844D5}"/>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298DEDDE-1124-4A73-AF9F-753374E54DE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1A49717-2F86-4D9A-82A7-068AC07A695D}"/>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196991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7E7E-4789-4B45-B94B-39B5CD3B51A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78F1802-C7EE-40DE-A163-CC7C07677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C6C84CF-883C-41DC-B64A-871C6527C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C588BEF-713C-481C-918E-8A671BABEDC9}"/>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6" name="Footer Placeholder 5">
            <a:extLst>
              <a:ext uri="{FF2B5EF4-FFF2-40B4-BE49-F238E27FC236}">
                <a16:creationId xmlns:a16="http://schemas.microsoft.com/office/drawing/2014/main" id="{48347D33-CF0C-4B61-9172-A3FD319C517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AB41680-B8D0-4C4E-A04E-993EA3041774}"/>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388485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0FE0-C3BE-490B-8ED6-CF99B125A55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347C568-6BB2-4F65-AE3E-E66056A88E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615931-7362-4174-A441-2E477AC86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BA1B86C-7BCF-42A3-9FC9-89B272381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96A96-F4B9-4A53-A170-7F725D589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CB08149-E9A9-4467-8D8A-3599AD8BBF78}"/>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8" name="Footer Placeholder 7">
            <a:extLst>
              <a:ext uri="{FF2B5EF4-FFF2-40B4-BE49-F238E27FC236}">
                <a16:creationId xmlns:a16="http://schemas.microsoft.com/office/drawing/2014/main" id="{4A29FB46-7D83-4E55-BDB7-6295420EEDD1}"/>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D021078-93A8-45F3-BBD8-C73016E7C447}"/>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306389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C1FE-2EA3-4B25-B1D4-43E976DC6CC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B5F20A9-D8B4-481F-967A-BF016E277816}"/>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4" name="Footer Placeholder 3">
            <a:extLst>
              <a:ext uri="{FF2B5EF4-FFF2-40B4-BE49-F238E27FC236}">
                <a16:creationId xmlns:a16="http://schemas.microsoft.com/office/drawing/2014/main" id="{00AECB99-B3B8-4F9A-B615-6D6B9CA9843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FDC6CE7-DC3C-41FD-BCF4-FED356E89C93}"/>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45011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CA29F-AF4D-4282-8735-88B2C97B6238}"/>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3" name="Footer Placeholder 2">
            <a:extLst>
              <a:ext uri="{FF2B5EF4-FFF2-40B4-BE49-F238E27FC236}">
                <a16:creationId xmlns:a16="http://schemas.microsoft.com/office/drawing/2014/main" id="{83208DAA-156D-4894-A907-F01A18F8573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38F69AA-CE94-4BE4-B0AC-284687B81673}"/>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156704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70CB-95A4-4A3B-B4B9-AD6F5BDAB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897E9B4-5304-4913-8D0F-1A8A518EC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B8EB581-6C20-4FF8-BC14-A0A84EC67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37042-35C8-46CF-A684-8E760563E412}"/>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6" name="Footer Placeholder 5">
            <a:extLst>
              <a:ext uri="{FF2B5EF4-FFF2-40B4-BE49-F238E27FC236}">
                <a16:creationId xmlns:a16="http://schemas.microsoft.com/office/drawing/2014/main" id="{01901339-DBAF-4BA7-995D-298EDF8F70E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7DBDB39-B8D6-4478-AC18-96F231CB8DE8}"/>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19966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B3C3-618A-4170-BA31-F15F6A8EB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60D1F955-C9E1-4C6A-B003-77B87FD53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126271AE-8E82-4514-9138-7ABC0AADC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17C5C-9CB6-426B-979E-20BEAA29C686}"/>
              </a:ext>
            </a:extLst>
          </p:cNvPr>
          <p:cNvSpPr>
            <a:spLocks noGrp="1"/>
          </p:cNvSpPr>
          <p:nvPr>
            <p:ph type="dt" sz="half" idx="10"/>
          </p:nvPr>
        </p:nvSpPr>
        <p:spPr/>
        <p:txBody>
          <a:bodyPr/>
          <a:lstStyle/>
          <a:p>
            <a:fld id="{5338C51F-8511-494C-A8F8-FCAF37FB8283}" type="datetimeFigureOut">
              <a:rPr lang="en-NZ" smtClean="0"/>
              <a:t>15/03/2019</a:t>
            </a:fld>
            <a:endParaRPr lang="en-NZ"/>
          </a:p>
        </p:txBody>
      </p:sp>
      <p:sp>
        <p:nvSpPr>
          <p:cNvPr id="6" name="Footer Placeholder 5">
            <a:extLst>
              <a:ext uri="{FF2B5EF4-FFF2-40B4-BE49-F238E27FC236}">
                <a16:creationId xmlns:a16="http://schemas.microsoft.com/office/drawing/2014/main" id="{45BDDEF2-9EF3-49BD-AE3F-2EC841F4E21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CFA38AD-3166-415B-ABD3-30193422E68E}"/>
              </a:ext>
            </a:extLst>
          </p:cNvPr>
          <p:cNvSpPr>
            <a:spLocks noGrp="1"/>
          </p:cNvSpPr>
          <p:nvPr>
            <p:ph type="sldNum" sz="quarter" idx="12"/>
          </p:nvPr>
        </p:nvSpPr>
        <p:spPr/>
        <p:txBody>
          <a:bodyPr/>
          <a:lstStyle/>
          <a:p>
            <a:fld id="{3176CB4E-BFAD-429F-8144-823737A40AE5}" type="slidenum">
              <a:rPr lang="en-NZ" smtClean="0"/>
              <a:t>‹#›</a:t>
            </a:fld>
            <a:endParaRPr lang="en-NZ"/>
          </a:p>
        </p:txBody>
      </p:sp>
    </p:spTree>
    <p:extLst>
      <p:ext uri="{BB962C8B-B14F-4D97-AF65-F5344CB8AC3E}">
        <p14:creationId xmlns:p14="http://schemas.microsoft.com/office/powerpoint/2010/main" val="22191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5B3A6-3E51-4E6A-B7A5-29D8E6360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283A96E-E8DB-4119-8C3A-2089205C9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AE71AB4-BFD6-4843-8A6D-4A573C36C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8C51F-8511-494C-A8F8-FCAF37FB8283}" type="datetimeFigureOut">
              <a:rPr lang="en-NZ" smtClean="0"/>
              <a:t>15/03/2019</a:t>
            </a:fld>
            <a:endParaRPr lang="en-NZ"/>
          </a:p>
        </p:txBody>
      </p:sp>
      <p:sp>
        <p:nvSpPr>
          <p:cNvPr id="5" name="Footer Placeholder 4">
            <a:extLst>
              <a:ext uri="{FF2B5EF4-FFF2-40B4-BE49-F238E27FC236}">
                <a16:creationId xmlns:a16="http://schemas.microsoft.com/office/drawing/2014/main" id="{B96805C0-326B-47AA-B696-6A6B74596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CB5946C-B1FE-4B48-9697-91D303D11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6CB4E-BFAD-429F-8144-823737A40AE5}" type="slidenum">
              <a:rPr lang="en-NZ" smtClean="0"/>
              <a:t>‹#›</a:t>
            </a:fld>
            <a:endParaRPr lang="en-NZ"/>
          </a:p>
        </p:txBody>
      </p:sp>
    </p:spTree>
    <p:extLst>
      <p:ext uri="{BB962C8B-B14F-4D97-AF65-F5344CB8AC3E}">
        <p14:creationId xmlns:p14="http://schemas.microsoft.com/office/powerpoint/2010/main" val="424658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4" name="Rectangle 13">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7" name="Picture 6">
            <a:extLst>
              <a:ext uri="{FF2B5EF4-FFF2-40B4-BE49-F238E27FC236}">
                <a16:creationId xmlns:a16="http://schemas.microsoft.com/office/drawing/2014/main" id="{3E66768A-7073-481A-8912-2F859CF4FF06}"/>
              </a:ext>
            </a:extLst>
          </p:cNvPr>
          <p:cNvPicPr>
            <a:picLocks noChangeAspect="1"/>
          </p:cNvPicPr>
          <p:nvPr/>
        </p:nvPicPr>
        <p:blipFill rotWithShape="1">
          <a:blip r:embed="rId2">
            <a:extLst>
              <a:ext uri="{28A0092B-C50C-407E-A947-70E740481C1C}">
                <a14:useLocalDpi xmlns:a14="http://schemas.microsoft.com/office/drawing/2010/main" val="0"/>
              </a:ext>
            </a:extLst>
          </a:blip>
          <a:srcRect t="4067" r="1" b="23955"/>
          <a:stretch/>
        </p:blipFill>
        <p:spPr>
          <a:xfrm rot="21480000">
            <a:off x="1137837" y="1003258"/>
            <a:ext cx="9916327" cy="4764396"/>
          </a:xfrm>
          <a:prstGeom prst="rect">
            <a:avLst/>
          </a:prstGeom>
        </p:spPr>
      </p:pic>
      <p:sp>
        <p:nvSpPr>
          <p:cNvPr id="9" name="TextBox 8">
            <a:extLst>
              <a:ext uri="{FF2B5EF4-FFF2-40B4-BE49-F238E27FC236}">
                <a16:creationId xmlns:a16="http://schemas.microsoft.com/office/drawing/2014/main" id="{A40CA076-00DA-416E-9038-5DDDCB8B2197}"/>
              </a:ext>
            </a:extLst>
          </p:cNvPr>
          <p:cNvSpPr txBox="1"/>
          <p:nvPr/>
        </p:nvSpPr>
        <p:spPr>
          <a:xfrm>
            <a:off x="1740024" y="1189609"/>
            <a:ext cx="3480046" cy="923330"/>
          </a:xfrm>
          <a:prstGeom prst="rect">
            <a:avLst/>
          </a:prstGeom>
          <a:noFill/>
        </p:spPr>
        <p:txBody>
          <a:bodyPr wrap="square" rtlCol="0">
            <a:spAutoFit/>
          </a:bodyPr>
          <a:lstStyle/>
          <a:p>
            <a:r>
              <a:rPr lang="en-NZ" sz="5400" dirty="0">
                <a:latin typeface="Edwardian Script ITC" panose="030303020407070D0804" pitchFamily="66" charset="0"/>
              </a:rPr>
              <a:t>Ciao Coffee</a:t>
            </a:r>
          </a:p>
        </p:txBody>
      </p:sp>
      <p:sp>
        <p:nvSpPr>
          <p:cNvPr id="11" name="TextBox 10">
            <a:extLst>
              <a:ext uri="{FF2B5EF4-FFF2-40B4-BE49-F238E27FC236}">
                <a16:creationId xmlns:a16="http://schemas.microsoft.com/office/drawing/2014/main" id="{F596BF81-9AE9-4A75-86CF-B560A02BAC32}"/>
              </a:ext>
            </a:extLst>
          </p:cNvPr>
          <p:cNvSpPr txBox="1"/>
          <p:nvPr/>
        </p:nvSpPr>
        <p:spPr>
          <a:xfrm>
            <a:off x="7665609" y="1067980"/>
            <a:ext cx="3058616" cy="3970318"/>
          </a:xfrm>
          <a:prstGeom prst="rect">
            <a:avLst/>
          </a:prstGeom>
          <a:noFill/>
        </p:spPr>
        <p:txBody>
          <a:bodyPr wrap="square" rtlCol="0">
            <a:spAutoFit/>
          </a:bodyPr>
          <a:lstStyle/>
          <a:p>
            <a:r>
              <a:rPr lang="en-NZ" sz="3600" dirty="0">
                <a:latin typeface="Edwardian Script ITC" panose="030303020407070D0804" pitchFamily="66" charset="0"/>
              </a:rPr>
              <a:t>Presented By-</a:t>
            </a:r>
          </a:p>
          <a:p>
            <a:r>
              <a:rPr lang="en-NZ" sz="3600" dirty="0">
                <a:latin typeface="Edwardian Script ITC" panose="030303020407070D0804" pitchFamily="66" charset="0"/>
              </a:rPr>
              <a:t>James Joy</a:t>
            </a:r>
          </a:p>
          <a:p>
            <a:r>
              <a:rPr lang="en-NZ" sz="3600" dirty="0">
                <a:latin typeface="Edwardian Script ITC" panose="030303020407070D0804" pitchFamily="66" charset="0"/>
              </a:rPr>
              <a:t>Shallu Rana</a:t>
            </a:r>
          </a:p>
          <a:p>
            <a:r>
              <a:rPr lang="en-NZ" sz="3600" dirty="0">
                <a:latin typeface="Edwardian Script ITC" panose="030303020407070D0804" pitchFamily="66" charset="0"/>
              </a:rPr>
              <a:t>Jessy Felix</a:t>
            </a:r>
          </a:p>
          <a:p>
            <a:r>
              <a:rPr lang="en-NZ" sz="3600" dirty="0">
                <a:latin typeface="Edwardian Script ITC" panose="030303020407070D0804" pitchFamily="66" charset="0"/>
              </a:rPr>
              <a:t>Sandeep Kaur</a:t>
            </a:r>
          </a:p>
          <a:p>
            <a:r>
              <a:rPr lang="en-NZ" sz="3600" dirty="0">
                <a:latin typeface="Edwardian Script ITC" panose="030303020407070D0804" pitchFamily="66" charset="0"/>
              </a:rPr>
              <a:t>Pinu Raja</a:t>
            </a:r>
          </a:p>
          <a:p>
            <a:r>
              <a:rPr lang="en-NZ" sz="3600" dirty="0">
                <a:latin typeface="Edwardian Script ITC" panose="030303020407070D0804" pitchFamily="66" charset="0"/>
              </a:rPr>
              <a:t>Kevin</a:t>
            </a:r>
          </a:p>
        </p:txBody>
      </p:sp>
    </p:spTree>
    <p:extLst>
      <p:ext uri="{BB962C8B-B14F-4D97-AF65-F5344CB8AC3E}">
        <p14:creationId xmlns:p14="http://schemas.microsoft.com/office/powerpoint/2010/main" val="214866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002F862-E18B-442F-832C-18B2FC8B2B57}"/>
              </a:ext>
            </a:extLst>
          </p:cNvPr>
          <p:cNvPicPr>
            <a:picLocks noChangeAspect="1"/>
          </p:cNvPicPr>
          <p:nvPr/>
        </p:nvPicPr>
        <p:blipFill>
          <a:blip r:embed="rId3"/>
          <a:stretch>
            <a:fillRect/>
          </a:stretch>
        </p:blipFill>
        <p:spPr>
          <a:xfrm>
            <a:off x="477013" y="480060"/>
            <a:ext cx="11237976" cy="5897880"/>
          </a:xfrm>
          <a:prstGeom prst="rect">
            <a:avLst/>
          </a:prstGeom>
        </p:spPr>
      </p:pic>
      <p:sp>
        <p:nvSpPr>
          <p:cNvPr id="3" name="TextBox 2">
            <a:extLst>
              <a:ext uri="{FF2B5EF4-FFF2-40B4-BE49-F238E27FC236}">
                <a16:creationId xmlns:a16="http://schemas.microsoft.com/office/drawing/2014/main" id="{B9D13D3F-BBB8-40F7-A958-12D66BB7D21D}"/>
              </a:ext>
            </a:extLst>
          </p:cNvPr>
          <p:cNvSpPr txBox="1"/>
          <p:nvPr/>
        </p:nvSpPr>
        <p:spPr>
          <a:xfrm>
            <a:off x="5162550" y="55364"/>
            <a:ext cx="1599349"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Master Entities</a:t>
            </a:r>
          </a:p>
        </p:txBody>
      </p:sp>
    </p:spTree>
    <p:extLst>
      <p:ext uri="{BB962C8B-B14F-4D97-AF65-F5344CB8AC3E}">
        <p14:creationId xmlns:p14="http://schemas.microsoft.com/office/powerpoint/2010/main" val="266660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56346A0-7065-4E32-A0E4-7E8CCD04436D}"/>
              </a:ext>
            </a:extLst>
          </p:cNvPr>
          <p:cNvPicPr>
            <a:picLocks noChangeAspect="1"/>
          </p:cNvPicPr>
          <p:nvPr/>
        </p:nvPicPr>
        <p:blipFill>
          <a:blip r:embed="rId3"/>
          <a:stretch>
            <a:fillRect/>
          </a:stretch>
        </p:blipFill>
        <p:spPr>
          <a:xfrm>
            <a:off x="477012" y="480060"/>
            <a:ext cx="11237975" cy="5897879"/>
          </a:xfrm>
          <a:prstGeom prst="rect">
            <a:avLst/>
          </a:prstGeom>
        </p:spPr>
      </p:pic>
      <p:sp>
        <p:nvSpPr>
          <p:cNvPr id="4" name="TextBox 3">
            <a:extLst>
              <a:ext uri="{FF2B5EF4-FFF2-40B4-BE49-F238E27FC236}">
                <a16:creationId xmlns:a16="http://schemas.microsoft.com/office/drawing/2014/main" id="{C7A1464B-A464-4924-9785-4ECFAF627424}"/>
              </a:ext>
            </a:extLst>
          </p:cNvPr>
          <p:cNvSpPr txBox="1"/>
          <p:nvPr/>
        </p:nvSpPr>
        <p:spPr>
          <a:xfrm>
            <a:off x="4678531" y="55364"/>
            <a:ext cx="2175275"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Transactional Entities</a:t>
            </a:r>
          </a:p>
        </p:txBody>
      </p:sp>
    </p:spTree>
    <p:extLst>
      <p:ext uri="{BB962C8B-B14F-4D97-AF65-F5344CB8AC3E}">
        <p14:creationId xmlns:p14="http://schemas.microsoft.com/office/powerpoint/2010/main" val="185949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A1464B-A464-4924-9785-4ECFAF627424}"/>
              </a:ext>
            </a:extLst>
          </p:cNvPr>
          <p:cNvSpPr txBox="1"/>
          <p:nvPr/>
        </p:nvSpPr>
        <p:spPr>
          <a:xfrm>
            <a:off x="4678531" y="55364"/>
            <a:ext cx="1967205"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CIAO ER Diagram</a:t>
            </a:r>
          </a:p>
        </p:txBody>
      </p:sp>
      <p:pic>
        <p:nvPicPr>
          <p:cNvPr id="2" name="Picture 1">
            <a:extLst>
              <a:ext uri="{FF2B5EF4-FFF2-40B4-BE49-F238E27FC236}">
                <a16:creationId xmlns:a16="http://schemas.microsoft.com/office/drawing/2014/main" id="{74FBC728-4452-484A-9BD0-DF37A2B6A65C}"/>
              </a:ext>
            </a:extLst>
          </p:cNvPr>
          <p:cNvPicPr>
            <a:picLocks noChangeAspect="1"/>
          </p:cNvPicPr>
          <p:nvPr/>
        </p:nvPicPr>
        <p:blipFill>
          <a:blip r:embed="rId3"/>
          <a:stretch>
            <a:fillRect/>
          </a:stretch>
        </p:blipFill>
        <p:spPr>
          <a:xfrm>
            <a:off x="477012" y="480061"/>
            <a:ext cx="11237976" cy="5897880"/>
          </a:xfrm>
          <a:prstGeom prst="rect">
            <a:avLst/>
          </a:prstGeom>
        </p:spPr>
      </p:pic>
    </p:spTree>
    <p:extLst>
      <p:ext uri="{BB962C8B-B14F-4D97-AF65-F5344CB8AC3E}">
        <p14:creationId xmlns:p14="http://schemas.microsoft.com/office/powerpoint/2010/main" val="234564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Customer Table</a:t>
            </a:r>
          </a:p>
        </p:txBody>
      </p:sp>
      <p:pic>
        <p:nvPicPr>
          <p:cNvPr id="9" name="Picture 8">
            <a:extLst>
              <a:ext uri="{FF2B5EF4-FFF2-40B4-BE49-F238E27FC236}">
                <a16:creationId xmlns:a16="http://schemas.microsoft.com/office/drawing/2014/main" id="{78EA69D8-B890-434B-B169-980A7F721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550" y="902243"/>
            <a:ext cx="8553449" cy="5222332"/>
          </a:xfrm>
          <a:prstGeom prst="rect">
            <a:avLst/>
          </a:prstGeom>
        </p:spPr>
      </p:pic>
    </p:spTree>
    <p:extLst>
      <p:ext uri="{BB962C8B-B14F-4D97-AF65-F5344CB8AC3E}">
        <p14:creationId xmlns:p14="http://schemas.microsoft.com/office/powerpoint/2010/main" val="329763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Ciao Coffee Cart Details Table</a:t>
            </a:r>
          </a:p>
        </p:txBody>
      </p:sp>
      <p:pic>
        <p:nvPicPr>
          <p:cNvPr id="4" name="Picture 3">
            <a:extLst>
              <a:ext uri="{FF2B5EF4-FFF2-40B4-BE49-F238E27FC236}">
                <a16:creationId xmlns:a16="http://schemas.microsoft.com/office/drawing/2014/main" id="{03E91AC0-5076-4809-86A4-FFA23F08B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674" y="768512"/>
            <a:ext cx="8553451" cy="5320975"/>
          </a:xfrm>
          <a:prstGeom prst="rect">
            <a:avLst/>
          </a:prstGeom>
        </p:spPr>
      </p:pic>
    </p:spTree>
    <p:extLst>
      <p:ext uri="{BB962C8B-B14F-4D97-AF65-F5344CB8AC3E}">
        <p14:creationId xmlns:p14="http://schemas.microsoft.com/office/powerpoint/2010/main" val="298025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Product Table</a:t>
            </a:r>
          </a:p>
        </p:txBody>
      </p:sp>
      <p:pic>
        <p:nvPicPr>
          <p:cNvPr id="5" name="Picture 4">
            <a:extLst>
              <a:ext uri="{FF2B5EF4-FFF2-40B4-BE49-F238E27FC236}">
                <a16:creationId xmlns:a16="http://schemas.microsoft.com/office/drawing/2014/main" id="{64CE0528-BBA5-401E-AD0A-665F86D9F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24" y="851153"/>
            <a:ext cx="8601075" cy="5155693"/>
          </a:xfrm>
          <a:prstGeom prst="rect">
            <a:avLst/>
          </a:prstGeom>
        </p:spPr>
      </p:pic>
    </p:spTree>
    <p:extLst>
      <p:ext uri="{BB962C8B-B14F-4D97-AF65-F5344CB8AC3E}">
        <p14:creationId xmlns:p14="http://schemas.microsoft.com/office/powerpoint/2010/main" val="382964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Employee Table</a:t>
            </a:r>
          </a:p>
        </p:txBody>
      </p:sp>
      <p:pic>
        <p:nvPicPr>
          <p:cNvPr id="4" name="Picture 3">
            <a:extLst>
              <a:ext uri="{FF2B5EF4-FFF2-40B4-BE49-F238E27FC236}">
                <a16:creationId xmlns:a16="http://schemas.microsoft.com/office/drawing/2014/main" id="{62C9C3EB-92FE-453B-8D50-A885D45A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274" y="827009"/>
            <a:ext cx="8467725" cy="5203981"/>
          </a:xfrm>
          <a:prstGeom prst="rect">
            <a:avLst/>
          </a:prstGeom>
        </p:spPr>
      </p:pic>
    </p:spTree>
    <p:extLst>
      <p:ext uri="{BB962C8B-B14F-4D97-AF65-F5344CB8AC3E}">
        <p14:creationId xmlns:p14="http://schemas.microsoft.com/office/powerpoint/2010/main" val="259838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Order Details Table</a:t>
            </a:r>
          </a:p>
        </p:txBody>
      </p:sp>
      <p:pic>
        <p:nvPicPr>
          <p:cNvPr id="5" name="Picture 4">
            <a:extLst>
              <a:ext uri="{FF2B5EF4-FFF2-40B4-BE49-F238E27FC236}">
                <a16:creationId xmlns:a16="http://schemas.microsoft.com/office/drawing/2014/main" id="{FB5B1866-B557-4C6C-ACCA-F6396C221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8574" y="847089"/>
            <a:ext cx="8353425" cy="5163821"/>
          </a:xfrm>
          <a:prstGeom prst="rect">
            <a:avLst/>
          </a:prstGeom>
        </p:spPr>
      </p:pic>
    </p:spTree>
    <p:extLst>
      <p:ext uri="{BB962C8B-B14F-4D97-AF65-F5344CB8AC3E}">
        <p14:creationId xmlns:p14="http://schemas.microsoft.com/office/powerpoint/2010/main" val="2900719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4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E12FC-6959-4C51-99C1-4AFBFD1BED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Transaction Table</a:t>
            </a:r>
          </a:p>
        </p:txBody>
      </p:sp>
      <p:pic>
        <p:nvPicPr>
          <p:cNvPr id="4" name="Picture 3">
            <a:extLst>
              <a:ext uri="{FF2B5EF4-FFF2-40B4-BE49-F238E27FC236}">
                <a16:creationId xmlns:a16="http://schemas.microsoft.com/office/drawing/2014/main" id="{BDBCE1C9-C053-4332-989D-D18641D65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550" y="844861"/>
            <a:ext cx="8553450" cy="5168278"/>
          </a:xfrm>
          <a:prstGeom prst="rect">
            <a:avLst/>
          </a:prstGeom>
        </p:spPr>
      </p:pic>
    </p:spTree>
    <p:extLst>
      <p:ext uri="{BB962C8B-B14F-4D97-AF65-F5344CB8AC3E}">
        <p14:creationId xmlns:p14="http://schemas.microsoft.com/office/powerpoint/2010/main" val="173280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A1464B-A464-4924-9785-4ECFAF627424}"/>
              </a:ext>
            </a:extLst>
          </p:cNvPr>
          <p:cNvSpPr txBox="1"/>
          <p:nvPr/>
        </p:nvSpPr>
        <p:spPr>
          <a:xfrm>
            <a:off x="4678531" y="55364"/>
            <a:ext cx="2929007"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Access Relationship Diagram</a:t>
            </a:r>
          </a:p>
        </p:txBody>
      </p:sp>
      <p:pic>
        <p:nvPicPr>
          <p:cNvPr id="6" name="Picture 5">
            <a:extLst>
              <a:ext uri="{FF2B5EF4-FFF2-40B4-BE49-F238E27FC236}">
                <a16:creationId xmlns:a16="http://schemas.microsoft.com/office/drawing/2014/main" id="{DF9599E9-FC23-48A4-89E7-E001B7186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11" y="480060"/>
            <a:ext cx="11237975" cy="5897879"/>
          </a:xfrm>
          <a:prstGeom prst="rect">
            <a:avLst/>
          </a:prstGeom>
        </p:spPr>
      </p:pic>
    </p:spTree>
    <p:extLst>
      <p:ext uri="{BB962C8B-B14F-4D97-AF65-F5344CB8AC3E}">
        <p14:creationId xmlns:p14="http://schemas.microsoft.com/office/powerpoint/2010/main" val="342065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a:extLst>
              <a:ext uri="{FF2B5EF4-FFF2-40B4-BE49-F238E27FC236}">
                <a16:creationId xmlns:a16="http://schemas.microsoft.com/office/drawing/2014/main" id="{FA2EF993-58D5-4656-97D9-853FDF9D017B}"/>
              </a:ext>
            </a:extLst>
          </p:cNvPr>
          <p:cNvPicPr>
            <a:picLocks noChangeAspect="1"/>
          </p:cNvPicPr>
          <p:nvPr/>
        </p:nvPicPr>
        <p:blipFill rotWithShape="1">
          <a:blip r:embed="rId3">
            <a:extLst>
              <a:ext uri="{28A0092B-C50C-407E-A947-70E740481C1C}">
                <a14:useLocalDpi xmlns:a14="http://schemas.microsoft.com/office/drawing/2010/main" val="0"/>
              </a:ext>
            </a:extLst>
          </a:blip>
          <a:srcRect r="1" b="3909"/>
          <a:stretch/>
        </p:blipFill>
        <p:spPr>
          <a:xfrm rot="21480000">
            <a:off x="1137837" y="1003258"/>
            <a:ext cx="9916327" cy="4764396"/>
          </a:xfrm>
          <a:prstGeom prst="rect">
            <a:avLst/>
          </a:prstGeom>
        </p:spPr>
      </p:pic>
    </p:spTree>
    <p:extLst>
      <p:ext uri="{BB962C8B-B14F-4D97-AF65-F5344CB8AC3E}">
        <p14:creationId xmlns:p14="http://schemas.microsoft.com/office/powerpoint/2010/main" val="188475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A1464B-A464-4924-9785-4ECFAF627424}"/>
              </a:ext>
            </a:extLst>
          </p:cNvPr>
          <p:cNvSpPr txBox="1"/>
          <p:nvPr/>
        </p:nvSpPr>
        <p:spPr>
          <a:xfrm>
            <a:off x="4678531" y="55364"/>
            <a:ext cx="1491690"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Access Tables</a:t>
            </a:r>
          </a:p>
        </p:txBody>
      </p:sp>
      <p:pic>
        <p:nvPicPr>
          <p:cNvPr id="3" name="Picture 2">
            <a:extLst>
              <a:ext uri="{FF2B5EF4-FFF2-40B4-BE49-F238E27FC236}">
                <a16:creationId xmlns:a16="http://schemas.microsoft.com/office/drawing/2014/main" id="{EA74FE80-1020-4906-BD66-4FE1250307F2}"/>
              </a:ext>
            </a:extLst>
          </p:cNvPr>
          <p:cNvPicPr>
            <a:picLocks noChangeAspect="1"/>
          </p:cNvPicPr>
          <p:nvPr/>
        </p:nvPicPr>
        <p:blipFill>
          <a:blip r:embed="rId3"/>
          <a:stretch>
            <a:fillRect/>
          </a:stretch>
        </p:blipFill>
        <p:spPr>
          <a:xfrm>
            <a:off x="704738" y="4056757"/>
            <a:ext cx="9505950" cy="1885950"/>
          </a:xfrm>
          <a:prstGeom prst="rect">
            <a:avLst/>
          </a:prstGeom>
        </p:spPr>
      </p:pic>
      <p:pic>
        <p:nvPicPr>
          <p:cNvPr id="5" name="Picture 4">
            <a:extLst>
              <a:ext uri="{FF2B5EF4-FFF2-40B4-BE49-F238E27FC236}">
                <a16:creationId xmlns:a16="http://schemas.microsoft.com/office/drawing/2014/main" id="{D7A92438-51A0-4C56-8814-28BFC5D682BF}"/>
              </a:ext>
            </a:extLst>
          </p:cNvPr>
          <p:cNvPicPr>
            <a:picLocks noChangeAspect="1"/>
          </p:cNvPicPr>
          <p:nvPr/>
        </p:nvPicPr>
        <p:blipFill>
          <a:blip r:embed="rId4"/>
          <a:stretch>
            <a:fillRect/>
          </a:stretch>
        </p:blipFill>
        <p:spPr>
          <a:xfrm>
            <a:off x="704738" y="1239708"/>
            <a:ext cx="9820387" cy="1636841"/>
          </a:xfrm>
          <a:prstGeom prst="rect">
            <a:avLst/>
          </a:prstGeom>
        </p:spPr>
      </p:pic>
      <p:sp>
        <p:nvSpPr>
          <p:cNvPr id="7" name="TextBox 6">
            <a:extLst>
              <a:ext uri="{FF2B5EF4-FFF2-40B4-BE49-F238E27FC236}">
                <a16:creationId xmlns:a16="http://schemas.microsoft.com/office/drawing/2014/main" id="{078EFC27-BB05-45A3-A2D9-BDFAF7FA32EA}"/>
              </a:ext>
            </a:extLst>
          </p:cNvPr>
          <p:cNvSpPr txBox="1"/>
          <p:nvPr/>
        </p:nvSpPr>
        <p:spPr>
          <a:xfrm>
            <a:off x="704738" y="598274"/>
            <a:ext cx="2965812"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Coffee Cart Details</a:t>
            </a:r>
          </a:p>
        </p:txBody>
      </p:sp>
      <p:sp>
        <p:nvSpPr>
          <p:cNvPr id="11" name="TextBox 10">
            <a:extLst>
              <a:ext uri="{FF2B5EF4-FFF2-40B4-BE49-F238E27FC236}">
                <a16:creationId xmlns:a16="http://schemas.microsoft.com/office/drawing/2014/main" id="{A6F12429-6098-48E4-A709-71E4A78CD675}"/>
              </a:ext>
            </a:extLst>
          </p:cNvPr>
          <p:cNvSpPr txBox="1"/>
          <p:nvPr/>
        </p:nvSpPr>
        <p:spPr>
          <a:xfrm>
            <a:off x="704738" y="3374587"/>
            <a:ext cx="2743059"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Employee Details</a:t>
            </a:r>
          </a:p>
        </p:txBody>
      </p:sp>
    </p:spTree>
    <p:extLst>
      <p:ext uri="{BB962C8B-B14F-4D97-AF65-F5344CB8AC3E}">
        <p14:creationId xmlns:p14="http://schemas.microsoft.com/office/powerpoint/2010/main" val="366092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A1464B-A464-4924-9785-4ECFAF627424}"/>
              </a:ext>
            </a:extLst>
          </p:cNvPr>
          <p:cNvSpPr txBox="1"/>
          <p:nvPr/>
        </p:nvSpPr>
        <p:spPr>
          <a:xfrm>
            <a:off x="4678531" y="55364"/>
            <a:ext cx="1491690"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Access Tables</a:t>
            </a:r>
          </a:p>
        </p:txBody>
      </p:sp>
      <p:sp>
        <p:nvSpPr>
          <p:cNvPr id="7" name="TextBox 6">
            <a:extLst>
              <a:ext uri="{FF2B5EF4-FFF2-40B4-BE49-F238E27FC236}">
                <a16:creationId xmlns:a16="http://schemas.microsoft.com/office/drawing/2014/main" id="{078EFC27-BB05-45A3-A2D9-BDFAF7FA32EA}"/>
              </a:ext>
            </a:extLst>
          </p:cNvPr>
          <p:cNvSpPr txBox="1"/>
          <p:nvPr/>
        </p:nvSpPr>
        <p:spPr>
          <a:xfrm>
            <a:off x="704738" y="598274"/>
            <a:ext cx="2683748"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Customer Details</a:t>
            </a:r>
          </a:p>
        </p:txBody>
      </p:sp>
      <p:sp>
        <p:nvSpPr>
          <p:cNvPr id="11" name="TextBox 10">
            <a:extLst>
              <a:ext uri="{FF2B5EF4-FFF2-40B4-BE49-F238E27FC236}">
                <a16:creationId xmlns:a16="http://schemas.microsoft.com/office/drawing/2014/main" id="{A6F12429-6098-48E4-A709-71E4A78CD675}"/>
              </a:ext>
            </a:extLst>
          </p:cNvPr>
          <p:cNvSpPr txBox="1"/>
          <p:nvPr/>
        </p:nvSpPr>
        <p:spPr>
          <a:xfrm>
            <a:off x="704738" y="3374587"/>
            <a:ext cx="2406428"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Product Details</a:t>
            </a:r>
          </a:p>
        </p:txBody>
      </p:sp>
      <p:pic>
        <p:nvPicPr>
          <p:cNvPr id="2" name="Picture 1">
            <a:extLst>
              <a:ext uri="{FF2B5EF4-FFF2-40B4-BE49-F238E27FC236}">
                <a16:creationId xmlns:a16="http://schemas.microsoft.com/office/drawing/2014/main" id="{BFEFD69D-AE78-4E59-A566-7F7B8C473D8D}"/>
              </a:ext>
            </a:extLst>
          </p:cNvPr>
          <p:cNvPicPr>
            <a:picLocks noChangeAspect="1"/>
          </p:cNvPicPr>
          <p:nvPr/>
        </p:nvPicPr>
        <p:blipFill>
          <a:blip r:embed="rId3"/>
          <a:stretch>
            <a:fillRect/>
          </a:stretch>
        </p:blipFill>
        <p:spPr>
          <a:xfrm>
            <a:off x="704738" y="1280444"/>
            <a:ext cx="10934812" cy="1658910"/>
          </a:xfrm>
          <a:prstGeom prst="rect">
            <a:avLst/>
          </a:prstGeom>
        </p:spPr>
      </p:pic>
      <p:pic>
        <p:nvPicPr>
          <p:cNvPr id="6" name="Picture 5">
            <a:extLst>
              <a:ext uri="{FF2B5EF4-FFF2-40B4-BE49-F238E27FC236}">
                <a16:creationId xmlns:a16="http://schemas.microsoft.com/office/drawing/2014/main" id="{FB951930-4EEF-4B77-9D33-C91C5E31697D}"/>
              </a:ext>
            </a:extLst>
          </p:cNvPr>
          <p:cNvPicPr>
            <a:picLocks noChangeAspect="1"/>
          </p:cNvPicPr>
          <p:nvPr/>
        </p:nvPicPr>
        <p:blipFill>
          <a:blip r:embed="rId4"/>
          <a:stretch>
            <a:fillRect/>
          </a:stretch>
        </p:blipFill>
        <p:spPr>
          <a:xfrm>
            <a:off x="704738" y="4288837"/>
            <a:ext cx="10620487" cy="1537813"/>
          </a:xfrm>
          <a:prstGeom prst="rect">
            <a:avLst/>
          </a:prstGeom>
        </p:spPr>
      </p:pic>
    </p:spTree>
    <p:extLst>
      <p:ext uri="{BB962C8B-B14F-4D97-AF65-F5344CB8AC3E}">
        <p14:creationId xmlns:p14="http://schemas.microsoft.com/office/powerpoint/2010/main" val="4044594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A1464B-A464-4924-9785-4ECFAF627424}"/>
              </a:ext>
            </a:extLst>
          </p:cNvPr>
          <p:cNvSpPr txBox="1"/>
          <p:nvPr/>
        </p:nvSpPr>
        <p:spPr>
          <a:xfrm>
            <a:off x="4678531" y="55364"/>
            <a:ext cx="1491690"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Access Tables</a:t>
            </a:r>
          </a:p>
        </p:txBody>
      </p:sp>
      <p:sp>
        <p:nvSpPr>
          <p:cNvPr id="7" name="TextBox 6">
            <a:extLst>
              <a:ext uri="{FF2B5EF4-FFF2-40B4-BE49-F238E27FC236}">
                <a16:creationId xmlns:a16="http://schemas.microsoft.com/office/drawing/2014/main" id="{078EFC27-BB05-45A3-A2D9-BDFAF7FA32EA}"/>
              </a:ext>
            </a:extLst>
          </p:cNvPr>
          <p:cNvSpPr txBox="1"/>
          <p:nvPr/>
        </p:nvSpPr>
        <p:spPr>
          <a:xfrm>
            <a:off x="704738" y="598274"/>
            <a:ext cx="2127505"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Order Details</a:t>
            </a:r>
          </a:p>
        </p:txBody>
      </p:sp>
      <p:sp>
        <p:nvSpPr>
          <p:cNvPr id="11" name="TextBox 10">
            <a:extLst>
              <a:ext uri="{FF2B5EF4-FFF2-40B4-BE49-F238E27FC236}">
                <a16:creationId xmlns:a16="http://schemas.microsoft.com/office/drawing/2014/main" id="{A6F12429-6098-48E4-A709-71E4A78CD675}"/>
              </a:ext>
            </a:extLst>
          </p:cNvPr>
          <p:cNvSpPr txBox="1"/>
          <p:nvPr/>
        </p:nvSpPr>
        <p:spPr>
          <a:xfrm>
            <a:off x="704738" y="3374587"/>
            <a:ext cx="2969274" cy="523220"/>
          </a:xfrm>
          <a:prstGeom prst="rect">
            <a:avLst/>
          </a:prstGeom>
          <a:noFill/>
        </p:spPr>
        <p:txBody>
          <a:bodyPr wrap="none" rtlCol="0">
            <a:spAutoFit/>
          </a:bodyPr>
          <a:lstStyle/>
          <a:p>
            <a:r>
              <a:rPr lang="en-NZ" sz="2800" dirty="0">
                <a:latin typeface="Times New Roman" panose="02020603050405020304" pitchFamily="18" charset="0"/>
                <a:cs typeface="Times New Roman" panose="02020603050405020304" pitchFamily="18" charset="0"/>
              </a:rPr>
              <a:t>Transaction Details</a:t>
            </a:r>
          </a:p>
        </p:txBody>
      </p:sp>
      <p:pic>
        <p:nvPicPr>
          <p:cNvPr id="3" name="Picture 2">
            <a:extLst>
              <a:ext uri="{FF2B5EF4-FFF2-40B4-BE49-F238E27FC236}">
                <a16:creationId xmlns:a16="http://schemas.microsoft.com/office/drawing/2014/main" id="{67441FC1-F1DD-4416-83C7-1D3A6E347049}"/>
              </a:ext>
            </a:extLst>
          </p:cNvPr>
          <p:cNvPicPr>
            <a:picLocks noChangeAspect="1"/>
          </p:cNvPicPr>
          <p:nvPr/>
        </p:nvPicPr>
        <p:blipFill>
          <a:blip r:embed="rId3"/>
          <a:stretch>
            <a:fillRect/>
          </a:stretch>
        </p:blipFill>
        <p:spPr>
          <a:xfrm>
            <a:off x="704738" y="1422499"/>
            <a:ext cx="10249012" cy="1537812"/>
          </a:xfrm>
          <a:prstGeom prst="rect">
            <a:avLst/>
          </a:prstGeom>
        </p:spPr>
      </p:pic>
      <p:pic>
        <p:nvPicPr>
          <p:cNvPr id="5" name="Picture 4">
            <a:extLst>
              <a:ext uri="{FF2B5EF4-FFF2-40B4-BE49-F238E27FC236}">
                <a16:creationId xmlns:a16="http://schemas.microsoft.com/office/drawing/2014/main" id="{922F08FE-6E6C-4D9C-AB62-9788E9E241DA}"/>
              </a:ext>
            </a:extLst>
          </p:cNvPr>
          <p:cNvPicPr>
            <a:picLocks noChangeAspect="1"/>
          </p:cNvPicPr>
          <p:nvPr/>
        </p:nvPicPr>
        <p:blipFill>
          <a:blip r:embed="rId4"/>
          <a:stretch>
            <a:fillRect/>
          </a:stretch>
        </p:blipFill>
        <p:spPr>
          <a:xfrm>
            <a:off x="704738" y="4312083"/>
            <a:ext cx="10506187" cy="1537812"/>
          </a:xfrm>
          <a:prstGeom prst="rect">
            <a:avLst/>
          </a:prstGeom>
        </p:spPr>
      </p:pic>
    </p:spTree>
    <p:extLst>
      <p:ext uri="{BB962C8B-B14F-4D97-AF65-F5344CB8AC3E}">
        <p14:creationId xmlns:p14="http://schemas.microsoft.com/office/powerpoint/2010/main" val="99673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8800" dirty="0">
                <a:solidFill>
                  <a:schemeClr val="tx1"/>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251185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78EFC27-BB05-45A3-A2D9-BDFAF7FA32EA}"/>
              </a:ext>
            </a:extLst>
          </p:cNvPr>
          <p:cNvSpPr txBox="1"/>
          <p:nvPr/>
        </p:nvSpPr>
        <p:spPr>
          <a:xfrm>
            <a:off x="704738" y="598273"/>
            <a:ext cx="10918511" cy="5078313"/>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GitHub. (n.d.). In Wikipedia. Retrieved from https://en.wikipedia.org/wiki/GitHub</a:t>
            </a:r>
          </a:p>
          <a:p>
            <a:endParaRPr lang="en-NZ"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Novoseltseva, E. (2017).Benefits of using Github. Retrieved from https://apiumhub.com/tech-blog-barcelona/using-github/</a:t>
            </a:r>
          </a:p>
          <a:p>
            <a:endParaRPr lang="en-NZ"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Laurence, B. (2019).What Is GitHub, and Why Should I Use It?. Retrieved from https://www.thebalancecareers.com/what-is-github-and-why-should-i-use-it-2071946</a:t>
            </a:r>
            <a:endParaRPr lang="en-NZ" sz="1600" dirty="0">
              <a:latin typeface="Times New Roman" panose="02020603050405020304" pitchFamily="18" charset="0"/>
              <a:cs typeface="Times New Roman" panose="02020603050405020304" pitchFamily="18" charset="0"/>
            </a:endParaRPr>
          </a:p>
          <a:p>
            <a:endParaRPr lang="en-NZ"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GitHub. (2016). Hello World. Retrieved from https://guides.github.com/activities/hello-world/</a:t>
            </a:r>
          </a:p>
          <a:p>
            <a:endParaRPr lang="en-NZ"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Microsoft. (2019). Create a Database Model (also known as Entity Relationship diagram). Retrieved from https://support.office.com/en-us/article/create-a-database-model-also-known-as-entity-relationship-diagram-7042e719-384a-4b41-b29c-d1b35719fc93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Quackit. (2019).Microsoft Access Tutorial. Retrieved from https://www.quackit.com/microsoft_access/tutorial/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DatabaseGuide. (2016).Microsoft Access Tutorial. Retrieved from https://database.guide/microsoft-access-tutorial/</a:t>
            </a:r>
          </a:p>
          <a:p>
            <a:endParaRPr lang="en-NZ"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8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365C11F-69A7-485C-A9E3-DE6793CD3064}"/>
              </a:ext>
            </a:extLst>
          </p:cNvPr>
          <p:cNvSpPr txBox="1"/>
          <p:nvPr/>
        </p:nvSpPr>
        <p:spPr>
          <a:xfrm>
            <a:off x="4270179" y="55364"/>
            <a:ext cx="3651641"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GITHUB Organisation – Ciao Coffee</a:t>
            </a:r>
          </a:p>
        </p:txBody>
      </p:sp>
      <p:pic>
        <p:nvPicPr>
          <p:cNvPr id="6" name="Picture 5">
            <a:extLst>
              <a:ext uri="{FF2B5EF4-FFF2-40B4-BE49-F238E27FC236}">
                <a16:creationId xmlns:a16="http://schemas.microsoft.com/office/drawing/2014/main" id="{543B0BF1-B325-47A1-A530-9E81F34B5899}"/>
              </a:ext>
            </a:extLst>
          </p:cNvPr>
          <p:cNvPicPr>
            <a:picLocks noChangeAspect="1"/>
          </p:cNvPicPr>
          <p:nvPr/>
        </p:nvPicPr>
        <p:blipFill>
          <a:blip r:embed="rId3"/>
          <a:stretch>
            <a:fillRect/>
          </a:stretch>
        </p:blipFill>
        <p:spPr>
          <a:xfrm>
            <a:off x="477012" y="480060"/>
            <a:ext cx="11390376" cy="5897880"/>
          </a:xfrm>
          <a:prstGeom prst="rect">
            <a:avLst/>
          </a:prstGeom>
        </p:spPr>
      </p:pic>
    </p:spTree>
    <p:extLst>
      <p:ext uri="{BB962C8B-B14F-4D97-AF65-F5344CB8AC3E}">
        <p14:creationId xmlns:p14="http://schemas.microsoft.com/office/powerpoint/2010/main" val="39474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F3870C-F29D-4400-BAA2-3E856766CB14}"/>
              </a:ext>
            </a:extLst>
          </p:cNvPr>
          <p:cNvSpPr txBox="1"/>
          <p:nvPr/>
        </p:nvSpPr>
        <p:spPr>
          <a:xfrm>
            <a:off x="5149048" y="110728"/>
            <a:ext cx="1435008"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Manage Files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12" y="480060"/>
            <a:ext cx="11237975" cy="589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58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30746D-CC74-49D8-932E-08ED745167BF}"/>
              </a:ext>
            </a:extLst>
          </p:cNvPr>
          <p:cNvSpPr txBox="1"/>
          <p:nvPr/>
        </p:nvSpPr>
        <p:spPr>
          <a:xfrm>
            <a:off x="4927107" y="55364"/>
            <a:ext cx="1639744"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Team Members</a:t>
            </a:r>
          </a:p>
        </p:txBody>
      </p:sp>
      <p:pic>
        <p:nvPicPr>
          <p:cNvPr id="3" name="Picture 2">
            <a:extLst>
              <a:ext uri="{FF2B5EF4-FFF2-40B4-BE49-F238E27FC236}">
                <a16:creationId xmlns:a16="http://schemas.microsoft.com/office/drawing/2014/main" id="{EE695FAA-BBA4-4BCD-AB49-8B4330E3DFC1}"/>
              </a:ext>
            </a:extLst>
          </p:cNvPr>
          <p:cNvPicPr>
            <a:picLocks noChangeAspect="1"/>
          </p:cNvPicPr>
          <p:nvPr/>
        </p:nvPicPr>
        <p:blipFill>
          <a:blip r:embed="rId3"/>
          <a:stretch>
            <a:fillRect/>
          </a:stretch>
        </p:blipFill>
        <p:spPr>
          <a:xfrm>
            <a:off x="477012" y="480060"/>
            <a:ext cx="11237976" cy="5897880"/>
          </a:xfrm>
          <a:prstGeom prst="rect">
            <a:avLst/>
          </a:prstGeom>
        </p:spPr>
      </p:pic>
    </p:spTree>
    <p:extLst>
      <p:ext uri="{BB962C8B-B14F-4D97-AF65-F5344CB8AC3E}">
        <p14:creationId xmlns:p14="http://schemas.microsoft.com/office/powerpoint/2010/main" val="26451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F60503B-E465-46E0-B5CF-FACE60F5F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67" y="480060"/>
            <a:ext cx="11606266" cy="5897880"/>
          </a:xfrm>
          <a:prstGeom prst="rect">
            <a:avLst/>
          </a:prstGeom>
        </p:spPr>
      </p:pic>
      <p:sp>
        <p:nvSpPr>
          <p:cNvPr id="2" name="TextBox 1">
            <a:extLst>
              <a:ext uri="{FF2B5EF4-FFF2-40B4-BE49-F238E27FC236}">
                <a16:creationId xmlns:a16="http://schemas.microsoft.com/office/drawing/2014/main" id="{A9F6439A-544F-4BD0-9B94-653A9B7953CA}"/>
              </a:ext>
            </a:extLst>
          </p:cNvPr>
          <p:cNvSpPr txBox="1"/>
          <p:nvPr/>
        </p:nvSpPr>
        <p:spPr>
          <a:xfrm>
            <a:off x="5122416" y="110728"/>
            <a:ext cx="2085636"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Teams in the Project</a:t>
            </a:r>
          </a:p>
        </p:txBody>
      </p:sp>
    </p:spTree>
    <p:extLst>
      <p:ext uri="{BB962C8B-B14F-4D97-AF65-F5344CB8AC3E}">
        <p14:creationId xmlns:p14="http://schemas.microsoft.com/office/powerpoint/2010/main" val="1437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F6439A-544F-4BD0-9B94-653A9B7953CA}"/>
              </a:ext>
            </a:extLst>
          </p:cNvPr>
          <p:cNvSpPr txBox="1"/>
          <p:nvPr/>
        </p:nvSpPr>
        <p:spPr>
          <a:xfrm>
            <a:off x="5122416" y="110728"/>
            <a:ext cx="1554656"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UML Diagram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904875"/>
            <a:ext cx="1006792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92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F6439A-544F-4BD0-9B94-653A9B7953CA}"/>
              </a:ext>
            </a:extLst>
          </p:cNvPr>
          <p:cNvSpPr txBox="1"/>
          <p:nvPr/>
        </p:nvSpPr>
        <p:spPr>
          <a:xfrm>
            <a:off x="5122416" y="110728"/>
            <a:ext cx="2127505"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Component Diagram</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933450"/>
            <a:ext cx="984885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751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F6439A-544F-4BD0-9B94-653A9B7953CA}"/>
              </a:ext>
            </a:extLst>
          </p:cNvPr>
          <p:cNvSpPr txBox="1"/>
          <p:nvPr/>
        </p:nvSpPr>
        <p:spPr>
          <a:xfrm>
            <a:off x="5122416" y="110728"/>
            <a:ext cx="1935145" cy="369332"/>
          </a:xfrm>
          <a:prstGeom prst="rect">
            <a:avLst/>
          </a:prstGeom>
          <a:noFill/>
        </p:spPr>
        <p:txBody>
          <a:bodyPr wrap="none" rtlCol="0">
            <a:spAutoFit/>
          </a:bodyPr>
          <a:lstStyle/>
          <a:p>
            <a:r>
              <a:rPr lang="en-NZ" dirty="0">
                <a:solidFill>
                  <a:schemeClr val="bg1"/>
                </a:solidFill>
                <a:latin typeface="Times New Roman" panose="02020603050405020304" pitchFamily="18" charset="0"/>
                <a:cs typeface="Times New Roman" panose="02020603050405020304" pitchFamily="18" charset="0"/>
              </a:rPr>
              <a:t>Sequence Diagram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971550"/>
            <a:ext cx="104775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615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2067</Words>
  <Application>Microsoft Office PowerPoint</Application>
  <PresentationFormat>Widescreen</PresentationFormat>
  <Paragraphs>93</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Edwardian Script ITC</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Table</vt:lpstr>
      <vt:lpstr>Ciao Coffee Cart Details Table</vt:lpstr>
      <vt:lpstr>Product Table</vt:lpstr>
      <vt:lpstr>Employee Table</vt:lpstr>
      <vt:lpstr>Order Details Table</vt:lpstr>
      <vt:lpstr>Transaction Table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Joy</dc:creator>
  <cp:lastModifiedBy>James Joy</cp:lastModifiedBy>
  <cp:revision>77</cp:revision>
  <dcterms:created xsi:type="dcterms:W3CDTF">2019-03-13T05:50:21Z</dcterms:created>
  <dcterms:modified xsi:type="dcterms:W3CDTF">2019-03-14T23:54:25Z</dcterms:modified>
</cp:coreProperties>
</file>