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1994E80-2FCF-4F1E-B3D6-306767B58AA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68F275-ACB3-4E88-B909-8C3DDDC18B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atlas.com/articles/brooklyn-neighborhoods-by-population.html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762000"/>
            <a:ext cx="5105400" cy="4392168"/>
          </a:xfrm>
        </p:spPr>
        <p:txBody>
          <a:bodyPr/>
          <a:lstStyle/>
          <a:p>
            <a:r>
              <a:rPr lang="en-US" sz="5400" dirty="0" smtClean="0"/>
              <a:t>Venue analysis for a new Italian restaurant in Brooklyn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Finding the frequency of all kind of venues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Frequency of existence of all kind of venues in the neighborhoods so that we could know more about the competitions.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9144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Finding the frequency of the top 5 venues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the locations: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438400"/>
            <a:ext cx="268508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 5 most common venues in both the neighborhoods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362200"/>
            <a:ext cx="7696200" cy="1828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 and 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There is already a famous and favorite Italian Restaurant in </a:t>
            </a:r>
            <a:r>
              <a:rPr lang="en-US" dirty="0" err="1" smtClean="0"/>
              <a:t>Bensonhurst</a:t>
            </a:r>
            <a:r>
              <a:rPr lang="en-US" dirty="0" smtClean="0"/>
              <a:t> and it stands 3</a:t>
            </a:r>
            <a:r>
              <a:rPr lang="en-US" baseline="30000" dirty="0" smtClean="0"/>
              <a:t>rd</a:t>
            </a:r>
            <a:r>
              <a:rPr lang="en-US" dirty="0" smtClean="0"/>
              <a:t> in the Most Common Venues.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are no special cuisine restaurants in the top most common venues for Bedford-Stuyvesant. So, it is a better option than </a:t>
            </a:r>
            <a:r>
              <a:rPr lang="en-US" dirty="0" err="1" smtClean="0"/>
              <a:t>Bensonhurst</a:t>
            </a:r>
            <a:r>
              <a:rPr lang="en-US" dirty="0" smtClean="0"/>
              <a:t> for starting a new Italian Restaurant. 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However, we can also notice that there is a Pizza Place which is often visited by the people in the neighborhood which tells us that people are interested in Italian cuisine.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 a result, Bedford Stuyvesant is the neighborhood in Brooklyn which the investor should choose to go on with the proposal of starting a new Italian Restaurant.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Finding a neighborhood best suited for new business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Choosing a neighborhood for starting a new restaurant can be a tedious task as it involves a lot of money.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Data might contribute in determining a suitable place.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Analyzing every aspect such as the population of an area, top venues liked and often visited by people in a neighborhood can be really helpful.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This model can be used by other investors too who are new to an area and want to analyze first before investing.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Borough, Neighborhood, Latitude and Longitude values of New York from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  <a:hlinkClick r:id="rId2"/>
              </a:rPr>
              <a:t>https://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  <a:hlinkClick r:id="rId2"/>
              </a:rPr>
              <a:t>geo.nyu.edu/catalog/nyu_2451_34572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 Data was reduced to that of Brooklyn.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Brooklyn current population statistics from </a:t>
            </a:r>
            <a:r>
              <a:rPr lang="en-US" u="sng" dirty="0" smtClean="0">
                <a:latin typeface="Andalus" pitchFamily="18" charset="-78"/>
                <a:cs typeface="Andalus" pitchFamily="18" charset="-78"/>
                <a:hlinkClick r:id="rId3"/>
              </a:rPr>
              <a:t>https://</a:t>
            </a:r>
            <a:r>
              <a:rPr lang="en-US" u="sng" dirty="0" smtClean="0">
                <a:latin typeface="Andalus" pitchFamily="18" charset="-78"/>
                <a:cs typeface="Andalus" pitchFamily="18" charset="-78"/>
                <a:hlinkClick r:id="rId3"/>
              </a:rPr>
              <a:t>www.worldatlas.com/articles/brooklyn-neighborhoods-by-population.html</a:t>
            </a:r>
            <a:endParaRPr lang="en-US" u="sng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Foursquare API,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G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eopy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and Folium were used.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master </a:t>
            </a:r>
            <a:r>
              <a:rPr lang="en-US" dirty="0" err="1" smtClean="0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We have all the Boroughs, their Neighborhoods and their latitudes and longitudes. But we require a subset of this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dataframe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that is only for the Borough of Brooklyn.</a:t>
            </a:r>
          </a:p>
          <a:p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3962400"/>
            <a:ext cx="455434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a </a:t>
            </a:r>
            <a:r>
              <a:rPr lang="en-US" dirty="0" err="1" smtClean="0">
                <a:solidFill>
                  <a:schemeClr val="tx1"/>
                </a:solidFill>
              </a:rPr>
              <a:t>dataframe</a:t>
            </a:r>
            <a:r>
              <a:rPr lang="en-US" dirty="0" smtClean="0">
                <a:solidFill>
                  <a:schemeClr val="tx1"/>
                </a:solidFill>
              </a:rPr>
              <a:t> for all the neighborhoods of Brooklyn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286000"/>
            <a:ext cx="5867400" cy="305741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Visualizing the neighborhoods of </a:t>
            </a:r>
            <a:r>
              <a:rPr lang="en-US" dirty="0" err="1" smtClean="0">
                <a:solidFill>
                  <a:schemeClr val="tx1"/>
                </a:solidFill>
              </a:rPr>
              <a:t>brooklyn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Folium is being used to create a map which visualizes all the neighborhoods of Brooklyn.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Geopy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is being used to get the location.</a:t>
            </a:r>
          </a:p>
          <a:p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7543800" cy="33943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Finding the most populated neighborhood in </a:t>
            </a:r>
            <a:r>
              <a:rPr lang="en-US" dirty="0" err="1" smtClean="0">
                <a:solidFill>
                  <a:schemeClr val="tx1"/>
                </a:solidFill>
              </a:rPr>
              <a:t>brooklyn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1680"/>
            <a:ext cx="7239000" cy="4846320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Though there are many challenges and many factors to be considered, if an area is highly populated, it means that there is less risk in starting a new restaurant. Businessmen usually prefer prime locations to start such ventures.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There are 36 Neighborhoods in Brooklyn.</a:t>
            </a:r>
          </a:p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I used a dataset to determine the most populated areas.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Selecting the top 2 from this </a:t>
            </a:r>
            <a:r>
              <a:rPr lang="en-US" dirty="0" err="1" smtClean="0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Bensonhurst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and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Bedford Stuyvesant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are the 2 most populated neighborhoods with many venues around them.</a:t>
            </a:r>
          </a:p>
          <a:p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9712" y="3048000"/>
            <a:ext cx="517595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Finding the venues in both the areas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7239000" cy="1301649"/>
          </a:xfrm>
        </p:spPr>
      </p:pic>
      <p:pic>
        <p:nvPicPr>
          <p:cNvPr id="5" name="Picture 4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4191000"/>
            <a:ext cx="7543800" cy="1391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Foursquare lab functions are being used for determining the venues and their category for both the neighborhoods.  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</TotalTime>
  <Words>403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Venue analysis for a new Italian restaurant in Brooklyn</vt:lpstr>
      <vt:lpstr>Finding a neighborhood best suited for new business</vt:lpstr>
      <vt:lpstr>Data description</vt:lpstr>
      <vt:lpstr>The master dataframe</vt:lpstr>
      <vt:lpstr>Creating a dataframe for all the neighborhoods of Brooklyn</vt:lpstr>
      <vt:lpstr>Visualizing the neighborhoods of brooklyn </vt:lpstr>
      <vt:lpstr>Finding the most populated neighborhood in brooklyn</vt:lpstr>
      <vt:lpstr>Selecting the top 2 from this dataframe</vt:lpstr>
      <vt:lpstr>Finding the venues in both the areas </vt:lpstr>
      <vt:lpstr>Finding the frequency of all kind of venues </vt:lpstr>
      <vt:lpstr>Finding the frequency of the top 5 venues</vt:lpstr>
      <vt:lpstr>TOP 5 most common venues in both the neighborhoods</vt:lpstr>
      <vt:lpstr>Result and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 analysis for a new Italian restaurant in Brooklyn</dc:title>
  <dc:creator>Aprajita</dc:creator>
  <cp:lastModifiedBy>Aprajita</cp:lastModifiedBy>
  <cp:revision>6</cp:revision>
  <dcterms:created xsi:type="dcterms:W3CDTF">2019-03-30T14:18:07Z</dcterms:created>
  <dcterms:modified xsi:type="dcterms:W3CDTF">2019-03-30T15:12:34Z</dcterms:modified>
</cp:coreProperties>
</file>