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Aldrich"/>
      <p:regular r:id="rId29"/>
    </p:embeddedFont>
    <p:embeddedFont>
      <p:font typeface="Bai Jamjuree"/>
      <p:regular r:id="rId30"/>
      <p:bold r:id="rId31"/>
      <p:italic r:id="rId32"/>
      <p:boldItalic r:id="rId33"/>
    </p:embeddedFont>
    <p:embeddedFont>
      <p:font typeface="Lexen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iJamjuree-bold.fntdata"/><Relationship Id="rId30" Type="http://schemas.openxmlformats.org/officeDocument/2006/relationships/font" Target="fonts/BaiJamjuree-regular.fntdata"/><Relationship Id="rId33" Type="http://schemas.openxmlformats.org/officeDocument/2006/relationships/font" Target="fonts/BaiJamjuree-boldItalic.fntdata"/><Relationship Id="rId32" Type="http://schemas.openxmlformats.org/officeDocument/2006/relationships/font" Target="fonts/BaiJamjuree-italic.fntdata"/><Relationship Id="rId35" Type="http://schemas.openxmlformats.org/officeDocument/2006/relationships/font" Target="fonts/Lexend-bold.fntdata"/><Relationship Id="rId34" Type="http://schemas.openxmlformats.org/officeDocument/2006/relationships/font" Target="fonts/Lexend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font" Target="fonts/Aldrich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7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9" name="Google Shape;25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0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29c5f51b4b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29c5f51b4b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29c5f51b4b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g29c5f51b4b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29c5f51b4b0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29c5f51b4b0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29c5f51b4b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29c5f51b4b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4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g29c5f51b4b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6" name="Google Shape;2776;g29c5f51b4b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6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g29c5f51b4b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8" name="Google Shape;2788;g29c5f51b4b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g29c5f51b4b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0" name="Google Shape;2800;g29c5f51b4b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g29c5f51b4b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2" name="Google Shape;2812;g29c5f51b4b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2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g29c5f51b4b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4" name="Google Shape;2824;g29c5f51b4b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8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29c5f51b4b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29c5f51b4b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13e437834e8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13e437834e8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4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29c5f51b4b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29c5f51b4b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Google Shape;2841;g29c5f51b4b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2" name="Google Shape;2842;g29c5f51b4b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29c5f51b4b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29c5f51b4b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0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g29c5f51b4b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2" name="Google Shape;2882;g29c5f51b4b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6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Google Shape;2887;g29c5f51b4b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8" name="Google Shape;2888;g29c5f51b4b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6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127f379f98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127f379f98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29c5f51b4b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29c5f51b4b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5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g12948bcd1fb_0_22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g12948bcd1fb_0_22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g12948bcd1fb_0_22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9" name="Google Shape;2669;g12948bcd1fb_0_22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29bb9bf8f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29bb9bf8f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29c5f51b4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29c5f51b4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g29c5f51b4b0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3" name="Google Shape;2703;g29c5f51b4b0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9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1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9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/>
          <p:nvPr>
            <p:ph hasCustomPrompt="1" type="title"/>
          </p:nvPr>
        </p:nvSpPr>
        <p:spPr>
          <a:xfrm>
            <a:off x="1189500" y="1573088"/>
            <a:ext cx="67650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/>
          <p:nvPr>
            <p:ph idx="1" type="subTitle"/>
          </p:nvPr>
        </p:nvSpPr>
        <p:spPr>
          <a:xfrm>
            <a:off x="1189500" y="3008635"/>
            <a:ext cx="67650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398709" y="37756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8442483" y="3580345"/>
            <a:ext cx="284143" cy="284718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8412161" y="940850"/>
            <a:ext cx="357454" cy="956304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204526" y="3464295"/>
            <a:ext cx="1965289" cy="517060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/>
          <p:nvPr>
            <p:ph hasCustomPrompt="1"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/>
          <p:nvPr>
            <p:ph idx="1" type="subTitle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13"/>
          <p:cNvSpPr txBox="1"/>
          <p:nvPr>
            <p:ph idx="2" type="subTitle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13"/>
          <p:cNvSpPr txBox="1"/>
          <p:nvPr>
            <p:ph hasCustomPrompt="1" idx="3" type="title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/>
          <p:nvPr>
            <p:ph idx="4" type="subTitle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13"/>
          <p:cNvSpPr txBox="1"/>
          <p:nvPr>
            <p:ph idx="5" type="subTitle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13"/>
          <p:cNvSpPr txBox="1"/>
          <p:nvPr>
            <p:ph hasCustomPrompt="1" idx="6" type="title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/>
          <p:nvPr>
            <p:ph idx="7" type="subTitle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13"/>
          <p:cNvSpPr txBox="1"/>
          <p:nvPr>
            <p:ph idx="8" type="subTitle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13"/>
          <p:cNvSpPr txBox="1"/>
          <p:nvPr>
            <p:ph hasCustomPrompt="1" idx="9" type="title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/>
          <p:nvPr>
            <p:ph idx="13" type="subTitle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13"/>
          <p:cNvSpPr txBox="1"/>
          <p:nvPr>
            <p:ph idx="14" type="subTitle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13"/>
          <p:cNvSpPr txBox="1"/>
          <p:nvPr>
            <p:ph hasCustomPrompt="1" idx="15" type="title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/>
          <p:nvPr>
            <p:ph idx="16" type="subTitle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13"/>
          <p:cNvSpPr txBox="1"/>
          <p:nvPr>
            <p:ph idx="17" type="subTitle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13"/>
          <p:cNvSpPr txBox="1"/>
          <p:nvPr>
            <p:ph hasCustomPrompt="1" idx="18" type="title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/>
          <p:nvPr>
            <p:ph idx="19" type="subTitle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13"/>
          <p:cNvSpPr txBox="1"/>
          <p:nvPr>
            <p:ph idx="20" type="subTitle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13"/>
          <p:cNvSpPr txBox="1"/>
          <p:nvPr>
            <p:ph idx="21"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9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/>
          <p:nvPr>
            <p:ph hasCustomPrompt="1" type="title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/>
          <p:nvPr>
            <p:ph idx="1" type="subTitle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4"/>
          <p:cNvSpPr txBox="1"/>
          <p:nvPr>
            <p:ph idx="2" type="subTitle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p14"/>
          <p:cNvSpPr txBox="1"/>
          <p:nvPr>
            <p:ph hasCustomPrompt="1" idx="3" type="title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/>
          <p:nvPr>
            <p:ph idx="4" type="subTitle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14"/>
          <p:cNvSpPr txBox="1"/>
          <p:nvPr>
            <p:ph idx="5" type="subTitle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14"/>
          <p:cNvSpPr txBox="1"/>
          <p:nvPr>
            <p:ph hasCustomPrompt="1" idx="6" type="title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/>
          <p:nvPr>
            <p:ph idx="7" type="subTitle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14"/>
          <p:cNvSpPr txBox="1"/>
          <p:nvPr>
            <p:ph idx="8" type="subTitle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14"/>
          <p:cNvSpPr txBox="1"/>
          <p:nvPr>
            <p:ph hasCustomPrompt="1" idx="9" type="title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/>
          <p:nvPr>
            <p:ph idx="13" type="subTitle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4"/>
          <p:cNvSpPr txBox="1"/>
          <p:nvPr>
            <p:ph idx="14" type="subTitle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14"/>
          <p:cNvSpPr txBox="1"/>
          <p:nvPr>
            <p:ph hasCustomPrompt="1" idx="15" type="title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/>
          <p:nvPr>
            <p:ph hasCustomPrompt="1" idx="16" type="title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/>
          <p:nvPr>
            <p:ph idx="17"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2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>
          <a:xfrm>
            <a:off x="357713" y="2863850"/>
            <a:ext cx="357454" cy="956304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8" name="Google Shape;6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295609" y="-883375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/>
          <p:nvPr>
            <p:ph type="title"/>
          </p:nvPr>
        </p:nvSpPr>
        <p:spPr>
          <a:xfrm>
            <a:off x="5903275" y="1027175"/>
            <a:ext cx="25254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8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/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3" name="Google Shape;703;p16"/>
          <p:cNvSpPr txBox="1"/>
          <p:nvPr>
            <p:ph hasCustomPrompt="1" idx="2" type="title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/>
          <p:nvPr>
            <p:ph idx="1" type="subTitle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flipH="1" rot="10800000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/>
          <p:nvPr>
            <p:ph idx="1" type="body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4" name="Google Shape;774;p17"/>
          <p:cNvSpPr txBox="1"/>
          <p:nvPr>
            <p:ph idx="2" type="body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5" name="Google Shape;775;p1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_1_1_2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/>
          <p:nvPr>
            <p:ph idx="1" type="subTitle"/>
          </p:nvPr>
        </p:nvSpPr>
        <p:spPr>
          <a:xfrm>
            <a:off x="5509997" y="3018746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18"/>
          <p:cNvSpPr txBox="1"/>
          <p:nvPr>
            <p:ph idx="2" type="subTitle"/>
          </p:nvPr>
        </p:nvSpPr>
        <p:spPr>
          <a:xfrm>
            <a:off x="5509984" y="3411654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18"/>
          <p:cNvSpPr txBox="1"/>
          <p:nvPr>
            <p:ph idx="3" type="subTitle"/>
          </p:nvPr>
        </p:nvSpPr>
        <p:spPr>
          <a:xfrm>
            <a:off x="2027671" y="3018746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18"/>
          <p:cNvSpPr txBox="1"/>
          <p:nvPr>
            <p:ph idx="4" type="subTitle"/>
          </p:nvPr>
        </p:nvSpPr>
        <p:spPr>
          <a:xfrm>
            <a:off x="2027646" y="3411654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18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786" name="Google Shape;786;p18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18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18"/>
          <p:cNvGrpSpPr/>
          <p:nvPr/>
        </p:nvGrpSpPr>
        <p:grpSpPr>
          <a:xfrm>
            <a:off x="4216658" y="4528371"/>
            <a:ext cx="793256" cy="182899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>
            <a:off x="8323390" y="3373645"/>
            <a:ext cx="1965289" cy="517060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 rot="10800000">
            <a:off x="6828749" y="-445753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/>
          <p:nvPr>
            <p:ph idx="5" type="subTitle"/>
          </p:nvPr>
        </p:nvSpPr>
        <p:spPr>
          <a:xfrm>
            <a:off x="5509997" y="1585321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8"/>
          <p:cNvSpPr txBox="1"/>
          <p:nvPr>
            <p:ph idx="6" type="subTitle"/>
          </p:nvPr>
        </p:nvSpPr>
        <p:spPr>
          <a:xfrm>
            <a:off x="5509984" y="1978229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18"/>
          <p:cNvSpPr txBox="1"/>
          <p:nvPr>
            <p:ph idx="7" type="subTitle"/>
          </p:nvPr>
        </p:nvSpPr>
        <p:spPr>
          <a:xfrm>
            <a:off x="2027671" y="1585321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18"/>
          <p:cNvSpPr txBox="1"/>
          <p:nvPr>
            <p:ph idx="8" type="subTitle"/>
          </p:nvPr>
        </p:nvSpPr>
        <p:spPr>
          <a:xfrm>
            <a:off x="2027646" y="1978229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1_1_1_2_1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/>
          <p:nvPr>
            <p:ph idx="1" type="subTitle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19"/>
          <p:cNvSpPr txBox="1"/>
          <p:nvPr>
            <p:ph idx="2" type="subTitle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19"/>
          <p:cNvSpPr txBox="1"/>
          <p:nvPr>
            <p:ph idx="3" type="subTitle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19"/>
          <p:cNvSpPr txBox="1"/>
          <p:nvPr>
            <p:ph idx="4" type="subTitle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1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828" name="Google Shape;828;p19"/>
          <p:cNvSpPr txBox="1"/>
          <p:nvPr>
            <p:ph idx="5" type="subTitle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19"/>
          <p:cNvSpPr txBox="1"/>
          <p:nvPr>
            <p:ph idx="6" type="subTitle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0" name="Google Shape;830;p19"/>
          <p:cNvSpPr txBox="1"/>
          <p:nvPr>
            <p:ph idx="7" type="subTitle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19"/>
          <p:cNvSpPr txBox="1"/>
          <p:nvPr>
            <p:ph idx="8" type="subTitle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1_1_1_2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/>
          <p:nvPr>
            <p:ph idx="1" type="subTitle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20"/>
          <p:cNvSpPr txBox="1"/>
          <p:nvPr>
            <p:ph idx="2" type="subTitle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20"/>
          <p:cNvSpPr txBox="1"/>
          <p:nvPr>
            <p:ph idx="3" type="subTitle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20"/>
          <p:cNvSpPr txBox="1"/>
          <p:nvPr>
            <p:ph idx="4" type="subTitle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20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914" name="Google Shape;914;p20"/>
          <p:cNvSpPr txBox="1"/>
          <p:nvPr>
            <p:ph idx="5" type="subTitle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20"/>
          <p:cNvSpPr txBox="1"/>
          <p:nvPr>
            <p:ph idx="6" type="subTitle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20"/>
          <p:cNvSpPr txBox="1"/>
          <p:nvPr>
            <p:ph idx="7" type="subTitle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7" name="Google Shape;917;p20"/>
          <p:cNvSpPr txBox="1"/>
          <p:nvPr>
            <p:ph idx="8" type="subTitle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1_1_1_2_1_1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/>
          <p:nvPr>
            <p:ph idx="1" type="subTitle"/>
          </p:nvPr>
        </p:nvSpPr>
        <p:spPr>
          <a:xfrm>
            <a:off x="2439200" y="3075306"/>
            <a:ext cx="2099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5" name="Google Shape;995;p21"/>
          <p:cNvSpPr txBox="1"/>
          <p:nvPr>
            <p:ph idx="2" type="subTitle"/>
          </p:nvPr>
        </p:nvSpPr>
        <p:spPr>
          <a:xfrm>
            <a:off x="2439201" y="3411801"/>
            <a:ext cx="20991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6" name="Google Shape;996;p21"/>
          <p:cNvSpPr txBox="1"/>
          <p:nvPr>
            <p:ph idx="3" type="subTitle"/>
          </p:nvPr>
        </p:nvSpPr>
        <p:spPr>
          <a:xfrm>
            <a:off x="2439209" y="1551800"/>
            <a:ext cx="2099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7" name="Google Shape;997;p21"/>
          <p:cNvSpPr txBox="1"/>
          <p:nvPr>
            <p:ph idx="4" type="subTitle"/>
          </p:nvPr>
        </p:nvSpPr>
        <p:spPr>
          <a:xfrm>
            <a:off x="2439205" y="1888295"/>
            <a:ext cx="20991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8" name="Google Shape;998;p21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3657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flipH="1" rot="10800000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flipH="1" rot="10800000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8079415" y="2873670"/>
            <a:ext cx="1965289" cy="517060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5" name="Google Shape;1025;p21"/>
          <p:cNvSpPr txBox="1"/>
          <p:nvPr>
            <p:ph idx="5" type="subTitle"/>
          </p:nvPr>
        </p:nvSpPr>
        <p:spPr>
          <a:xfrm>
            <a:off x="5979475" y="3075306"/>
            <a:ext cx="2099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21"/>
          <p:cNvSpPr txBox="1"/>
          <p:nvPr>
            <p:ph idx="6" type="subTitle"/>
          </p:nvPr>
        </p:nvSpPr>
        <p:spPr>
          <a:xfrm>
            <a:off x="5979476" y="3411801"/>
            <a:ext cx="20991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21"/>
          <p:cNvSpPr txBox="1"/>
          <p:nvPr>
            <p:ph idx="7" type="subTitle"/>
          </p:nvPr>
        </p:nvSpPr>
        <p:spPr>
          <a:xfrm>
            <a:off x="5979484" y="1551800"/>
            <a:ext cx="2099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21"/>
          <p:cNvSpPr txBox="1"/>
          <p:nvPr>
            <p:ph idx="8" type="subTitle"/>
          </p:nvPr>
        </p:nvSpPr>
        <p:spPr>
          <a:xfrm>
            <a:off x="5979480" y="1888295"/>
            <a:ext cx="20991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/>
          <p:nvPr>
            <p:ph idx="1" type="subTitle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22"/>
          <p:cNvSpPr txBox="1"/>
          <p:nvPr>
            <p:ph idx="2" type="subTitle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22"/>
          <p:cNvSpPr txBox="1"/>
          <p:nvPr>
            <p:ph idx="3" type="subTitle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4" name="Google Shape;1034;p22"/>
          <p:cNvSpPr txBox="1"/>
          <p:nvPr>
            <p:ph idx="4" type="subTitle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22"/>
          <p:cNvSpPr txBox="1"/>
          <p:nvPr>
            <p:ph idx="5" type="subTitle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6" name="Google Shape;1036;p22"/>
          <p:cNvSpPr txBox="1"/>
          <p:nvPr>
            <p:ph idx="6" type="subTitle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7" name="Google Shape;1037;p22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/>
          <p:nvPr>
            <p:ph idx="1" type="subTitle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3" name="Google Shape;1063;p23"/>
          <p:cNvSpPr txBox="1"/>
          <p:nvPr>
            <p:ph idx="2" type="subTitle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4" name="Google Shape;1064;p23"/>
          <p:cNvSpPr txBox="1"/>
          <p:nvPr>
            <p:ph idx="3" type="subTitle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5" name="Google Shape;1065;p23"/>
          <p:cNvSpPr txBox="1"/>
          <p:nvPr>
            <p:ph idx="4" type="subTitle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6" name="Google Shape;1066;p23"/>
          <p:cNvSpPr txBox="1"/>
          <p:nvPr>
            <p:ph idx="5" type="subTitle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7" name="Google Shape;1067;p23"/>
          <p:cNvSpPr txBox="1"/>
          <p:nvPr>
            <p:ph idx="6" type="subTitle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8" name="Google Shape;1068;p23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-272534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6673896" y="4291395"/>
            <a:ext cx="283980" cy="284718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875276" y="4152020"/>
            <a:ext cx="1965289" cy="517060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3358461" y="4156623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_1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/>
          <p:nvPr>
            <p:ph idx="1" type="subTitle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4" name="Google Shape;1094;p24"/>
          <p:cNvSpPr txBox="1"/>
          <p:nvPr>
            <p:ph idx="2" type="subTitle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5" name="Google Shape;1095;p24"/>
          <p:cNvSpPr txBox="1"/>
          <p:nvPr>
            <p:ph idx="3" type="subTitle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24"/>
          <p:cNvSpPr txBox="1"/>
          <p:nvPr>
            <p:ph idx="4" type="subTitle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7" name="Google Shape;1097;p24"/>
          <p:cNvSpPr txBox="1"/>
          <p:nvPr>
            <p:ph idx="5" type="subTitle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8" name="Google Shape;1098;p24"/>
          <p:cNvSpPr txBox="1"/>
          <p:nvPr>
            <p:ph idx="6" type="subTitle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9" name="Google Shape;1099;p2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-1010334" y="40591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1_1_1_1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/>
          <p:nvPr>
            <p:ph idx="1" type="subTitle"/>
          </p:nvPr>
        </p:nvSpPr>
        <p:spPr>
          <a:xfrm flipH="1">
            <a:off x="1015575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5" name="Google Shape;1125;p25"/>
          <p:cNvSpPr txBox="1"/>
          <p:nvPr>
            <p:ph idx="2" type="subTitle"/>
          </p:nvPr>
        </p:nvSpPr>
        <p:spPr>
          <a:xfrm>
            <a:off x="3431088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25"/>
          <p:cNvSpPr txBox="1"/>
          <p:nvPr>
            <p:ph idx="3" type="subTitle"/>
          </p:nvPr>
        </p:nvSpPr>
        <p:spPr>
          <a:xfrm>
            <a:off x="5846652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7" name="Google Shape;1127;p25"/>
          <p:cNvSpPr txBox="1"/>
          <p:nvPr>
            <p:ph idx="4" type="subTitle"/>
          </p:nvPr>
        </p:nvSpPr>
        <p:spPr>
          <a:xfrm>
            <a:off x="5846625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8" name="Google Shape;1128;p25"/>
          <p:cNvSpPr txBox="1"/>
          <p:nvPr>
            <p:ph idx="5" type="subTitle"/>
          </p:nvPr>
        </p:nvSpPr>
        <p:spPr>
          <a:xfrm flipH="1">
            <a:off x="3431114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9" name="Google Shape;1129;p25"/>
          <p:cNvSpPr txBox="1"/>
          <p:nvPr>
            <p:ph idx="6" type="subTitle"/>
          </p:nvPr>
        </p:nvSpPr>
        <p:spPr>
          <a:xfrm>
            <a:off x="1015550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0" name="Google Shape;1130;p2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-152401" y="37894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8262140" y="3875995"/>
            <a:ext cx="1965289" cy="517060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437788" y="251621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2"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/>
          <p:nvPr>
            <p:ph idx="1" type="subTitle"/>
          </p:nvPr>
        </p:nvSpPr>
        <p:spPr>
          <a:xfrm>
            <a:off x="2365650" y="1194563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1" name="Google Shape;1161;p26"/>
          <p:cNvSpPr txBox="1"/>
          <p:nvPr>
            <p:ph idx="2" type="subTitle"/>
          </p:nvPr>
        </p:nvSpPr>
        <p:spPr>
          <a:xfrm>
            <a:off x="2365650" y="2610875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2" name="Google Shape;1162;p26"/>
          <p:cNvSpPr txBox="1"/>
          <p:nvPr>
            <p:ph idx="3" type="subTitle"/>
          </p:nvPr>
        </p:nvSpPr>
        <p:spPr>
          <a:xfrm>
            <a:off x="2365650" y="4027188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3" name="Google Shape;1163;p26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5" name="Google Shape;1185;p26"/>
          <p:cNvSpPr txBox="1"/>
          <p:nvPr>
            <p:ph hasCustomPrompt="1" type="title"/>
          </p:nvPr>
        </p:nvSpPr>
        <p:spPr>
          <a:xfrm>
            <a:off x="2365650" y="570312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/>
          <p:nvPr>
            <p:ph hasCustomPrompt="1" idx="4" type="title"/>
          </p:nvPr>
        </p:nvSpPr>
        <p:spPr>
          <a:xfrm>
            <a:off x="2365650" y="1980037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/>
          <p:nvPr>
            <p:ph hasCustomPrompt="1" idx="5" type="title"/>
          </p:nvPr>
        </p:nvSpPr>
        <p:spPr>
          <a:xfrm>
            <a:off x="2365650" y="3389812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_2_1"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192" name="Google Shape;1192;p27"/>
          <p:cNvSpPr txBox="1"/>
          <p:nvPr>
            <p:ph idx="1" type="subTitle"/>
          </p:nvPr>
        </p:nvSpPr>
        <p:spPr>
          <a:xfrm flipH="1">
            <a:off x="1015575" y="23846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3" name="Google Shape;1193;p27"/>
          <p:cNvSpPr txBox="1"/>
          <p:nvPr>
            <p:ph idx="2" type="subTitle"/>
          </p:nvPr>
        </p:nvSpPr>
        <p:spPr>
          <a:xfrm>
            <a:off x="3431088" y="2871906"/>
            <a:ext cx="22818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4" name="Google Shape;1194;p27"/>
          <p:cNvSpPr txBox="1"/>
          <p:nvPr>
            <p:ph idx="3" type="subTitle"/>
          </p:nvPr>
        </p:nvSpPr>
        <p:spPr>
          <a:xfrm>
            <a:off x="5846652" y="23846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27"/>
          <p:cNvSpPr txBox="1"/>
          <p:nvPr>
            <p:ph idx="4" type="subTitle"/>
          </p:nvPr>
        </p:nvSpPr>
        <p:spPr>
          <a:xfrm>
            <a:off x="5846625" y="2871906"/>
            <a:ext cx="22818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27"/>
          <p:cNvSpPr txBox="1"/>
          <p:nvPr>
            <p:ph idx="5" type="subTitle"/>
          </p:nvPr>
        </p:nvSpPr>
        <p:spPr>
          <a:xfrm flipH="1">
            <a:off x="3431114" y="23846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7" name="Google Shape;1197;p27"/>
          <p:cNvSpPr txBox="1"/>
          <p:nvPr>
            <p:ph idx="6" type="subTitle"/>
          </p:nvPr>
        </p:nvSpPr>
        <p:spPr>
          <a:xfrm>
            <a:off x="1015550" y="2871906"/>
            <a:ext cx="22818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27"/>
          <p:cNvSpPr txBox="1"/>
          <p:nvPr>
            <p:ph hasCustomPrompt="1" idx="7" type="title"/>
          </p:nvPr>
        </p:nvSpPr>
        <p:spPr>
          <a:xfrm>
            <a:off x="1015550" y="1731675"/>
            <a:ext cx="22818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/>
          <p:nvPr>
            <p:ph hasCustomPrompt="1" idx="8" type="title"/>
          </p:nvPr>
        </p:nvSpPr>
        <p:spPr>
          <a:xfrm>
            <a:off x="3431100" y="1735500"/>
            <a:ext cx="22818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/>
          <p:nvPr>
            <p:ph hasCustomPrompt="1" idx="9" type="title"/>
          </p:nvPr>
        </p:nvSpPr>
        <p:spPr>
          <a:xfrm>
            <a:off x="5846650" y="1731513"/>
            <a:ext cx="22818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258688" y="22578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1_1"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/>
          <p:nvPr>
            <p:ph hasCustomPrompt="1" type="title"/>
          </p:nvPr>
        </p:nvSpPr>
        <p:spPr>
          <a:xfrm>
            <a:off x="1694250" y="2876163"/>
            <a:ext cx="57555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3" name="Google Shape;1223;p28"/>
          <p:cNvSpPr txBox="1"/>
          <p:nvPr>
            <p:ph idx="1" type="subTitle"/>
          </p:nvPr>
        </p:nvSpPr>
        <p:spPr>
          <a:xfrm>
            <a:off x="1694250" y="2215382"/>
            <a:ext cx="5755500" cy="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24" name="Google Shape;1224;p28"/>
          <p:cNvGrpSpPr/>
          <p:nvPr/>
        </p:nvGrpSpPr>
        <p:grpSpPr>
          <a:xfrm flipH="1">
            <a:off x="-577263" y="3979395"/>
            <a:ext cx="1965289" cy="517060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1" name="Google Shape;1241;p28"/>
          <p:cNvSpPr txBox="1"/>
          <p:nvPr>
            <p:ph hasCustomPrompt="1" idx="2" type="title"/>
          </p:nvPr>
        </p:nvSpPr>
        <p:spPr>
          <a:xfrm>
            <a:off x="1694250" y="1082500"/>
            <a:ext cx="57555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2" name="Google Shape;1242;p28"/>
          <p:cNvSpPr txBox="1"/>
          <p:nvPr>
            <p:ph idx="3" type="subTitle"/>
          </p:nvPr>
        </p:nvSpPr>
        <p:spPr>
          <a:xfrm>
            <a:off x="1694250" y="4008699"/>
            <a:ext cx="5755500" cy="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_1_2_1"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/>
          <p:nvPr>
            <p:ph idx="1" type="subTitle"/>
          </p:nvPr>
        </p:nvSpPr>
        <p:spPr>
          <a:xfrm>
            <a:off x="4836309" y="1844780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6" name="Google Shape;1246;p29"/>
          <p:cNvSpPr txBox="1"/>
          <p:nvPr>
            <p:ph idx="2" type="subTitle"/>
          </p:nvPr>
        </p:nvSpPr>
        <p:spPr>
          <a:xfrm>
            <a:off x="4836300" y="2197450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29"/>
          <p:cNvSpPr txBox="1"/>
          <p:nvPr>
            <p:ph idx="3" type="subTitle"/>
          </p:nvPr>
        </p:nvSpPr>
        <p:spPr>
          <a:xfrm>
            <a:off x="4836305" y="2833230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8" name="Google Shape;1248;p29"/>
          <p:cNvSpPr txBox="1"/>
          <p:nvPr>
            <p:ph idx="4" type="subTitle"/>
          </p:nvPr>
        </p:nvSpPr>
        <p:spPr>
          <a:xfrm>
            <a:off x="4836303" y="3185900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9" name="Google Shape;1249;p29"/>
          <p:cNvSpPr txBox="1"/>
          <p:nvPr>
            <p:ph idx="5" type="subTitle"/>
          </p:nvPr>
        </p:nvSpPr>
        <p:spPr>
          <a:xfrm>
            <a:off x="1167897" y="1350555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0" name="Google Shape;1250;p29"/>
          <p:cNvSpPr txBox="1"/>
          <p:nvPr>
            <p:ph idx="6" type="subTitle"/>
          </p:nvPr>
        </p:nvSpPr>
        <p:spPr>
          <a:xfrm>
            <a:off x="1167902" y="1703225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1" name="Google Shape;1251;p2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252" name="Google Shape;1252;p29"/>
          <p:cNvSpPr txBox="1"/>
          <p:nvPr>
            <p:ph idx="7" type="subTitle"/>
          </p:nvPr>
        </p:nvSpPr>
        <p:spPr>
          <a:xfrm>
            <a:off x="1167909" y="3327455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3" name="Google Shape;1253;p29"/>
          <p:cNvSpPr txBox="1"/>
          <p:nvPr>
            <p:ph idx="8" type="subTitle"/>
          </p:nvPr>
        </p:nvSpPr>
        <p:spPr>
          <a:xfrm>
            <a:off x="1167900" y="3680125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4" name="Google Shape;1254;p29"/>
          <p:cNvSpPr txBox="1"/>
          <p:nvPr>
            <p:ph idx="9" type="subTitle"/>
          </p:nvPr>
        </p:nvSpPr>
        <p:spPr>
          <a:xfrm>
            <a:off x="1167897" y="2339005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5" name="Google Shape;1255;p29"/>
          <p:cNvSpPr txBox="1"/>
          <p:nvPr>
            <p:ph idx="13" type="subTitle"/>
          </p:nvPr>
        </p:nvSpPr>
        <p:spPr>
          <a:xfrm>
            <a:off x="1167902" y="2691675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258688" y="26388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1_1_2_1_1"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/>
          <p:nvPr>
            <p:ph idx="1" type="subTitle"/>
          </p:nvPr>
        </p:nvSpPr>
        <p:spPr>
          <a:xfrm flipH="1">
            <a:off x="6591267" y="164142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6" name="Google Shape;1286;p30"/>
          <p:cNvSpPr txBox="1"/>
          <p:nvPr>
            <p:ph idx="2" type="subTitle"/>
          </p:nvPr>
        </p:nvSpPr>
        <p:spPr>
          <a:xfrm flipH="1">
            <a:off x="6591274" y="210587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7" name="Google Shape;1287;p30"/>
          <p:cNvSpPr txBox="1"/>
          <p:nvPr>
            <p:ph idx="3" type="subTitle"/>
          </p:nvPr>
        </p:nvSpPr>
        <p:spPr>
          <a:xfrm flipH="1">
            <a:off x="971843" y="164142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8" name="Google Shape;1288;p30"/>
          <p:cNvSpPr txBox="1"/>
          <p:nvPr>
            <p:ph idx="4" type="subTitle"/>
          </p:nvPr>
        </p:nvSpPr>
        <p:spPr>
          <a:xfrm flipH="1">
            <a:off x="971849" y="210587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9" name="Google Shape;1289;p30"/>
          <p:cNvSpPr txBox="1"/>
          <p:nvPr>
            <p:ph idx="5" type="subTitle"/>
          </p:nvPr>
        </p:nvSpPr>
        <p:spPr>
          <a:xfrm>
            <a:off x="3781555" y="164142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0" name="Google Shape;1290;p30"/>
          <p:cNvSpPr txBox="1"/>
          <p:nvPr>
            <p:ph idx="6" type="subTitle"/>
          </p:nvPr>
        </p:nvSpPr>
        <p:spPr>
          <a:xfrm>
            <a:off x="3781562" y="210587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1" name="Google Shape;1291;p30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292" name="Google Shape;1292;p30"/>
          <p:cNvSpPr txBox="1"/>
          <p:nvPr>
            <p:ph idx="7" type="subTitle"/>
          </p:nvPr>
        </p:nvSpPr>
        <p:spPr>
          <a:xfrm>
            <a:off x="5186411" y="285847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3" name="Google Shape;1293;p30"/>
          <p:cNvSpPr txBox="1"/>
          <p:nvPr>
            <p:ph idx="8" type="subTitle"/>
          </p:nvPr>
        </p:nvSpPr>
        <p:spPr>
          <a:xfrm>
            <a:off x="5186418" y="332292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4" name="Google Shape;1294;p30"/>
          <p:cNvSpPr txBox="1"/>
          <p:nvPr>
            <p:ph idx="9" type="subTitle"/>
          </p:nvPr>
        </p:nvSpPr>
        <p:spPr>
          <a:xfrm>
            <a:off x="2376699" y="285847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5" name="Google Shape;1295;p30"/>
          <p:cNvSpPr txBox="1"/>
          <p:nvPr>
            <p:ph idx="13" type="subTitle"/>
          </p:nvPr>
        </p:nvSpPr>
        <p:spPr>
          <a:xfrm>
            <a:off x="2376705" y="332292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96" name="Google Shape;1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762901" y="3752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>
          <a:xfrm flipH="1" rot="10800000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>
            <a:xfrm>
              <a:off x="435041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30"/>
          <p:cNvGrpSpPr/>
          <p:nvPr/>
        </p:nvGrpSpPr>
        <p:grpSpPr>
          <a:xfrm flipH="1" rot="10800000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7743940" y="3454070"/>
            <a:ext cx="1965289" cy="517060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715550" y="1152475"/>
            <a:ext cx="77130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74" name="Google Shape;174;p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2"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/>
          <p:nvPr>
            <p:ph idx="1" type="subTitle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4" name="Google Shape;1374;p31"/>
          <p:cNvSpPr txBox="1"/>
          <p:nvPr>
            <p:ph idx="2" type="subTitle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5" name="Google Shape;1375;p31"/>
          <p:cNvSpPr txBox="1"/>
          <p:nvPr>
            <p:ph idx="3" type="subTitle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6" name="Google Shape;1376;p31"/>
          <p:cNvSpPr txBox="1"/>
          <p:nvPr>
            <p:ph idx="4" type="subTitle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7" name="Google Shape;1377;p31"/>
          <p:cNvSpPr txBox="1"/>
          <p:nvPr>
            <p:ph idx="5" type="subTitle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8" name="Google Shape;1378;p31"/>
          <p:cNvSpPr txBox="1"/>
          <p:nvPr>
            <p:ph idx="6" type="subTitle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9" name="Google Shape;1379;p31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380" name="Google Shape;1380;p31"/>
          <p:cNvSpPr txBox="1"/>
          <p:nvPr>
            <p:ph idx="7" type="subTitle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1" name="Google Shape;1381;p31"/>
          <p:cNvSpPr txBox="1"/>
          <p:nvPr>
            <p:ph idx="8" type="subTitle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2" name="Google Shape;1382;p31"/>
          <p:cNvSpPr txBox="1"/>
          <p:nvPr>
            <p:ph idx="9" type="subTitle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31"/>
          <p:cNvSpPr txBox="1"/>
          <p:nvPr>
            <p:ph idx="13" type="subTitle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4" name="Google Shape;1384;p31"/>
          <p:cNvSpPr txBox="1"/>
          <p:nvPr>
            <p:ph idx="14" type="subTitle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5" name="Google Shape;1385;p31"/>
          <p:cNvSpPr txBox="1"/>
          <p:nvPr>
            <p:ph idx="15" type="subTitle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258688" y="26388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/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416" name="Google Shape;1416;p32"/>
          <p:cNvSpPr txBox="1"/>
          <p:nvPr>
            <p:ph idx="1" type="subTitle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6088025" y="398821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2"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/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448" name="Google Shape;1448;p33"/>
          <p:cNvSpPr txBox="1"/>
          <p:nvPr>
            <p:ph idx="1" type="subTitle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49" name="Google Shape;1449;p3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6334322" y="33556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4572000" y="405096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2_1"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/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537" name="Google Shape;1537;p34"/>
          <p:cNvSpPr txBox="1"/>
          <p:nvPr>
            <p:ph idx="1" type="subTitle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 rot="10800000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flipH="1" rot="10800000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flipH="1" rot="10800000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flipH="1" rot="10800000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flipH="1" rot="10800000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flipH="1" rot="10800000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8" name="Google Shape;1618;p34"/>
          <p:cNvSpPr/>
          <p:nvPr/>
        </p:nvSpPr>
        <p:spPr>
          <a:xfrm flipH="1" rot="10800000">
            <a:off x="3819050" y="3824417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2_1_1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/>
          <p:nvPr>
            <p:ph type="title"/>
          </p:nvPr>
        </p:nvSpPr>
        <p:spPr>
          <a:xfrm>
            <a:off x="713750" y="1225788"/>
            <a:ext cx="33672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622" name="Google Shape;1622;p35"/>
          <p:cNvSpPr txBox="1"/>
          <p:nvPr>
            <p:ph idx="1" type="subTitle"/>
          </p:nvPr>
        </p:nvSpPr>
        <p:spPr>
          <a:xfrm>
            <a:off x="713875" y="3105588"/>
            <a:ext cx="38565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23" name="Google Shape;1623;p35"/>
          <p:cNvGrpSpPr/>
          <p:nvPr/>
        </p:nvGrpSpPr>
        <p:grpSpPr>
          <a:xfrm flipH="1">
            <a:off x="-495776" y="4383620"/>
            <a:ext cx="1965289" cy="517060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36799" y="-1543012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2_1_1_1"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" name="Google Shape;1642;p3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36"/>
          <p:cNvSpPr txBox="1"/>
          <p:nvPr>
            <p:ph idx="1" type="subTitle"/>
          </p:nvPr>
        </p:nvSpPr>
        <p:spPr>
          <a:xfrm>
            <a:off x="5071875" y="2238850"/>
            <a:ext cx="32883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4" name="Google Shape;1644;p3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645" name="Google Shape;1645;p36"/>
          <p:cNvGrpSpPr/>
          <p:nvPr/>
        </p:nvGrpSpPr>
        <p:grpSpPr>
          <a:xfrm flipH="1" rot="10800000">
            <a:off x="391864" y="1596484"/>
            <a:ext cx="289170" cy="284718"/>
            <a:chOff x="426000" y="3302025"/>
            <a:chExt cx="220875" cy="217475"/>
          </a:xfrm>
        </p:grpSpPr>
        <p:sp>
          <p:nvSpPr>
            <p:cNvPr id="1646" name="Google Shape;1646;p36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 flipH="1" rot="10800000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649" name="Google Shape;1649;p3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36"/>
          <p:cNvGrpSpPr/>
          <p:nvPr/>
        </p:nvGrpSpPr>
        <p:grpSpPr>
          <a:xfrm flipH="1" rot="10800000">
            <a:off x="2065283" y="4732777"/>
            <a:ext cx="793256" cy="182899"/>
            <a:chOff x="2685575" y="2835950"/>
            <a:chExt cx="433000" cy="99825"/>
          </a:xfrm>
        </p:grpSpPr>
        <p:sp>
          <p:nvSpPr>
            <p:cNvPr id="1654" name="Google Shape;1654;p3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8" name="Google Shape;1658;p36"/>
          <p:cNvGrpSpPr/>
          <p:nvPr/>
        </p:nvGrpSpPr>
        <p:grpSpPr>
          <a:xfrm flipH="1" rot="10800000">
            <a:off x="4571989" y="4152949"/>
            <a:ext cx="2019176" cy="2019176"/>
            <a:chOff x="1943325" y="-220375"/>
            <a:chExt cx="1298672" cy="1298672"/>
          </a:xfrm>
        </p:grpSpPr>
        <p:sp>
          <p:nvSpPr>
            <p:cNvPr id="1659" name="Google Shape;1659;p36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7" name="Google Shape;1707;p36"/>
          <p:cNvGrpSpPr/>
          <p:nvPr/>
        </p:nvGrpSpPr>
        <p:grpSpPr>
          <a:xfrm flipH="1" rot="10800000">
            <a:off x="7601640" y="490017"/>
            <a:ext cx="1965289" cy="517060"/>
            <a:chOff x="3539975" y="3523525"/>
            <a:chExt cx="745925" cy="196250"/>
          </a:xfrm>
        </p:grpSpPr>
        <p:sp>
          <p:nvSpPr>
            <p:cNvPr id="1708" name="Google Shape;1708;p3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24" name="Google Shape;1724;p36"/>
          <p:cNvPicPr preferRelativeResize="0"/>
          <p:nvPr/>
        </p:nvPicPr>
        <p:blipFill rotWithShape="1">
          <a:blip r:embed="rId3">
            <a:alphaModFix/>
          </a:blip>
          <a:srcRect b="-1770" l="0" r="38199" t="1770"/>
          <a:stretch/>
        </p:blipFill>
        <p:spPr>
          <a:xfrm flipH="1" rot="10800000">
            <a:off x="7676541" y="3065075"/>
            <a:ext cx="627655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2_1_1_1_1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/>
          <p:nvPr>
            <p:ph idx="1" type="subTitle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8" name="Google Shape;1728;p3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729" name="Google Shape;1729;p37"/>
          <p:cNvSpPr txBox="1"/>
          <p:nvPr>
            <p:ph idx="2" type="subTitle"/>
          </p:nvPr>
        </p:nvSpPr>
        <p:spPr>
          <a:xfrm>
            <a:off x="1592525" y="2303425"/>
            <a:ext cx="24531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30" name="Google Shape;1730;p37"/>
          <p:cNvGrpSpPr/>
          <p:nvPr/>
        </p:nvGrpSpPr>
        <p:grpSpPr>
          <a:xfrm>
            <a:off x="8147051" y="2303422"/>
            <a:ext cx="2019176" cy="2019176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flipH="1" rot="-5400000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2_1_1_1_1_1"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/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4" name="Google Shape;1834;p38"/>
          <p:cNvSpPr txBox="1"/>
          <p:nvPr>
            <p:ph idx="1" type="subTitle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_2_1_2"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/>
          <p:nvPr>
            <p:ph type="title"/>
          </p:nvPr>
        </p:nvSpPr>
        <p:spPr>
          <a:xfrm>
            <a:off x="715500" y="1645975"/>
            <a:ext cx="2708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838" name="Google Shape;1838;p39"/>
          <p:cNvSpPr txBox="1"/>
          <p:nvPr>
            <p:ph idx="1" type="subTitle"/>
          </p:nvPr>
        </p:nvSpPr>
        <p:spPr>
          <a:xfrm>
            <a:off x="715500" y="2576346"/>
            <a:ext cx="2708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39" name="Google Shape;1839;p39"/>
          <p:cNvGrpSpPr/>
          <p:nvPr/>
        </p:nvGrpSpPr>
        <p:grpSpPr>
          <a:xfrm flipH="1" rot="-5400000">
            <a:off x="3194861" y="792409"/>
            <a:ext cx="285266" cy="284718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>
            <a:xfrm>
              <a:off x="436519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2" name="Google Shape;1842;p39"/>
          <p:cNvGrpSpPr/>
          <p:nvPr/>
        </p:nvGrpSpPr>
        <p:grpSpPr>
          <a:xfrm flipH="1" rot="10800000">
            <a:off x="357713" y="3647479"/>
            <a:ext cx="357454" cy="956304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flipH="1" rot="10800000">
            <a:off x="4175371" y="4700177"/>
            <a:ext cx="793256" cy="182899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2" name="Google Shape;1852;p39"/>
          <p:cNvGrpSpPr/>
          <p:nvPr/>
        </p:nvGrpSpPr>
        <p:grpSpPr>
          <a:xfrm flipH="1" rot="10800000">
            <a:off x="-736135" y="676229"/>
            <a:ext cx="1965289" cy="517060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9" name="Google Shape;1869;p39"/>
          <p:cNvSpPr/>
          <p:nvPr/>
        </p:nvSpPr>
        <p:spPr>
          <a:xfrm flipH="1" rot="-5400000">
            <a:off x="1697102" y="657619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0" name="Google Shape;1870;p39"/>
          <p:cNvGrpSpPr/>
          <p:nvPr/>
        </p:nvGrpSpPr>
        <p:grpSpPr>
          <a:xfrm flipH="1" rot="10800000">
            <a:off x="8126152" y="382099"/>
            <a:ext cx="2019176" cy="2019176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9" name="Google Shape;1919;p39"/>
          <p:cNvGrpSpPr/>
          <p:nvPr/>
        </p:nvGrpSpPr>
        <p:grpSpPr>
          <a:xfrm flipH="1" rot="10800000">
            <a:off x="6557650" y="4369421"/>
            <a:ext cx="4000413" cy="3175881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_1_1_1"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/>
          <p:nvPr>
            <p:ph type="title"/>
          </p:nvPr>
        </p:nvSpPr>
        <p:spPr>
          <a:xfrm>
            <a:off x="6119944" y="1739251"/>
            <a:ext cx="23088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926" name="Google Shape;1926;p40"/>
          <p:cNvSpPr txBox="1"/>
          <p:nvPr>
            <p:ph idx="1" type="subTitle"/>
          </p:nvPr>
        </p:nvSpPr>
        <p:spPr>
          <a:xfrm>
            <a:off x="6119925" y="2841000"/>
            <a:ext cx="23088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27" name="Google Shape;1927;p40"/>
          <p:cNvGrpSpPr/>
          <p:nvPr/>
        </p:nvGrpSpPr>
        <p:grpSpPr>
          <a:xfrm flipH="1" rot="10800000">
            <a:off x="628764" y="4605178"/>
            <a:ext cx="2019176" cy="2019176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flipH="1" rot="10800000">
            <a:off x="6387690" y="3917547"/>
            <a:ext cx="1965289" cy="517060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b="-1770" l="0" r="4580" t="1770"/>
          <a:stretch/>
        </p:blipFill>
        <p:spPr>
          <a:xfrm>
            <a:off x="-319850" y="-1224475"/>
            <a:ext cx="9691050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flipH="1" rot="5400000">
            <a:off x="1693743" y="359223"/>
            <a:ext cx="357454" cy="956304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/>
          <p:nvPr>
            <p:ph idx="1" type="subTitle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2" type="subTitle"/>
          </p:nvPr>
        </p:nvSpPr>
        <p:spPr>
          <a:xfrm>
            <a:off x="4981771" y="2964124"/>
            <a:ext cx="22818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"/>
          <p:cNvSpPr txBox="1"/>
          <p:nvPr>
            <p:ph idx="3" type="subTitle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"/>
          <p:cNvSpPr txBox="1"/>
          <p:nvPr>
            <p:ph idx="4" type="subTitle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84751" y="37353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flipH="1" rot="10800000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 flipH="1" rot="10800000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_1"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/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002" name="Google Shape;2002;p41"/>
          <p:cNvSpPr txBox="1"/>
          <p:nvPr>
            <p:ph idx="1" type="subTitle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03" name="Google Shape;2003;p41"/>
          <p:cNvGrpSpPr/>
          <p:nvPr/>
        </p:nvGrpSpPr>
        <p:grpSpPr>
          <a:xfrm flipH="1" rot="-5400000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flipH="1" rot="-5400000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080" name="Google Shape;2080;p42"/>
          <p:cNvGrpSpPr/>
          <p:nvPr/>
        </p:nvGrpSpPr>
        <p:grpSpPr>
          <a:xfrm>
            <a:off x="391864" y="4555820"/>
            <a:ext cx="289170" cy="284718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3" name="Google Shape;2083;p42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8" name="Google Shape;2088;p42"/>
          <p:cNvGrpSpPr/>
          <p:nvPr/>
        </p:nvGrpSpPr>
        <p:grpSpPr>
          <a:xfrm>
            <a:off x="8022690" y="202570"/>
            <a:ext cx="1965289" cy="517060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108" name="Google Shape;2108;p4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1" name="Google Shape;2111;p43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6" name="Google Shape;2116;p4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33" name="Google Shape;21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137" name="Google Shape;2137;p4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0" name="Google Shape;2140;p4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5" name="Google Shape;2145;p44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2" name="Google Shape;2162;p44"/>
          <p:cNvSpPr/>
          <p:nvPr/>
        </p:nvSpPr>
        <p:spPr>
          <a:xfrm>
            <a:off x="715550" y="29251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3" name="Google Shape;2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167" name="Google Shape;2167;p45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50349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1_1"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219" name="Google Shape;2219;p47"/>
          <p:cNvGrpSpPr/>
          <p:nvPr/>
        </p:nvGrpSpPr>
        <p:grpSpPr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flipH="1" rot="10800000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flipH="1" rot="10800000">
            <a:off x="5872083" y="4723023"/>
            <a:ext cx="793256" cy="182899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flipH="1" rot="10800000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flipH="1" rot="10800000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3_1_1_1_1_1_1"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301" name="Google Shape;230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391864" y="4378897"/>
            <a:ext cx="2019176" cy="2019176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7796285" y="275812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48"/>
          <p:cNvSpPr/>
          <p:nvPr/>
        </p:nvSpPr>
        <p:spPr>
          <a:xfrm>
            <a:off x="715550" y="23917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27" y="-592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3_1_1_1_1_1_1_1"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flipH="1" rot="-5400000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8515238" y="3221356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1664883" y="4680673"/>
            <a:ext cx="793256" cy="182899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3755452" y="4863578"/>
            <a:ext cx="1965289" cy="517060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8428555" y="1737712"/>
            <a:ext cx="1039906" cy="6798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1" name="Google Shape;2411;p4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/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415" name="Google Shape;2415;p50"/>
          <p:cNvSpPr txBox="1"/>
          <p:nvPr>
            <p:ph idx="1" type="subTitle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/>
          <p:nvPr>
            <p:ph idx="1" type="body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/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/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9"/>
          <p:cNvSpPr txBox="1"/>
          <p:nvPr>
            <p:ph idx="1" type="subTitle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/>
          <p:nvPr>
            <p:ph idx="1" type="body"/>
          </p:nvPr>
        </p:nvSpPr>
        <p:spPr>
          <a:xfrm>
            <a:off x="1096550" y="1135950"/>
            <a:ext cx="44667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/>
        </p:txBody>
      </p:sp>
      <p:grpSp>
        <p:nvGrpSpPr>
          <p:cNvPr id="466" name="Google Shape;466;p10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357713" y="1416050"/>
            <a:ext cx="357454" cy="956304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3" name="Google Shape;52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664015" y="1409800"/>
            <a:ext cx="252751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p53"/>
          <p:cNvSpPr txBox="1"/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8FAFB"/>
                </a:solidFill>
                <a:latin typeface="Arial"/>
                <a:ea typeface="Arial"/>
                <a:cs typeface="Arial"/>
                <a:sym typeface="Arial"/>
              </a:rPr>
              <a:t>"Comprehensive Water Quality Assessment and Potability Prediction using Multi-parameter Analysis"</a:t>
            </a:r>
            <a:endParaRPr sz="2900">
              <a:solidFill>
                <a:srgbClr val="F8FA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200">
              <a:solidFill>
                <a:srgbClr val="F8FAFB"/>
              </a:solidFill>
            </a:endParaRPr>
          </a:p>
        </p:txBody>
      </p:sp>
      <p:sp>
        <p:nvSpPr>
          <p:cNvPr id="2582" name="Google Shape;2582;p53"/>
          <p:cNvSpPr txBox="1"/>
          <p:nvPr>
            <p:ph idx="1" type="subTitle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                                         By Aprajita Pandey</a:t>
            </a:r>
            <a:endParaRPr/>
          </a:p>
        </p:txBody>
      </p:sp>
      <p:sp>
        <p:nvSpPr>
          <p:cNvPr id="2583" name="Google Shape;2583;p53"/>
          <p:cNvSpPr/>
          <p:nvPr/>
        </p:nvSpPr>
        <p:spPr>
          <a:xfrm>
            <a:off x="715550" y="23917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4" name="Google Shape;2584;p53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3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62"/>
          <p:cNvSpPr txBox="1"/>
          <p:nvPr>
            <p:ph type="title"/>
          </p:nvPr>
        </p:nvSpPr>
        <p:spPr>
          <a:xfrm>
            <a:off x="784000" y="864900"/>
            <a:ext cx="33960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Outlier Treatment</a:t>
            </a:r>
            <a:endParaRPr sz="2000"/>
          </a:p>
        </p:txBody>
      </p:sp>
      <p:sp>
        <p:nvSpPr>
          <p:cNvPr id="2725" name="Google Shape;2725;p62"/>
          <p:cNvSpPr txBox="1"/>
          <p:nvPr>
            <p:ph idx="1" type="subTitle"/>
          </p:nvPr>
        </p:nvSpPr>
        <p:spPr>
          <a:xfrm>
            <a:off x="692425" y="1429600"/>
            <a:ext cx="3396000" cy="26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The data has 2 feature columns with the outlier - Chloramines and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Organic_carbon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For chloramines the values are ranging between 0 to 10000 because of outlier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We have treated the outliers for chloramines by capping it to 2000..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726" name="Google Shape;2726;p62"/>
          <p:cNvPicPr preferRelativeResize="0"/>
          <p:nvPr/>
        </p:nvPicPr>
        <p:blipFill rotWithShape="1">
          <a:blip r:embed="rId3">
            <a:alphaModFix/>
          </a:blip>
          <a:srcRect b="3034" l="0" r="0" t="3024"/>
          <a:stretch/>
        </p:blipFill>
        <p:spPr>
          <a:xfrm>
            <a:off x="4275575" y="1532950"/>
            <a:ext cx="4524950" cy="1755463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62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p62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62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63"/>
          <p:cNvSpPr txBox="1"/>
          <p:nvPr>
            <p:ph idx="1" type="subTitle"/>
          </p:nvPr>
        </p:nvSpPr>
        <p:spPr>
          <a:xfrm>
            <a:off x="692425" y="1429600"/>
            <a:ext cx="3396000" cy="26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We have outliers in organic_carbon as well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For organic_carbon the values are ranging between 0 to more than 80,000 because of outliers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We have treated the outliers for organic_carbons by capping it to 20000.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737" name="Google Shape;273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575" y="1578507"/>
            <a:ext cx="4524949" cy="1664349"/>
          </a:xfrm>
          <a:prstGeom prst="rect">
            <a:avLst/>
          </a:prstGeom>
          <a:noFill/>
          <a:ln>
            <a:noFill/>
          </a:ln>
        </p:spPr>
      </p:pic>
      <p:sp>
        <p:nvSpPr>
          <p:cNvPr id="2738" name="Google Shape;2738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0" name="Google Shape;2740;p63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63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63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6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64"/>
          <p:cNvSpPr txBox="1"/>
          <p:nvPr>
            <p:ph type="title"/>
          </p:nvPr>
        </p:nvSpPr>
        <p:spPr>
          <a:xfrm>
            <a:off x="6568000" y="1835000"/>
            <a:ext cx="23352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CORRELATION BETWEEN DATA</a:t>
            </a:r>
            <a:endParaRPr sz="2300"/>
          </a:p>
        </p:txBody>
      </p:sp>
      <p:grpSp>
        <p:nvGrpSpPr>
          <p:cNvPr id="2748" name="Google Shape;2748;p6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749" name="Google Shape;2749;p6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6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1" name="Google Shape;2751;p64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2752" name="Google Shape;2752;p6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6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6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6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Google Shape;2758;p64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9" name="Google Shape;2759;p64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64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1" name="Google Shape;276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0" y="288551"/>
            <a:ext cx="5748800" cy="43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/>
          <p:nvPr>
            <p:ph type="title"/>
          </p:nvPr>
        </p:nvSpPr>
        <p:spPr>
          <a:xfrm>
            <a:off x="784000" y="864900"/>
            <a:ext cx="33960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Skewness</a:t>
            </a:r>
            <a:r>
              <a:rPr lang="en" sz="2000"/>
              <a:t> Treatment</a:t>
            </a:r>
            <a:endParaRPr sz="2000"/>
          </a:p>
        </p:txBody>
      </p:sp>
      <p:sp>
        <p:nvSpPr>
          <p:cNvPr id="2767" name="Google Shape;2767;p65"/>
          <p:cNvSpPr txBox="1"/>
          <p:nvPr>
            <p:ph idx="1" type="subTitle"/>
          </p:nvPr>
        </p:nvSpPr>
        <p:spPr>
          <a:xfrm>
            <a:off x="692425" y="1429600"/>
            <a:ext cx="3396000" cy="26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After doing all the treatments in the data we have found that there are skewness in the data.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768" name="Google Shape;276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975" y="590150"/>
            <a:ext cx="3570975" cy="38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9" name="Google Shape;2769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65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65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65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66"/>
          <p:cNvSpPr txBox="1"/>
          <p:nvPr>
            <p:ph type="title"/>
          </p:nvPr>
        </p:nvSpPr>
        <p:spPr>
          <a:xfrm>
            <a:off x="784000" y="864900"/>
            <a:ext cx="33960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Skewness Treatment - SOLIDS</a:t>
            </a:r>
            <a:r>
              <a:rPr b="1" lang="en" sz="11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b="1" sz="1600"/>
          </a:p>
        </p:txBody>
      </p:sp>
      <p:sp>
        <p:nvSpPr>
          <p:cNvPr id="2779" name="Google Shape;2779;p66"/>
          <p:cNvSpPr txBox="1"/>
          <p:nvPr>
            <p:ph idx="1" type="subTitle"/>
          </p:nvPr>
        </p:nvSpPr>
        <p:spPr>
          <a:xfrm>
            <a:off x="340875" y="1429600"/>
            <a:ext cx="3747600" cy="27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r>
              <a:rPr lang="en" sz="1500"/>
              <a:t>-  </a:t>
            </a:r>
            <a:r>
              <a:rPr lang="en" sz="1500"/>
              <a:t>A skewness of 0.6 for "Solids" suggests that the distribution of values for the "Solids" variable is positively skewed.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This means that there is a longer tail on the right side of the distribution, and the bulk of the data is concentrated on the left side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780" name="Google Shape;278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975" y="1137372"/>
            <a:ext cx="3570974" cy="2782255"/>
          </a:xfrm>
          <a:prstGeom prst="rect">
            <a:avLst/>
          </a:prstGeom>
          <a:noFill/>
          <a:ln>
            <a:noFill/>
          </a:ln>
        </p:spPr>
      </p:pic>
      <p:sp>
        <p:nvSpPr>
          <p:cNvPr id="2781" name="Google Shape;2781;p6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6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3" name="Google Shape;2783;p66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66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66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9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p67"/>
          <p:cNvSpPr txBox="1"/>
          <p:nvPr>
            <p:ph type="title"/>
          </p:nvPr>
        </p:nvSpPr>
        <p:spPr>
          <a:xfrm>
            <a:off x="784000" y="864900"/>
            <a:ext cx="33960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Skewness Treatment - SOLIDS</a:t>
            </a:r>
            <a:r>
              <a:rPr b="1" lang="en" sz="11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b="1" sz="1600"/>
          </a:p>
        </p:txBody>
      </p:sp>
      <p:sp>
        <p:nvSpPr>
          <p:cNvPr id="2791" name="Google Shape;2791;p67"/>
          <p:cNvSpPr txBox="1"/>
          <p:nvPr>
            <p:ph idx="1" type="subTitle"/>
          </p:nvPr>
        </p:nvSpPr>
        <p:spPr>
          <a:xfrm>
            <a:off x="340875" y="1429600"/>
            <a:ext cx="3747600" cy="27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-  Transforming data using the square root is one way to reduce skewness in a distribution, especially when dealing with right-skewed data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I have used np.sqrt() to the SOLIDS column and it is applied element-wise to the specified columns.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792" name="Google Shape;279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975" y="1207729"/>
            <a:ext cx="3570975" cy="2641543"/>
          </a:xfrm>
          <a:prstGeom prst="rect">
            <a:avLst/>
          </a:prstGeom>
          <a:noFill/>
          <a:ln>
            <a:noFill/>
          </a:ln>
        </p:spPr>
      </p:pic>
      <p:sp>
        <p:nvSpPr>
          <p:cNvPr id="2793" name="Google Shape;2793;p6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4" name="Google Shape;2794;p6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5" name="Google Shape;2795;p67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6" name="Google Shape;2796;p67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67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p68"/>
          <p:cNvSpPr txBox="1"/>
          <p:nvPr>
            <p:ph type="title"/>
          </p:nvPr>
        </p:nvSpPr>
        <p:spPr>
          <a:xfrm>
            <a:off x="784000" y="864900"/>
            <a:ext cx="33960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Skewness Treatment - CONDUCTIVITY</a:t>
            </a:r>
            <a:endParaRPr b="1" sz="1600"/>
          </a:p>
        </p:txBody>
      </p:sp>
      <p:sp>
        <p:nvSpPr>
          <p:cNvPr id="2803" name="Google Shape;2803;p68"/>
          <p:cNvSpPr txBox="1"/>
          <p:nvPr>
            <p:ph idx="1" type="subTitle"/>
          </p:nvPr>
        </p:nvSpPr>
        <p:spPr>
          <a:xfrm>
            <a:off x="784000" y="1460125"/>
            <a:ext cx="3747600" cy="27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-  A skewness of 0.2 for "conductivity" suggests a slight positive skewness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</a:t>
            </a:r>
            <a:r>
              <a:rPr lang="en" sz="1500"/>
              <a:t>This means that there is a longer tail on the right side of the distribution, and the bulk of the data is concentrated on the left side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804" name="Google Shape;280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050" y="1009304"/>
            <a:ext cx="3570975" cy="2641543"/>
          </a:xfrm>
          <a:prstGeom prst="rect">
            <a:avLst/>
          </a:prstGeom>
          <a:noFill/>
          <a:ln>
            <a:noFill/>
          </a:ln>
        </p:spPr>
      </p:pic>
      <p:sp>
        <p:nvSpPr>
          <p:cNvPr id="2805" name="Google Shape;2805;p6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6" name="Google Shape;2806;p6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68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8" name="Google Shape;2808;p68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9" name="Google Shape;2809;p68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3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69"/>
          <p:cNvSpPr txBox="1"/>
          <p:nvPr>
            <p:ph type="title"/>
          </p:nvPr>
        </p:nvSpPr>
        <p:spPr>
          <a:xfrm>
            <a:off x="692425" y="1009300"/>
            <a:ext cx="37476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Skewness Treatment - CONDUCTIVITY</a:t>
            </a:r>
            <a:endParaRPr b="1" sz="1400"/>
          </a:p>
        </p:txBody>
      </p:sp>
      <p:sp>
        <p:nvSpPr>
          <p:cNvPr id="2815" name="Google Shape;2815;p69"/>
          <p:cNvSpPr txBox="1"/>
          <p:nvPr>
            <p:ph idx="1" type="subTitle"/>
          </p:nvPr>
        </p:nvSpPr>
        <p:spPr>
          <a:xfrm>
            <a:off x="814025" y="1601800"/>
            <a:ext cx="3747600" cy="27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-  </a:t>
            </a:r>
            <a:r>
              <a:rPr lang="en" sz="1500"/>
              <a:t>I have used np.sqrt() to the CONDUCTIVITY column and it is applied element-wise to the specified columns.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The skewness has reduced from 0.2 to 0.03 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816" name="Google Shape;281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975" y="555549"/>
            <a:ext cx="3570975" cy="3132924"/>
          </a:xfrm>
          <a:prstGeom prst="rect">
            <a:avLst/>
          </a:prstGeom>
          <a:noFill/>
          <a:ln>
            <a:noFill/>
          </a:ln>
        </p:spPr>
      </p:pic>
      <p:sp>
        <p:nvSpPr>
          <p:cNvPr id="2817" name="Google Shape;2817;p6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6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69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69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69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p70"/>
          <p:cNvSpPr txBox="1"/>
          <p:nvPr>
            <p:ph type="title"/>
          </p:nvPr>
        </p:nvSpPr>
        <p:spPr>
          <a:xfrm>
            <a:off x="2325425" y="999425"/>
            <a:ext cx="41814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SCALING OF THE DATA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7" name="Google Shape;2827;p70"/>
          <p:cNvSpPr txBox="1"/>
          <p:nvPr>
            <p:ph idx="1" type="subTitle"/>
          </p:nvPr>
        </p:nvSpPr>
        <p:spPr>
          <a:xfrm>
            <a:off x="1302925" y="1797900"/>
            <a:ext cx="6043500" cy="19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Upon completion of all the cleaning, our data has revealed a scaling problem.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Scales for the data range from 0 to 14 for PH to 0 to 60000 for Solids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This significant variation in scaling may affect the model's learning process.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71"/>
          <p:cNvSpPr txBox="1"/>
          <p:nvPr>
            <p:ph type="title"/>
          </p:nvPr>
        </p:nvSpPr>
        <p:spPr>
          <a:xfrm>
            <a:off x="2325425" y="999425"/>
            <a:ext cx="41814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SCALING OF THE DATA</a:t>
            </a:r>
            <a:endParaRPr sz="2700"/>
          </a:p>
        </p:txBody>
      </p:sp>
      <p:sp>
        <p:nvSpPr>
          <p:cNvPr id="2833" name="Google Shape;2833;p71"/>
          <p:cNvSpPr txBox="1"/>
          <p:nvPr>
            <p:ph idx="1" type="subTitle"/>
          </p:nvPr>
        </p:nvSpPr>
        <p:spPr>
          <a:xfrm>
            <a:off x="1302925" y="1797900"/>
            <a:ext cx="5906100" cy="19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To handle scaling, we have StandardScaler implemented.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StandardScaler() has been imported from the sklearn.preprocessing class.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data is converted into identical scales using StandardScaler.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5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PROJECT ARCHITECTURE</a:t>
            </a:r>
            <a:endParaRPr/>
          </a:p>
        </p:txBody>
      </p:sp>
      <p:grpSp>
        <p:nvGrpSpPr>
          <p:cNvPr id="2590" name="Google Shape;2590;p54"/>
          <p:cNvGrpSpPr/>
          <p:nvPr/>
        </p:nvGrpSpPr>
        <p:grpSpPr>
          <a:xfrm>
            <a:off x="982950" y="1504725"/>
            <a:ext cx="7178094" cy="2492778"/>
            <a:chOff x="982950" y="1504725"/>
            <a:chExt cx="7178094" cy="2492778"/>
          </a:xfrm>
        </p:grpSpPr>
        <p:sp>
          <p:nvSpPr>
            <p:cNvPr id="2591" name="Google Shape;2591;p54"/>
            <p:cNvSpPr/>
            <p:nvPr/>
          </p:nvSpPr>
          <p:spPr>
            <a:xfrm>
              <a:off x="982950" y="1504725"/>
              <a:ext cx="2292300" cy="572700"/>
            </a:xfrm>
            <a:prstGeom prst="roundRect">
              <a:avLst>
                <a:gd fmla="val 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rgbClr val="F2F5F4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 Problem Statement</a:t>
              </a:r>
              <a:endParaRPr b="1" sz="1500">
                <a:solidFill>
                  <a:srgbClr val="F2F5F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592" name="Google Shape;2592;p54"/>
            <p:cNvSpPr/>
            <p:nvPr/>
          </p:nvSpPr>
          <p:spPr>
            <a:xfrm>
              <a:off x="991344" y="3424803"/>
              <a:ext cx="2292300" cy="572700"/>
            </a:xfrm>
            <a:prstGeom prst="roundRect">
              <a:avLst>
                <a:gd fmla="val 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rgbClr val="F2F5F4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Modeling</a:t>
              </a:r>
              <a:endParaRPr sz="21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593" name="Google Shape;2593;p54"/>
            <p:cNvSpPr/>
            <p:nvPr/>
          </p:nvSpPr>
          <p:spPr>
            <a:xfrm>
              <a:off x="3427538" y="3424803"/>
              <a:ext cx="2291100" cy="572700"/>
            </a:xfrm>
            <a:prstGeom prst="roundRect">
              <a:avLst>
                <a:gd fmla="val 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rgbClr val="F2F5F4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F1 - Score</a:t>
              </a:r>
              <a:endParaRPr sz="21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594" name="Google Shape;2594;p54"/>
            <p:cNvSpPr/>
            <p:nvPr/>
          </p:nvSpPr>
          <p:spPr>
            <a:xfrm>
              <a:off x="5862604" y="3424803"/>
              <a:ext cx="2290200" cy="572700"/>
            </a:xfrm>
            <a:prstGeom prst="roundRect">
              <a:avLst>
                <a:gd fmla="val 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rgbClr val="F2F5F4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Conclusion</a:t>
              </a:r>
              <a:endParaRPr sz="21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595" name="Google Shape;2595;p54"/>
            <p:cNvSpPr/>
            <p:nvPr/>
          </p:nvSpPr>
          <p:spPr>
            <a:xfrm>
              <a:off x="3426960" y="2466381"/>
              <a:ext cx="2292300" cy="572700"/>
            </a:xfrm>
            <a:prstGeom prst="roundRect">
              <a:avLst>
                <a:gd fmla="val 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rgbClr val="F2F5F4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Preprocessing</a:t>
              </a:r>
              <a:endParaRPr sz="21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596" name="Google Shape;2596;p54"/>
            <p:cNvSpPr/>
            <p:nvPr/>
          </p:nvSpPr>
          <p:spPr>
            <a:xfrm>
              <a:off x="3425847" y="1504725"/>
              <a:ext cx="2292300" cy="572700"/>
            </a:xfrm>
            <a:prstGeom prst="roundRect">
              <a:avLst>
                <a:gd fmla="val 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rgbClr val="F2F5F4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Data</a:t>
              </a:r>
              <a:endParaRPr b="1" sz="1800">
                <a:solidFill>
                  <a:srgbClr val="F2F5F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597" name="Google Shape;2597;p54"/>
            <p:cNvSpPr/>
            <p:nvPr/>
          </p:nvSpPr>
          <p:spPr>
            <a:xfrm>
              <a:off x="5868744" y="1504725"/>
              <a:ext cx="2292300" cy="572700"/>
            </a:xfrm>
            <a:prstGeom prst="roundRect">
              <a:avLst>
                <a:gd fmla="val 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rgbClr val="F2F5F4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EDA</a:t>
              </a:r>
              <a:endParaRPr b="1" sz="1800">
                <a:solidFill>
                  <a:srgbClr val="F2F5F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cxnSp>
          <p:nvCxnSpPr>
            <p:cNvPr id="2598" name="Google Shape;2598;p54"/>
            <p:cNvCxnSpPr/>
            <p:nvPr/>
          </p:nvCxnSpPr>
          <p:spPr>
            <a:xfrm flipH="1" rot="10800000">
              <a:off x="5719268" y="1713588"/>
              <a:ext cx="150600" cy="2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>
                <a:srgbClr val="F2F5F4">
                  <a:alpha val="50000"/>
                </a:srgbClr>
              </a:outerShdw>
            </a:effectLst>
          </p:spPr>
        </p:cxnSp>
        <p:cxnSp>
          <p:nvCxnSpPr>
            <p:cNvPr id="2599" name="Google Shape;2599;p54"/>
            <p:cNvCxnSpPr>
              <a:stCxn id="2597" idx="3"/>
              <a:endCxn id="2595" idx="0"/>
            </p:cNvCxnSpPr>
            <p:nvPr/>
          </p:nvCxnSpPr>
          <p:spPr>
            <a:xfrm flipH="1">
              <a:off x="4573044" y="1791075"/>
              <a:ext cx="3588000" cy="675300"/>
            </a:xfrm>
            <a:prstGeom prst="bentConnector4">
              <a:avLst>
                <a:gd fmla="val -6637" name="adj1"/>
                <a:gd fmla="val 71184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0" name="Google Shape;2600;p54"/>
            <p:cNvCxnSpPr>
              <a:stCxn id="2595" idx="2"/>
              <a:endCxn id="2592" idx="1"/>
            </p:cNvCxnSpPr>
            <p:nvPr/>
          </p:nvCxnSpPr>
          <p:spPr>
            <a:xfrm rot="5400000">
              <a:off x="2446260" y="1584231"/>
              <a:ext cx="672000" cy="3581700"/>
            </a:xfrm>
            <a:prstGeom prst="bentConnector4">
              <a:avLst>
                <a:gd fmla="val 28700" name="adj1"/>
                <a:gd fmla="val 106651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1" name="Google Shape;2601;p54"/>
            <p:cNvCxnSpPr/>
            <p:nvPr/>
          </p:nvCxnSpPr>
          <p:spPr>
            <a:xfrm flipH="1" rot="10800000">
              <a:off x="3279972" y="1713588"/>
              <a:ext cx="150600" cy="2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>
                <a:srgbClr val="F2F5F4">
                  <a:alpha val="50000"/>
                </a:srgbClr>
              </a:outerShdw>
            </a:effectLst>
          </p:spPr>
        </p:cxnSp>
        <p:cxnSp>
          <p:nvCxnSpPr>
            <p:cNvPr id="2602" name="Google Shape;2602;p54"/>
            <p:cNvCxnSpPr/>
            <p:nvPr/>
          </p:nvCxnSpPr>
          <p:spPr>
            <a:xfrm flipH="1" rot="10800000">
              <a:off x="3275247" y="3709866"/>
              <a:ext cx="150600" cy="2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>
                <a:srgbClr val="F2F5F4">
                  <a:alpha val="50000"/>
                </a:srgbClr>
              </a:outerShdw>
            </a:effectLst>
          </p:spPr>
        </p:cxnSp>
        <p:cxnSp>
          <p:nvCxnSpPr>
            <p:cNvPr id="2603" name="Google Shape;2603;p54"/>
            <p:cNvCxnSpPr/>
            <p:nvPr/>
          </p:nvCxnSpPr>
          <p:spPr>
            <a:xfrm flipH="1" rot="10800000">
              <a:off x="5711993" y="3713133"/>
              <a:ext cx="150600" cy="2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>
                <a:srgbClr val="F2F5F4">
                  <a:alpha val="50000"/>
                </a:srgbClr>
              </a:outerShdw>
            </a:effectLst>
          </p:spPr>
        </p:cxnSp>
      </p:grpSp>
      <p:pic>
        <p:nvPicPr>
          <p:cNvPr id="2604" name="Google Shape;2604;p54"/>
          <p:cNvPicPr preferRelativeResize="0"/>
          <p:nvPr/>
        </p:nvPicPr>
        <p:blipFill rotWithShape="1">
          <a:blip r:embed="rId3">
            <a:alphaModFix/>
          </a:blip>
          <a:srcRect b="0" l="-48330" r="48329" t="0"/>
          <a:stretch/>
        </p:blipFill>
        <p:spPr>
          <a:xfrm>
            <a:off x="6616489" y="-14318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5" name="Google Shape;2605;p54"/>
          <p:cNvGrpSpPr/>
          <p:nvPr/>
        </p:nvGrpSpPr>
        <p:grpSpPr>
          <a:xfrm flipH="1">
            <a:off x="1794888" y="2659658"/>
            <a:ext cx="793256" cy="182899"/>
            <a:chOff x="2685575" y="2835950"/>
            <a:chExt cx="433000" cy="99825"/>
          </a:xfrm>
        </p:grpSpPr>
        <p:sp>
          <p:nvSpPr>
            <p:cNvPr id="2606" name="Google Shape;2606;p54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4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54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54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0" name="Google Shape;2610;p54"/>
          <p:cNvSpPr/>
          <p:nvPr/>
        </p:nvSpPr>
        <p:spPr>
          <a:xfrm flipH="1">
            <a:off x="6813911" y="247396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5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5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54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4" name="Google Shape;2614;p54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p54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7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p72"/>
          <p:cNvSpPr txBox="1"/>
          <p:nvPr>
            <p:ph type="title"/>
          </p:nvPr>
        </p:nvSpPr>
        <p:spPr>
          <a:xfrm>
            <a:off x="2325425" y="999425"/>
            <a:ext cx="41814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MODELLING</a:t>
            </a:r>
            <a:endParaRPr sz="2700"/>
          </a:p>
        </p:txBody>
      </p:sp>
      <p:sp>
        <p:nvSpPr>
          <p:cNvPr id="2839" name="Google Shape;2839;p72"/>
          <p:cNvSpPr txBox="1"/>
          <p:nvPr>
            <p:ph idx="1" type="subTitle"/>
          </p:nvPr>
        </p:nvSpPr>
        <p:spPr>
          <a:xfrm>
            <a:off x="1302925" y="1797900"/>
            <a:ext cx="5906100" cy="19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We used the class weight parameter to address the class imbalance and performed hyperparameter adjustment to ensure that each model produced the best prediction possible.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I've also used SMOTE on the training set and applied prediction on the validation set, but this is leading to overfitting.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3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p73"/>
          <p:cNvSpPr txBox="1"/>
          <p:nvPr>
            <p:ph idx="21"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AND ACCURACY</a:t>
            </a:r>
            <a:endParaRPr/>
          </a:p>
        </p:txBody>
      </p:sp>
      <p:sp>
        <p:nvSpPr>
          <p:cNvPr id="2845" name="Google Shape;2845;p73"/>
          <p:cNvSpPr txBox="1"/>
          <p:nvPr>
            <p:ph idx="1" type="subTitle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Logistic Regression</a:t>
            </a:r>
            <a:endParaRPr sz="1800"/>
          </a:p>
        </p:txBody>
      </p:sp>
      <p:sp>
        <p:nvSpPr>
          <p:cNvPr id="2846" name="Google Shape;2846;p73"/>
          <p:cNvSpPr txBox="1"/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19.9%</a:t>
            </a:r>
            <a:endParaRPr sz="1700"/>
          </a:p>
        </p:txBody>
      </p:sp>
      <p:sp>
        <p:nvSpPr>
          <p:cNvPr id="2847" name="Google Shape;2847;p73"/>
          <p:cNvSpPr txBox="1"/>
          <p:nvPr>
            <p:ph idx="2" type="subTitle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ACCURACY</a:t>
            </a:r>
            <a:endParaRPr/>
          </a:p>
        </p:txBody>
      </p:sp>
      <p:sp>
        <p:nvSpPr>
          <p:cNvPr id="2848" name="Google Shape;2848;p73"/>
          <p:cNvSpPr txBox="1"/>
          <p:nvPr>
            <p:ph idx="3" type="title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43%</a:t>
            </a:r>
            <a:endParaRPr sz="1700"/>
          </a:p>
        </p:txBody>
      </p:sp>
      <p:sp>
        <p:nvSpPr>
          <p:cNvPr id="2849" name="Google Shape;2849;p73"/>
          <p:cNvSpPr txBox="1"/>
          <p:nvPr>
            <p:ph idx="4" type="subTitle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Decision Tree Classifier</a:t>
            </a:r>
            <a:endParaRPr sz="1700"/>
          </a:p>
        </p:txBody>
      </p:sp>
      <p:sp>
        <p:nvSpPr>
          <p:cNvPr id="2850" name="Google Shape;2850;p73"/>
          <p:cNvSpPr txBox="1"/>
          <p:nvPr>
            <p:ph idx="5" type="subTitle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ACCURACY</a:t>
            </a:r>
            <a:endParaRPr/>
          </a:p>
        </p:txBody>
      </p:sp>
      <p:sp>
        <p:nvSpPr>
          <p:cNvPr id="2851" name="Google Shape;2851;p73"/>
          <p:cNvSpPr txBox="1"/>
          <p:nvPr>
            <p:ph idx="6" type="title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40%</a:t>
            </a:r>
            <a:endParaRPr sz="1700"/>
          </a:p>
        </p:txBody>
      </p:sp>
      <p:sp>
        <p:nvSpPr>
          <p:cNvPr id="2852" name="Google Shape;2852;p73"/>
          <p:cNvSpPr txBox="1"/>
          <p:nvPr>
            <p:ph idx="7" type="subTitle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Random Tree Classifier</a:t>
            </a:r>
            <a:endParaRPr sz="1800"/>
          </a:p>
        </p:txBody>
      </p:sp>
      <p:sp>
        <p:nvSpPr>
          <p:cNvPr id="2853" name="Google Shape;2853;p73"/>
          <p:cNvSpPr txBox="1"/>
          <p:nvPr>
            <p:ph idx="8" type="subTitle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ACCURACY</a:t>
            </a:r>
            <a:endParaRPr/>
          </a:p>
        </p:txBody>
      </p:sp>
      <p:sp>
        <p:nvSpPr>
          <p:cNvPr id="2854" name="Google Shape;2854;p73"/>
          <p:cNvSpPr txBox="1"/>
          <p:nvPr>
            <p:ph idx="9" type="title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16.3</a:t>
            </a:r>
            <a:r>
              <a:rPr lang="en" sz="1700"/>
              <a:t>%</a:t>
            </a:r>
            <a:endParaRPr sz="1600"/>
          </a:p>
        </p:txBody>
      </p:sp>
      <p:sp>
        <p:nvSpPr>
          <p:cNvPr id="2855" name="Google Shape;2855;p73"/>
          <p:cNvSpPr txBox="1"/>
          <p:nvPr>
            <p:ph idx="13" type="subTitle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Logistic Regression</a:t>
            </a:r>
            <a:endParaRPr sz="1800"/>
          </a:p>
        </p:txBody>
      </p:sp>
      <p:sp>
        <p:nvSpPr>
          <p:cNvPr id="2856" name="Google Shape;2856;p73"/>
          <p:cNvSpPr txBox="1"/>
          <p:nvPr>
            <p:ph idx="14" type="subTitle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ACCURACY</a:t>
            </a:r>
            <a:endParaRPr/>
          </a:p>
        </p:txBody>
      </p:sp>
      <p:sp>
        <p:nvSpPr>
          <p:cNvPr id="2857" name="Google Shape;2857;p73"/>
          <p:cNvSpPr txBox="1"/>
          <p:nvPr>
            <p:ph idx="15" type="title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20%</a:t>
            </a:r>
            <a:endParaRPr sz="1700"/>
          </a:p>
        </p:txBody>
      </p:sp>
      <p:sp>
        <p:nvSpPr>
          <p:cNvPr id="2858" name="Google Shape;2858;p73"/>
          <p:cNvSpPr txBox="1"/>
          <p:nvPr>
            <p:ph idx="16" type="subTitle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Decision Tree Classifier</a:t>
            </a:r>
            <a:endParaRPr sz="1700"/>
          </a:p>
        </p:txBody>
      </p:sp>
      <p:sp>
        <p:nvSpPr>
          <p:cNvPr id="2859" name="Google Shape;2859;p73"/>
          <p:cNvSpPr txBox="1"/>
          <p:nvPr>
            <p:ph idx="17" type="subTitle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ACCURACY</a:t>
            </a:r>
            <a:endParaRPr/>
          </a:p>
        </p:txBody>
      </p:sp>
      <p:sp>
        <p:nvSpPr>
          <p:cNvPr id="2860" name="Google Shape;2860;p73"/>
          <p:cNvSpPr txBox="1"/>
          <p:nvPr>
            <p:ph idx="18" type="title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5%</a:t>
            </a:r>
            <a:endParaRPr sz="1700"/>
          </a:p>
        </p:txBody>
      </p:sp>
      <p:sp>
        <p:nvSpPr>
          <p:cNvPr id="2861" name="Google Shape;2861;p73"/>
          <p:cNvSpPr txBox="1"/>
          <p:nvPr>
            <p:ph idx="19" type="subTitle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Random Tree </a:t>
            </a:r>
            <a:r>
              <a:rPr lang="en" sz="1800"/>
              <a:t>Classifier</a:t>
            </a:r>
            <a:endParaRPr sz="1800"/>
          </a:p>
        </p:txBody>
      </p:sp>
      <p:sp>
        <p:nvSpPr>
          <p:cNvPr id="2862" name="Google Shape;2862;p73"/>
          <p:cNvSpPr txBox="1"/>
          <p:nvPr>
            <p:ph idx="20" type="subTitle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ACCURACY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6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74"/>
          <p:cNvSpPr txBox="1"/>
          <p:nvPr>
            <p:ph idx="21"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MODELLING AND ACCURACY( F1-Score)</a:t>
            </a:r>
            <a:endParaRPr sz="2800"/>
          </a:p>
        </p:txBody>
      </p:sp>
      <p:sp>
        <p:nvSpPr>
          <p:cNvPr id="2868" name="Google Shape;2868;p74"/>
          <p:cNvSpPr txBox="1"/>
          <p:nvPr>
            <p:ph idx="1" type="subTitle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Logistic Regression(SMOTE)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9" name="Google Shape;2869;p74"/>
          <p:cNvSpPr txBox="1"/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56</a:t>
            </a:r>
            <a:r>
              <a:rPr lang="en" sz="1700"/>
              <a:t>%</a:t>
            </a:r>
            <a:endParaRPr sz="1700"/>
          </a:p>
        </p:txBody>
      </p:sp>
      <p:sp>
        <p:nvSpPr>
          <p:cNvPr id="2870" name="Google Shape;2870;p74"/>
          <p:cNvSpPr txBox="1"/>
          <p:nvPr>
            <p:ph idx="2" type="subTitle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ACCURACY</a:t>
            </a:r>
            <a:endParaRPr/>
          </a:p>
        </p:txBody>
      </p:sp>
      <p:sp>
        <p:nvSpPr>
          <p:cNvPr id="2871" name="Google Shape;2871;p74"/>
          <p:cNvSpPr txBox="1"/>
          <p:nvPr>
            <p:ph idx="3" type="title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72%</a:t>
            </a:r>
            <a:endParaRPr sz="1700"/>
          </a:p>
        </p:txBody>
      </p:sp>
      <p:sp>
        <p:nvSpPr>
          <p:cNvPr id="2872" name="Google Shape;2872;p74"/>
          <p:cNvSpPr txBox="1"/>
          <p:nvPr>
            <p:ph idx="4" type="subTitle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Decision Tree Classifier(SMOTE)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73" name="Google Shape;2873;p74"/>
          <p:cNvSpPr txBox="1"/>
          <p:nvPr>
            <p:ph idx="5" type="subTitle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ACCURACY</a:t>
            </a:r>
            <a:endParaRPr/>
          </a:p>
        </p:txBody>
      </p:sp>
      <p:sp>
        <p:nvSpPr>
          <p:cNvPr id="2874" name="Google Shape;2874;p74"/>
          <p:cNvSpPr txBox="1"/>
          <p:nvPr>
            <p:ph idx="9" type="title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17</a:t>
            </a:r>
            <a:r>
              <a:rPr lang="en" sz="1700"/>
              <a:t>%</a:t>
            </a:r>
            <a:endParaRPr sz="1600"/>
          </a:p>
        </p:txBody>
      </p:sp>
      <p:sp>
        <p:nvSpPr>
          <p:cNvPr id="2875" name="Google Shape;2875;p74"/>
          <p:cNvSpPr txBox="1"/>
          <p:nvPr>
            <p:ph idx="13" type="subTitle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Logistic Regression(SMOTE)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6" name="Google Shape;2876;p74"/>
          <p:cNvSpPr txBox="1"/>
          <p:nvPr>
            <p:ph idx="14" type="subTitle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ACCURACY</a:t>
            </a:r>
            <a:endParaRPr/>
          </a:p>
        </p:txBody>
      </p:sp>
      <p:sp>
        <p:nvSpPr>
          <p:cNvPr id="2877" name="Google Shape;2877;p74"/>
          <p:cNvSpPr txBox="1"/>
          <p:nvPr>
            <p:ph idx="15" type="title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19.5%</a:t>
            </a:r>
            <a:endParaRPr sz="1700"/>
          </a:p>
        </p:txBody>
      </p:sp>
      <p:sp>
        <p:nvSpPr>
          <p:cNvPr id="2878" name="Google Shape;2878;p74"/>
          <p:cNvSpPr txBox="1"/>
          <p:nvPr>
            <p:ph idx="16" type="subTitle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Decision Tree Classifier(SMOTE)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79" name="Google Shape;2879;p74"/>
          <p:cNvSpPr txBox="1"/>
          <p:nvPr>
            <p:ph idx="17" type="subTitle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ACCURACY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3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p75"/>
          <p:cNvSpPr txBox="1"/>
          <p:nvPr>
            <p:ph idx="1" type="body"/>
          </p:nvPr>
        </p:nvSpPr>
        <p:spPr>
          <a:xfrm>
            <a:off x="715550" y="1152475"/>
            <a:ext cx="77130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metrics used for the calculation of Accuracy is F1 - Score.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model is moving towards overfitting as we are increasing the complexity of the data.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When SMOTE used for class imbalance has resulted in Overfitting 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Logistic Regression has giving the accurate result with very lesser difference between the F1 score of the </a:t>
            </a:r>
            <a:r>
              <a:rPr lang="en" sz="1500"/>
              <a:t>training</a:t>
            </a:r>
            <a:r>
              <a:rPr lang="en" sz="1500"/>
              <a:t> and the validation set , however overall performance of the model is underfitting</a:t>
            </a:r>
            <a:endParaRPr sz="1500"/>
          </a:p>
        </p:txBody>
      </p:sp>
      <p:sp>
        <p:nvSpPr>
          <p:cNvPr id="2885" name="Google Shape;2885;p7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CONCLUSION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9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p76"/>
          <p:cNvSpPr txBox="1"/>
          <p:nvPr>
            <p:ph type="title"/>
          </p:nvPr>
        </p:nvSpPr>
        <p:spPr>
          <a:xfrm>
            <a:off x="715500" y="1795900"/>
            <a:ext cx="7713000" cy="1086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</a:t>
            </a: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9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p55"/>
          <p:cNvSpPr txBox="1"/>
          <p:nvPr>
            <p:ph type="title"/>
          </p:nvPr>
        </p:nvSpPr>
        <p:spPr>
          <a:xfrm>
            <a:off x="5886025" y="1026082"/>
            <a:ext cx="2548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2621" name="Google Shape;2621;p55"/>
          <p:cNvSpPr txBox="1"/>
          <p:nvPr>
            <p:ph idx="1" type="subTitle"/>
          </p:nvPr>
        </p:nvSpPr>
        <p:spPr>
          <a:xfrm>
            <a:off x="3790225" y="2063688"/>
            <a:ext cx="51588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8FAFB"/>
                </a:solidFill>
                <a:latin typeface="Arial"/>
                <a:ea typeface="Arial"/>
                <a:cs typeface="Arial"/>
                <a:sym typeface="Arial"/>
              </a:rPr>
              <a:t>The objective of this machine learning problem is to predict whether a given set of water quality parameters meets the potability criteria or not based on the provided features.</a:t>
            </a:r>
            <a:endParaRPr sz="900">
              <a:solidFill>
                <a:srgbClr val="F8FAFB"/>
              </a:solidFill>
            </a:endParaRPr>
          </a:p>
        </p:txBody>
      </p:sp>
      <p:pic>
        <p:nvPicPr>
          <p:cNvPr id="2622" name="Google Shape;2622;p55"/>
          <p:cNvPicPr preferRelativeResize="0"/>
          <p:nvPr/>
        </p:nvPicPr>
        <p:blipFill rotWithShape="1">
          <a:blip r:embed="rId3">
            <a:alphaModFix/>
          </a:blip>
          <a:srcRect b="2593" l="43745" r="19623" t="15088"/>
          <a:stretch/>
        </p:blipFill>
        <p:spPr>
          <a:xfrm>
            <a:off x="136000" y="152400"/>
            <a:ext cx="3211598" cy="48387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623" name="Google Shape;2623;p55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624" name="Google Shape;2624;p55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5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55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2627" name="Google Shape;2627;p5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1" name="Google Shape;2631;p5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5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55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55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55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9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56"/>
          <p:cNvSpPr txBox="1"/>
          <p:nvPr>
            <p:ph type="title"/>
          </p:nvPr>
        </p:nvSpPr>
        <p:spPr>
          <a:xfrm>
            <a:off x="4583950" y="1835000"/>
            <a:ext cx="3693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 Information</a:t>
            </a:r>
            <a:endParaRPr sz="2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1" name="Google Shape;2641;p56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642" name="Google Shape;2642;p56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56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4" name="Google Shape;2644;p56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2645" name="Google Shape;2645;p5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5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9" name="Google Shape;2649;p5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5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56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56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56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4" name="Google Shape;2654;p56"/>
          <p:cNvPicPr preferRelativeResize="0"/>
          <p:nvPr/>
        </p:nvPicPr>
        <p:blipFill rotWithShape="1">
          <a:blip r:embed="rId3">
            <a:alphaModFix/>
          </a:blip>
          <a:srcRect b="0" l="2633" r="2633" t="0"/>
          <a:stretch/>
        </p:blipFill>
        <p:spPr>
          <a:xfrm>
            <a:off x="222350" y="435113"/>
            <a:ext cx="3965750" cy="4273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8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57"/>
          <p:cNvSpPr txBox="1"/>
          <p:nvPr>
            <p:ph type="title"/>
          </p:nvPr>
        </p:nvSpPr>
        <p:spPr>
          <a:xfrm>
            <a:off x="784000" y="1231200"/>
            <a:ext cx="33960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Potability Value Count</a:t>
            </a:r>
            <a:endParaRPr sz="2000"/>
          </a:p>
        </p:txBody>
      </p:sp>
      <p:sp>
        <p:nvSpPr>
          <p:cNvPr id="2660" name="Google Shape;2660;p57"/>
          <p:cNvSpPr txBox="1"/>
          <p:nvPr>
            <p:ph idx="1" type="subTitle"/>
          </p:nvPr>
        </p:nvSpPr>
        <p:spPr>
          <a:xfrm>
            <a:off x="784000" y="1887475"/>
            <a:ext cx="3396000" cy="18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The problem is binary classification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This is univariate analysis of our target column.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The data has class imbalance as the ratio of target column is  90 - 10.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661" name="Google Shape;2661;p57"/>
          <p:cNvPicPr preferRelativeResize="0"/>
          <p:nvPr/>
        </p:nvPicPr>
        <p:blipFill rotWithShape="1">
          <a:blip r:embed="rId3">
            <a:alphaModFix/>
          </a:blip>
          <a:srcRect b="0" l="806" r="816" t="0"/>
          <a:stretch/>
        </p:blipFill>
        <p:spPr>
          <a:xfrm>
            <a:off x="4557400" y="1231200"/>
            <a:ext cx="3482126" cy="2910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62" name="Google Shape;2662;p5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5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57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57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57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0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p58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</a:t>
            </a:r>
            <a:endParaRPr/>
          </a:p>
        </p:txBody>
      </p:sp>
      <p:sp>
        <p:nvSpPr>
          <p:cNvPr id="2672" name="Google Shape;2672;p58"/>
          <p:cNvSpPr txBox="1"/>
          <p:nvPr>
            <p:ph idx="1" type="body"/>
          </p:nvPr>
        </p:nvSpPr>
        <p:spPr>
          <a:xfrm>
            <a:off x="715500" y="1398001"/>
            <a:ext cx="67020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following steps were taken for sanity check.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Data Sufficiency - This is the sample data given for the project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Type of problem - Binary Classification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Identify target column - Potability</a:t>
            </a:r>
            <a:endParaRPr sz="15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500"/>
              <a:t>Target Distribution - There is class imbalance of ratio 90 - 10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58"/>
          <p:cNvSpPr/>
          <p:nvPr/>
        </p:nvSpPr>
        <p:spPr>
          <a:xfrm flipH="1">
            <a:off x="7150660" y="2622188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5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5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58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58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p58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59"/>
          <p:cNvSpPr txBox="1"/>
          <p:nvPr>
            <p:ph type="title"/>
          </p:nvPr>
        </p:nvSpPr>
        <p:spPr>
          <a:xfrm>
            <a:off x="712638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684" name="Google Shape;2684;p59"/>
          <p:cNvSpPr txBox="1"/>
          <p:nvPr>
            <p:ph idx="1" type="body"/>
          </p:nvPr>
        </p:nvSpPr>
        <p:spPr>
          <a:xfrm>
            <a:off x="1218138" y="1512026"/>
            <a:ext cx="67020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following analysis was derived from the data :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There are null values in the feature columns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The data value in the feature columns were incorrectly typed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Data has outliers for feature columns - Chloramines and Organic columns</a:t>
            </a:r>
            <a:endParaRPr sz="15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500"/>
              <a:t>There are skewness for some feature columns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The feature columns need to be scaled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59"/>
          <p:cNvSpPr/>
          <p:nvPr/>
        </p:nvSpPr>
        <p:spPr>
          <a:xfrm>
            <a:off x="7767561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59"/>
          <p:cNvSpPr/>
          <p:nvPr/>
        </p:nvSpPr>
        <p:spPr>
          <a:xfrm rot="-5400000">
            <a:off x="7835061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59">
            <a:hlinkClick/>
          </p:cNvPr>
          <p:cNvSpPr/>
          <p:nvPr/>
        </p:nvSpPr>
        <p:spPr>
          <a:xfrm>
            <a:off x="7767561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59">
            <a:hlinkClick action="ppaction://hlinkshowjump?jump=previousslide"/>
          </p:cNvPr>
          <p:cNvSpPr/>
          <p:nvPr/>
        </p:nvSpPr>
        <p:spPr>
          <a:xfrm>
            <a:off x="7459854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59">
            <a:hlinkClick action="ppaction://hlinkshowjump?jump=nextslide"/>
          </p:cNvPr>
          <p:cNvSpPr/>
          <p:nvPr/>
        </p:nvSpPr>
        <p:spPr>
          <a:xfrm flipH="1">
            <a:off x="8274091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60"/>
          <p:cNvSpPr txBox="1"/>
          <p:nvPr>
            <p:ph type="title"/>
          </p:nvPr>
        </p:nvSpPr>
        <p:spPr>
          <a:xfrm>
            <a:off x="712638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PreProcessing</a:t>
            </a:r>
            <a:endParaRPr/>
          </a:p>
        </p:txBody>
      </p:sp>
      <p:sp>
        <p:nvSpPr>
          <p:cNvPr id="2695" name="Google Shape;2695;p60"/>
          <p:cNvSpPr txBox="1"/>
          <p:nvPr>
            <p:ph idx="1" type="body"/>
          </p:nvPr>
        </p:nvSpPr>
        <p:spPr>
          <a:xfrm>
            <a:off x="1218150" y="1512025"/>
            <a:ext cx="67020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have performed below steps to clean the data</a:t>
            </a:r>
            <a:r>
              <a:rPr lang="en" sz="1500"/>
              <a:t>: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Correcting the data types of the columns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 the given data there were some special symbols/characters that were making each columns an object type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 have used regex to convert such values to there correct type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Treatment of Null Value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 the Data is numeric continuous so we treated the missing value with the mean of the data after checking the skewness.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2696" name="Google Shape;2696;p60"/>
          <p:cNvSpPr/>
          <p:nvPr/>
        </p:nvSpPr>
        <p:spPr>
          <a:xfrm>
            <a:off x="7767561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60"/>
          <p:cNvSpPr/>
          <p:nvPr/>
        </p:nvSpPr>
        <p:spPr>
          <a:xfrm rot="-5400000">
            <a:off x="7835061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60">
            <a:hlinkClick/>
          </p:cNvPr>
          <p:cNvSpPr/>
          <p:nvPr/>
        </p:nvSpPr>
        <p:spPr>
          <a:xfrm>
            <a:off x="7767561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60">
            <a:hlinkClick action="ppaction://hlinkshowjump?jump=previousslide"/>
          </p:cNvPr>
          <p:cNvSpPr/>
          <p:nvPr/>
        </p:nvSpPr>
        <p:spPr>
          <a:xfrm>
            <a:off x="7459854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60">
            <a:hlinkClick action="ppaction://hlinkshowjump?jump=nextslide"/>
          </p:cNvPr>
          <p:cNvSpPr/>
          <p:nvPr/>
        </p:nvSpPr>
        <p:spPr>
          <a:xfrm flipH="1">
            <a:off x="8274091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p61"/>
          <p:cNvSpPr txBox="1"/>
          <p:nvPr>
            <p:ph type="title"/>
          </p:nvPr>
        </p:nvSpPr>
        <p:spPr>
          <a:xfrm>
            <a:off x="4583950" y="1835000"/>
            <a:ext cx="3693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 After Cleaning</a:t>
            </a:r>
            <a:endParaRPr sz="2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6" name="Google Shape;2706;p6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707" name="Google Shape;2707;p6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6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9" name="Google Shape;2709;p61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2710" name="Google Shape;2710;p6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6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6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6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4" name="Google Shape;2714;p6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6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61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61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61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9" name="Google Shape;271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50" y="759650"/>
            <a:ext cx="3965750" cy="3624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