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b30c70353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b30c703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-112500" y="1669475"/>
            <a:ext cx="9369000" cy="10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Usage of Pro bono services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112498" y="4071000"/>
            <a:ext cx="9369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Group 9: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Mohammad Noor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Apram Ahuja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85650" y="171325"/>
            <a:ext cx="629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Questions Asked By States and Years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3203" r="0" t="4952"/>
          <a:stretch/>
        </p:blipFill>
        <p:spPr>
          <a:xfrm>
            <a:off x="0" y="2859484"/>
            <a:ext cx="4571999" cy="2284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3697" r="0" t="4834"/>
          <a:stretch/>
        </p:blipFill>
        <p:spPr>
          <a:xfrm>
            <a:off x="4497786" y="2859475"/>
            <a:ext cx="4646213" cy="23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0" y="1149000"/>
            <a:ext cx="419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Texas and Florida has one of the lowest ratio of attorney to clients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</a:rPr>
              <a:t>However has one of the highest volume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</a:rPr>
              <a:t>In conjunction with the increasing trend of questions asked in those states over the years, we recommend increasing workforce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6900" y="833975"/>
            <a:ext cx="2247100" cy="195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833975"/>
            <a:ext cx="2324900" cy="20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-57250"/>
            <a:ext cx="41346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topic modelling using BERTopic on question posts dataset which could classify the text into major categories.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Model provides us with around 8 major clusters which are in accordance with the  categories. The website already has more than required categories so, they could possibly decrease the categories.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5750" y="-57250"/>
            <a:ext cx="629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NLP Model on Question Posts: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5" y="2395200"/>
            <a:ext cx="3895535" cy="274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2989" l="0" r="0" t="-2990"/>
          <a:stretch/>
        </p:blipFill>
        <p:spPr>
          <a:xfrm>
            <a:off x="4047150" y="-238550"/>
            <a:ext cx="5105324" cy="53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