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2F2CE-6AEC-0269-6041-5DA8C375B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2C2E73-04B9-11B2-8ED2-182E4FF7A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BD31F-D015-2DED-AAEF-8A5F6D61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72A2A-FBD4-8B07-CC41-EACCD7C5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F7150-F18A-7A80-0EC8-5DB3FCE8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0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DA70-80C1-14DB-054E-224BC84A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78D47-45C4-A26B-6264-76D326EC5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2D19-2357-4AF6-F440-6334CE7D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899C0-3260-554D-132B-1ADED1CA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DAF12-DAC4-5FE0-4DE2-0FA21B6C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4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AD330B-1245-7BC0-71D0-13A4DDBED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83CF9-F615-076F-A044-CB35C1E05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43839-09E2-9AE7-9D17-34A6DDF9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9F70E-D17D-DB92-35B0-379E32A3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E65D5-615D-DED8-2645-51F6ED4A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7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8E365-E635-7440-913C-A100DCF5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2B977-9AB6-5390-A5D9-FC7FDD47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9A914-89EF-724E-C88C-25F76CE5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AC20B-7B5A-7F1E-6EA9-8760A4D3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9C14A-A565-5640-A929-C4C566A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1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4DD6E-B6FB-1B36-B17B-6F6FAFFA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8B5C5-33AD-33B7-ACCC-4098E9A7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C6BE6-C387-0C2C-DBE7-79C56AB9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AB2DA-546E-02B7-CAA6-B5C450F5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AF864-6DFB-6AC2-6009-7791E484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898F-85C9-0EA9-333D-F735AD9B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CCDF7-2AEF-819C-3609-7AE5EEF01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BAF25-7F35-C3B7-71E7-CFF7B14DB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D05369-7C9B-1CC6-B78F-95F7B4E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B5A19-EDF8-8820-AAA6-751BF710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EBAC3-8626-7737-A542-DE46468A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4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5198-A678-10DC-286F-36A2F8E4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509BA-965D-33DC-DD47-EE59F8DC0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47776-955C-3FEB-E68A-80FDC37AB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0E7216-E1EF-53BB-ECF0-256099708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8FC814-EB7A-3896-61A9-72EF47E2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6F4AE-9EE8-95FC-CD06-034B3ABC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3BF37F-34C6-25C7-B26C-E235456D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727554-833F-204C-3035-52CAFFE2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0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AD13-F642-621E-FD4B-584D5CBC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42358-DD89-4C31-45BB-6055E289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5D1F-94F2-29C5-CD42-AF6D2E26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3874E-9B1D-B6C3-985E-E514D3A5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8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D4B6D-6672-AD8C-5BEF-C77EA9F2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9E7EE4-358E-F2C8-CE74-078380D3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655939-0A2E-A1CC-4099-FB51E8A0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6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2D7E8-B91C-54A9-94B8-6BC9E54F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F0E06-59AF-4065-B7FD-D2FFF861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28E8F-D5FC-B1E1-8C61-76DF6D3DE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CF785-D3BE-A768-BB03-67C609BA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934D3-1C5C-2567-95A7-2BE97FD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37778-B285-4E50-B56B-011B1DA4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4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9DE7-3617-D8C4-A770-EA57E4A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1E3E90-3B2B-CBAC-48D6-7D8C1C302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1CA48-B628-B8A2-F4D4-EB9AE9F94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0210E-6318-BCD3-05E3-95D11FD1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7DBC5-44A3-5B68-726B-6BB5BBE1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689E4-B160-9BCC-23FF-610C5E88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6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9BF672-94A1-5262-22DD-6702C3F6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2073D-12BB-CFC8-E22C-1BB4ECFF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D652A-BC00-3E6A-D22D-A674366C1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7B1C7-C9E4-4395-859F-3E1AB674727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6ED83-1DBC-16F7-0A2E-1431255CB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0E3E4-C335-52C6-E867-8EA7DA178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8737D-67D4-4DC4-9A7F-59BF4F694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7E11DE-758A-6106-F87A-B1642F0DDE83}"/>
              </a:ext>
            </a:extLst>
          </p:cNvPr>
          <p:cNvSpPr/>
          <p:nvPr/>
        </p:nvSpPr>
        <p:spPr>
          <a:xfrm>
            <a:off x="402522" y="362968"/>
            <a:ext cx="9062565" cy="61215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9A29C-1A47-6D5F-F3AA-95DDD8D3A2E0}"/>
              </a:ext>
            </a:extLst>
          </p:cNvPr>
          <p:cNvSpPr/>
          <p:nvPr/>
        </p:nvSpPr>
        <p:spPr>
          <a:xfrm>
            <a:off x="3738065" y="3423765"/>
            <a:ext cx="2391478" cy="3572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65D9C-6CE4-800B-8588-CFAA33BC94BF}"/>
              </a:ext>
            </a:extLst>
          </p:cNvPr>
          <p:cNvSpPr/>
          <p:nvPr/>
        </p:nvSpPr>
        <p:spPr>
          <a:xfrm>
            <a:off x="3738065" y="3953537"/>
            <a:ext cx="2391478" cy="3572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너구리">
            <a:extLst>
              <a:ext uri="{FF2B5EF4-FFF2-40B4-BE49-F238E27FC236}">
                <a16:creationId xmlns:a16="http://schemas.microsoft.com/office/drawing/2014/main" id="{84C5E873-7634-2D97-BC70-B886C1D4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140" y="1624078"/>
            <a:ext cx="1483325" cy="1483325"/>
          </a:xfrm>
          <a:prstGeom prst="rect">
            <a:avLst/>
          </a:prstGeom>
        </p:spPr>
      </p:pic>
      <p:sp>
        <p:nvSpPr>
          <p:cNvPr id="10" name="부제목 7">
            <a:extLst>
              <a:ext uri="{FF2B5EF4-FFF2-40B4-BE49-F238E27FC236}">
                <a16:creationId xmlns:a16="http://schemas.microsoft.com/office/drawing/2014/main" id="{A083B4C8-870D-63CF-8476-6291AE029224}"/>
              </a:ext>
            </a:extLst>
          </p:cNvPr>
          <p:cNvSpPr txBox="1">
            <a:spLocks/>
          </p:cNvSpPr>
          <p:nvPr/>
        </p:nvSpPr>
        <p:spPr>
          <a:xfrm>
            <a:off x="3373669" y="2831633"/>
            <a:ext cx="3120266" cy="275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너굴톡</a:t>
            </a:r>
          </a:p>
        </p:txBody>
      </p:sp>
      <p:sp>
        <p:nvSpPr>
          <p:cNvPr id="11" name="부제목 7">
            <a:extLst>
              <a:ext uri="{FF2B5EF4-FFF2-40B4-BE49-F238E27FC236}">
                <a16:creationId xmlns:a16="http://schemas.microsoft.com/office/drawing/2014/main" id="{91D8D7C1-BB7B-84A5-CFB3-BD62234B32EE}"/>
              </a:ext>
            </a:extLst>
          </p:cNvPr>
          <p:cNvSpPr txBox="1">
            <a:spLocks/>
          </p:cNvSpPr>
          <p:nvPr/>
        </p:nvSpPr>
        <p:spPr>
          <a:xfrm>
            <a:off x="5155360" y="4473456"/>
            <a:ext cx="1040209" cy="312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회원가입</a:t>
            </a:r>
          </a:p>
        </p:txBody>
      </p:sp>
      <p:sp>
        <p:nvSpPr>
          <p:cNvPr id="12" name="부제목 7">
            <a:extLst>
              <a:ext uri="{FF2B5EF4-FFF2-40B4-BE49-F238E27FC236}">
                <a16:creationId xmlns:a16="http://schemas.microsoft.com/office/drawing/2014/main" id="{D01E4445-6269-BE0E-C5DB-970F4080ED0D}"/>
              </a:ext>
            </a:extLst>
          </p:cNvPr>
          <p:cNvSpPr txBox="1">
            <a:spLocks/>
          </p:cNvSpPr>
          <p:nvPr/>
        </p:nvSpPr>
        <p:spPr>
          <a:xfrm>
            <a:off x="3672035" y="4473455"/>
            <a:ext cx="1040209" cy="312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65056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6C9C-D998-2162-3C7D-9A807FA2F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1562C-F7C1-77BD-C249-5FB4ED071324}"/>
              </a:ext>
            </a:extLst>
          </p:cNvPr>
          <p:cNvSpPr/>
          <p:nvPr/>
        </p:nvSpPr>
        <p:spPr>
          <a:xfrm>
            <a:off x="402523" y="362968"/>
            <a:ext cx="3120266" cy="61215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6A99A8-5ECF-0BA0-2047-7368B98E13C4}"/>
              </a:ext>
            </a:extLst>
          </p:cNvPr>
          <p:cNvSpPr/>
          <p:nvPr/>
        </p:nvSpPr>
        <p:spPr>
          <a:xfrm>
            <a:off x="766913" y="3211089"/>
            <a:ext cx="2391478" cy="3572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8673D4-C286-D111-78A8-A91AB4C86AF5}"/>
              </a:ext>
            </a:extLst>
          </p:cNvPr>
          <p:cNvSpPr/>
          <p:nvPr/>
        </p:nvSpPr>
        <p:spPr>
          <a:xfrm>
            <a:off x="766913" y="3925476"/>
            <a:ext cx="2391478" cy="3572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너구리">
            <a:extLst>
              <a:ext uri="{FF2B5EF4-FFF2-40B4-BE49-F238E27FC236}">
                <a16:creationId xmlns:a16="http://schemas.microsoft.com/office/drawing/2014/main" id="{7DFA7D6B-FD01-72B6-C311-4446B235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990" y="704497"/>
            <a:ext cx="1483325" cy="1483325"/>
          </a:xfrm>
          <a:prstGeom prst="rect">
            <a:avLst/>
          </a:prstGeom>
        </p:spPr>
      </p:pic>
      <p:sp>
        <p:nvSpPr>
          <p:cNvPr id="10" name="부제목 7">
            <a:extLst>
              <a:ext uri="{FF2B5EF4-FFF2-40B4-BE49-F238E27FC236}">
                <a16:creationId xmlns:a16="http://schemas.microsoft.com/office/drawing/2014/main" id="{901A1CD5-A5FF-10F7-2A28-EB7EA1B9B851}"/>
              </a:ext>
            </a:extLst>
          </p:cNvPr>
          <p:cNvSpPr txBox="1">
            <a:spLocks/>
          </p:cNvSpPr>
          <p:nvPr/>
        </p:nvSpPr>
        <p:spPr>
          <a:xfrm>
            <a:off x="402523" y="1960065"/>
            <a:ext cx="3120266" cy="796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너굴톡에</a:t>
            </a:r>
            <a:r>
              <a:rPr lang="ko-KR" altLang="en-US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오신 걸 </a:t>
            </a:r>
            <a:endParaRPr lang="en-US" altLang="ko-KR" sz="18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ko-KR" altLang="en-US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환영합니다</a:t>
            </a:r>
            <a:r>
              <a:rPr lang="en-US" altLang="ko-KR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!</a:t>
            </a:r>
            <a:endParaRPr lang="ko-KR" altLang="en-US" sz="18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1" name="부제목 7">
            <a:extLst>
              <a:ext uri="{FF2B5EF4-FFF2-40B4-BE49-F238E27FC236}">
                <a16:creationId xmlns:a16="http://schemas.microsoft.com/office/drawing/2014/main" id="{11A5889C-0A1E-B6E9-55B2-9B4C12995FA2}"/>
              </a:ext>
            </a:extLst>
          </p:cNvPr>
          <p:cNvSpPr txBox="1">
            <a:spLocks/>
          </p:cNvSpPr>
          <p:nvPr/>
        </p:nvSpPr>
        <p:spPr>
          <a:xfrm>
            <a:off x="1442547" y="5946129"/>
            <a:ext cx="1040209" cy="312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D63C5-55D8-230B-8F1E-695B98F25627}"/>
              </a:ext>
            </a:extLst>
          </p:cNvPr>
          <p:cNvSpPr/>
          <p:nvPr/>
        </p:nvSpPr>
        <p:spPr>
          <a:xfrm>
            <a:off x="766913" y="4644319"/>
            <a:ext cx="2391478" cy="3572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3708CF-1DE4-BEEE-BCEA-15D955E84D7F}"/>
              </a:ext>
            </a:extLst>
          </p:cNvPr>
          <p:cNvSpPr/>
          <p:nvPr/>
        </p:nvSpPr>
        <p:spPr>
          <a:xfrm>
            <a:off x="766914" y="5363163"/>
            <a:ext cx="2391478" cy="3572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7">
            <a:extLst>
              <a:ext uri="{FF2B5EF4-FFF2-40B4-BE49-F238E27FC236}">
                <a16:creationId xmlns:a16="http://schemas.microsoft.com/office/drawing/2014/main" id="{8C6D2710-DE35-0EDA-598B-C07CDFB18076}"/>
              </a:ext>
            </a:extLst>
          </p:cNvPr>
          <p:cNvSpPr txBox="1">
            <a:spLocks/>
          </p:cNvSpPr>
          <p:nvPr/>
        </p:nvSpPr>
        <p:spPr>
          <a:xfrm>
            <a:off x="678012" y="3671217"/>
            <a:ext cx="675635" cy="277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Email</a:t>
            </a:r>
            <a:endParaRPr lang="ko-KR" altLang="en-US" sz="1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부제목 7">
            <a:extLst>
              <a:ext uri="{FF2B5EF4-FFF2-40B4-BE49-F238E27FC236}">
                <a16:creationId xmlns:a16="http://schemas.microsoft.com/office/drawing/2014/main" id="{71E822DF-5015-746E-B7DF-50E65F554B1C}"/>
              </a:ext>
            </a:extLst>
          </p:cNvPr>
          <p:cNvSpPr txBox="1">
            <a:spLocks/>
          </p:cNvSpPr>
          <p:nvPr/>
        </p:nvSpPr>
        <p:spPr>
          <a:xfrm>
            <a:off x="678012" y="4369905"/>
            <a:ext cx="454078" cy="284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부제목 7">
            <a:extLst>
              <a:ext uri="{FF2B5EF4-FFF2-40B4-BE49-F238E27FC236}">
                <a16:creationId xmlns:a16="http://schemas.microsoft.com/office/drawing/2014/main" id="{D02A7084-EDEE-BEC0-D4C8-AC4165CB0EDC}"/>
              </a:ext>
            </a:extLst>
          </p:cNvPr>
          <p:cNvSpPr txBox="1">
            <a:spLocks/>
          </p:cNvSpPr>
          <p:nvPr/>
        </p:nvSpPr>
        <p:spPr>
          <a:xfrm>
            <a:off x="678012" y="5090667"/>
            <a:ext cx="454078" cy="284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PW</a:t>
            </a:r>
            <a:endParaRPr lang="ko-KR" altLang="en-US" sz="1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4" name="부제목 7">
            <a:extLst>
              <a:ext uri="{FF2B5EF4-FFF2-40B4-BE49-F238E27FC236}">
                <a16:creationId xmlns:a16="http://schemas.microsoft.com/office/drawing/2014/main" id="{86F46F84-AEE4-194B-454E-F372ABA8FA15}"/>
              </a:ext>
            </a:extLst>
          </p:cNvPr>
          <p:cNvSpPr txBox="1">
            <a:spLocks/>
          </p:cNvSpPr>
          <p:nvPr/>
        </p:nvSpPr>
        <p:spPr>
          <a:xfrm>
            <a:off x="678012" y="5078542"/>
            <a:ext cx="454078" cy="284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5" name="부제목 7">
            <a:extLst>
              <a:ext uri="{FF2B5EF4-FFF2-40B4-BE49-F238E27FC236}">
                <a16:creationId xmlns:a16="http://schemas.microsoft.com/office/drawing/2014/main" id="{B9821564-D0CF-E803-27A5-E42EFB36875E}"/>
              </a:ext>
            </a:extLst>
          </p:cNvPr>
          <p:cNvSpPr txBox="1">
            <a:spLocks/>
          </p:cNvSpPr>
          <p:nvPr/>
        </p:nvSpPr>
        <p:spPr>
          <a:xfrm>
            <a:off x="678011" y="2901836"/>
            <a:ext cx="675635" cy="337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79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7E9B85-5955-F842-3370-57F3C31E9F77}"/>
              </a:ext>
            </a:extLst>
          </p:cNvPr>
          <p:cNvSpPr/>
          <p:nvPr/>
        </p:nvSpPr>
        <p:spPr>
          <a:xfrm>
            <a:off x="402522" y="362968"/>
            <a:ext cx="9062565" cy="61215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043918-6F3F-C971-4093-C364B7B55F30}"/>
              </a:ext>
            </a:extLst>
          </p:cNvPr>
          <p:cNvSpPr/>
          <p:nvPr/>
        </p:nvSpPr>
        <p:spPr>
          <a:xfrm>
            <a:off x="554922" y="725936"/>
            <a:ext cx="1699668" cy="18357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75279630-8149-DF9E-853C-0415AF03A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00" y="442658"/>
            <a:ext cx="631704" cy="259428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방 목록</a:t>
            </a:r>
          </a:p>
        </p:txBody>
      </p:sp>
      <p:sp>
        <p:nvSpPr>
          <p:cNvPr id="9" name="부제목 7">
            <a:extLst>
              <a:ext uri="{FF2B5EF4-FFF2-40B4-BE49-F238E27FC236}">
                <a16:creationId xmlns:a16="http://schemas.microsoft.com/office/drawing/2014/main" id="{1420F116-2981-34B6-94A7-D533EA02D40F}"/>
              </a:ext>
            </a:extLst>
          </p:cNvPr>
          <p:cNvSpPr txBox="1">
            <a:spLocks/>
          </p:cNvSpPr>
          <p:nvPr/>
        </p:nvSpPr>
        <p:spPr>
          <a:xfrm>
            <a:off x="492100" y="2665257"/>
            <a:ext cx="757348" cy="259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유저 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B7841-C9B5-F2AA-7FE4-4947BCCECC6B}"/>
              </a:ext>
            </a:extLst>
          </p:cNvPr>
          <p:cNvSpPr/>
          <p:nvPr/>
        </p:nvSpPr>
        <p:spPr>
          <a:xfrm>
            <a:off x="554922" y="2944462"/>
            <a:ext cx="1699668" cy="3386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82A7FB-A41B-61EF-3995-68DC685E2625}"/>
              </a:ext>
            </a:extLst>
          </p:cNvPr>
          <p:cNvSpPr/>
          <p:nvPr/>
        </p:nvSpPr>
        <p:spPr>
          <a:xfrm>
            <a:off x="2445378" y="3236979"/>
            <a:ext cx="3452845" cy="30940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>
            <a:extLst>
              <a:ext uri="{FF2B5EF4-FFF2-40B4-BE49-F238E27FC236}">
                <a16:creationId xmlns:a16="http://schemas.microsoft.com/office/drawing/2014/main" id="{78E171B3-EC2B-2ECC-A839-E9662262C7E8}"/>
              </a:ext>
            </a:extLst>
          </p:cNvPr>
          <p:cNvSpPr txBox="1">
            <a:spLocks/>
          </p:cNvSpPr>
          <p:nvPr/>
        </p:nvSpPr>
        <p:spPr>
          <a:xfrm>
            <a:off x="2406990" y="2953701"/>
            <a:ext cx="514206" cy="259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상태</a:t>
            </a:r>
          </a:p>
        </p:txBody>
      </p:sp>
      <p:sp>
        <p:nvSpPr>
          <p:cNvPr id="17" name="부제목 7">
            <a:extLst>
              <a:ext uri="{FF2B5EF4-FFF2-40B4-BE49-F238E27FC236}">
                <a16:creationId xmlns:a16="http://schemas.microsoft.com/office/drawing/2014/main" id="{462BF764-E0E0-36DD-CA06-074C262FADBA}"/>
              </a:ext>
            </a:extLst>
          </p:cNvPr>
          <p:cNvSpPr txBox="1">
            <a:spLocks/>
          </p:cNvSpPr>
          <p:nvPr/>
        </p:nvSpPr>
        <p:spPr>
          <a:xfrm>
            <a:off x="5898229" y="702086"/>
            <a:ext cx="3566858" cy="1243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안녕하세요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! ***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님</a:t>
            </a:r>
            <a:endParaRPr lang="en-US" altLang="ko-KR" sz="20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오늘은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*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월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*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일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*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요일입니다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  <a:p>
            <a:r>
              <a:rPr lang="ko-KR" altLang="en-US" sz="1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접속 아이피</a:t>
            </a:r>
            <a:r>
              <a:rPr lang="en-US" altLang="ko-KR" sz="1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- 0.0.0.0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8D4DAB-3D21-881F-22E8-E46ACA7199A5}"/>
              </a:ext>
            </a:extLst>
          </p:cNvPr>
          <p:cNvSpPr/>
          <p:nvPr/>
        </p:nvSpPr>
        <p:spPr>
          <a:xfrm>
            <a:off x="6887330" y="1996269"/>
            <a:ext cx="1588655" cy="36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닉네임 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CDD3A7-5F78-2AEB-A271-9D9D3FD5C0EF}"/>
              </a:ext>
            </a:extLst>
          </p:cNvPr>
          <p:cNvSpPr/>
          <p:nvPr/>
        </p:nvSpPr>
        <p:spPr>
          <a:xfrm>
            <a:off x="6887329" y="2970081"/>
            <a:ext cx="1588655" cy="36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비밀번호 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A04505-F294-3998-C1BE-39238C54148B}"/>
              </a:ext>
            </a:extLst>
          </p:cNvPr>
          <p:cNvSpPr/>
          <p:nvPr/>
        </p:nvSpPr>
        <p:spPr>
          <a:xfrm>
            <a:off x="6887329" y="2483175"/>
            <a:ext cx="1588655" cy="36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이메일 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071CD7-93A1-A5C7-C04A-5745AFB07C84}"/>
              </a:ext>
            </a:extLst>
          </p:cNvPr>
          <p:cNvSpPr/>
          <p:nvPr/>
        </p:nvSpPr>
        <p:spPr>
          <a:xfrm>
            <a:off x="6887328" y="3456987"/>
            <a:ext cx="1588655" cy="36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로그아웃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A44DE0-6E63-6119-64F1-DA7BB7CB005C}"/>
              </a:ext>
            </a:extLst>
          </p:cNvPr>
          <p:cNvSpPr/>
          <p:nvPr/>
        </p:nvSpPr>
        <p:spPr>
          <a:xfrm>
            <a:off x="6887328" y="3942551"/>
            <a:ext cx="1588655" cy="36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505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탈퇴</a:t>
            </a:r>
          </a:p>
        </p:txBody>
      </p:sp>
      <p:pic>
        <p:nvPicPr>
          <p:cNvPr id="24" name="그래픽 23" descr="너구리">
            <a:extLst>
              <a:ext uri="{FF2B5EF4-FFF2-40B4-BE49-F238E27FC236}">
                <a16:creationId xmlns:a16="http://schemas.microsoft.com/office/drawing/2014/main" id="{F26E4B6B-C357-1B60-C706-DE510ED2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3612" y="4429662"/>
            <a:ext cx="976086" cy="976086"/>
          </a:xfrm>
          <a:prstGeom prst="rect">
            <a:avLst/>
          </a:prstGeom>
        </p:spPr>
      </p:pic>
      <p:sp>
        <p:nvSpPr>
          <p:cNvPr id="25" name="부제목 7">
            <a:extLst>
              <a:ext uri="{FF2B5EF4-FFF2-40B4-BE49-F238E27FC236}">
                <a16:creationId xmlns:a16="http://schemas.microsoft.com/office/drawing/2014/main" id="{4FB43F47-BBA2-4163-C606-7E8518CC403B}"/>
              </a:ext>
            </a:extLst>
          </p:cNvPr>
          <p:cNvSpPr txBox="1">
            <a:spLocks/>
          </p:cNvSpPr>
          <p:nvPr/>
        </p:nvSpPr>
        <p:spPr>
          <a:xfrm>
            <a:off x="7033962" y="5242947"/>
            <a:ext cx="1295386" cy="882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너굴톡</a:t>
            </a:r>
            <a:br>
              <a:rPr lang="en-US" altLang="ko-KR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endParaRPr lang="en-US" altLang="ko-KR" sz="12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버전정보</a:t>
            </a:r>
            <a:br>
              <a:rPr lang="en-US" altLang="ko-KR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-US" altLang="ko-KR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v1.1.1-release1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2BE235-6D02-5800-6D28-5277F74915A3}"/>
              </a:ext>
            </a:extLst>
          </p:cNvPr>
          <p:cNvSpPr/>
          <p:nvPr/>
        </p:nvSpPr>
        <p:spPr>
          <a:xfrm>
            <a:off x="2445377" y="725936"/>
            <a:ext cx="3452845" cy="18357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7">
            <a:extLst>
              <a:ext uri="{FF2B5EF4-FFF2-40B4-BE49-F238E27FC236}">
                <a16:creationId xmlns:a16="http://schemas.microsoft.com/office/drawing/2014/main" id="{088655A4-6DB7-E214-5E7D-D8F053360FBB}"/>
              </a:ext>
            </a:extLst>
          </p:cNvPr>
          <p:cNvSpPr txBox="1">
            <a:spLocks/>
          </p:cNvSpPr>
          <p:nvPr/>
        </p:nvSpPr>
        <p:spPr>
          <a:xfrm>
            <a:off x="2412909" y="442658"/>
            <a:ext cx="753750" cy="259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AI</a:t>
            </a:r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도우미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E9F9A2-8F45-E827-E8C9-4AF149A01ADB}"/>
              </a:ext>
            </a:extLst>
          </p:cNvPr>
          <p:cNvSpPr/>
          <p:nvPr/>
        </p:nvSpPr>
        <p:spPr>
          <a:xfrm>
            <a:off x="2445369" y="2665257"/>
            <a:ext cx="3099088" cy="2355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보내다 단색으로 채워진">
            <a:extLst>
              <a:ext uri="{FF2B5EF4-FFF2-40B4-BE49-F238E27FC236}">
                <a16:creationId xmlns:a16="http://schemas.microsoft.com/office/drawing/2014/main" id="{B5485F40-1767-B3F4-7A06-6D5B050F3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4" y="2665257"/>
            <a:ext cx="259428" cy="259428"/>
          </a:xfrm>
          <a:prstGeom prst="rect">
            <a:avLst/>
          </a:prstGeom>
        </p:spPr>
      </p:pic>
      <p:pic>
        <p:nvPicPr>
          <p:cNvPr id="34" name="그래픽 33" descr="댓글 추가 단색으로 채워진">
            <a:extLst>
              <a:ext uri="{FF2B5EF4-FFF2-40B4-BE49-F238E27FC236}">
                <a16:creationId xmlns:a16="http://schemas.microsoft.com/office/drawing/2014/main" id="{21BC4811-EF2A-3F18-1692-CBCB394C76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1622" y="442658"/>
            <a:ext cx="181760" cy="1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7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9EDDE-F7B2-8910-8192-53AA97BA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3CA78B-1374-26F2-26C9-FA7ABF5D8095}"/>
              </a:ext>
            </a:extLst>
          </p:cNvPr>
          <p:cNvSpPr/>
          <p:nvPr/>
        </p:nvSpPr>
        <p:spPr>
          <a:xfrm>
            <a:off x="402522" y="362968"/>
            <a:ext cx="9062565" cy="61215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1C5D1-0EF8-389D-4911-62C9092518E2}"/>
              </a:ext>
            </a:extLst>
          </p:cNvPr>
          <p:cNvSpPr/>
          <p:nvPr/>
        </p:nvSpPr>
        <p:spPr>
          <a:xfrm>
            <a:off x="554922" y="725937"/>
            <a:ext cx="3099088" cy="53047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69A51D4D-64FC-77C2-854B-69D7B49AF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00" y="442658"/>
            <a:ext cx="631704" cy="259428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채팅방</a:t>
            </a:r>
          </a:p>
        </p:txBody>
      </p:sp>
      <p:sp>
        <p:nvSpPr>
          <p:cNvPr id="17" name="부제목 7">
            <a:extLst>
              <a:ext uri="{FF2B5EF4-FFF2-40B4-BE49-F238E27FC236}">
                <a16:creationId xmlns:a16="http://schemas.microsoft.com/office/drawing/2014/main" id="{2826304D-B4FE-E9EE-BF24-8FD8141BF1BC}"/>
              </a:ext>
            </a:extLst>
          </p:cNvPr>
          <p:cNvSpPr txBox="1">
            <a:spLocks/>
          </p:cNvSpPr>
          <p:nvPr/>
        </p:nvSpPr>
        <p:spPr>
          <a:xfrm>
            <a:off x="6848006" y="725936"/>
            <a:ext cx="2271475" cy="12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*** </a:t>
            </a:r>
            <a:r>
              <a:rPr lang="ko-KR" altLang="en-US" sz="20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채팅방입니다</a:t>
            </a:r>
            <a:r>
              <a:rPr lang="en-US" altLang="ko-KR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방 생성일시</a:t>
            </a:r>
            <a:br>
              <a:rPr lang="en-US" altLang="ko-KR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</a:br>
            <a:r>
              <a:rPr lang="en-US" altLang="ko-KR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****</a:t>
            </a:r>
            <a:r>
              <a:rPr lang="ko-KR" altLang="en-US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년 </a:t>
            </a:r>
            <a:r>
              <a:rPr lang="en-US" altLang="ko-KR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**</a:t>
            </a:r>
            <a:r>
              <a:rPr lang="ko-KR" altLang="en-US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월 </a:t>
            </a:r>
            <a:r>
              <a:rPr lang="en-US" altLang="ko-KR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**</a:t>
            </a:r>
            <a:r>
              <a:rPr lang="ko-KR" altLang="en-US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일 </a:t>
            </a:r>
            <a:r>
              <a:rPr lang="en-US" altLang="ko-KR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**</a:t>
            </a:r>
            <a:r>
              <a:rPr lang="ko-KR" altLang="en-US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시 </a:t>
            </a:r>
            <a:r>
              <a:rPr lang="en-US" altLang="ko-KR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**</a:t>
            </a:r>
            <a:r>
              <a:rPr lang="ko-KR" altLang="en-US" sz="1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분</a:t>
            </a:r>
            <a:endParaRPr lang="en-US" altLang="ko-KR" sz="1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CB3683-D097-653D-90EC-57E549D8ABED}"/>
              </a:ext>
            </a:extLst>
          </p:cNvPr>
          <p:cNvSpPr/>
          <p:nvPr/>
        </p:nvSpPr>
        <p:spPr>
          <a:xfrm>
            <a:off x="7124183" y="2075543"/>
            <a:ext cx="1588655" cy="36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채팅방</a:t>
            </a:r>
            <a:r>
              <a:rPr lang="ko-KR" altLang="en-US" sz="1200" dirty="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나가기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98F1EE-F0B4-1B5D-F0F7-0EB18F3D4123}"/>
              </a:ext>
            </a:extLst>
          </p:cNvPr>
          <p:cNvSpPr/>
          <p:nvPr/>
        </p:nvSpPr>
        <p:spPr>
          <a:xfrm>
            <a:off x="7124182" y="2578894"/>
            <a:ext cx="1588655" cy="3629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505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방 삭제</a:t>
            </a:r>
          </a:p>
        </p:txBody>
      </p:sp>
      <p:pic>
        <p:nvPicPr>
          <p:cNvPr id="32" name="그래픽 31" descr="보내다 단색으로 채워진">
            <a:extLst>
              <a:ext uri="{FF2B5EF4-FFF2-40B4-BE49-F238E27FC236}">
                <a16:creationId xmlns:a16="http://schemas.microsoft.com/office/drawing/2014/main" id="{888D10A4-1415-9CAA-EA85-F4A48FB28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4582" y="6125029"/>
            <a:ext cx="259428" cy="2594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1A7694-1881-4D91-2754-23025F28354C}"/>
              </a:ext>
            </a:extLst>
          </p:cNvPr>
          <p:cNvSpPr/>
          <p:nvPr/>
        </p:nvSpPr>
        <p:spPr>
          <a:xfrm>
            <a:off x="554922" y="6132063"/>
            <a:ext cx="2689021" cy="2394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044474-5043-7F9D-449F-1C8463F48346}"/>
              </a:ext>
            </a:extLst>
          </p:cNvPr>
          <p:cNvSpPr/>
          <p:nvPr/>
        </p:nvSpPr>
        <p:spPr>
          <a:xfrm>
            <a:off x="3813660" y="725937"/>
            <a:ext cx="2688740" cy="34251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7">
            <a:extLst>
              <a:ext uri="{FF2B5EF4-FFF2-40B4-BE49-F238E27FC236}">
                <a16:creationId xmlns:a16="http://schemas.microsoft.com/office/drawing/2014/main" id="{E5D5EF60-217C-22C0-E6BA-83B15F86E284}"/>
              </a:ext>
            </a:extLst>
          </p:cNvPr>
          <p:cNvSpPr txBox="1">
            <a:spLocks/>
          </p:cNvSpPr>
          <p:nvPr/>
        </p:nvSpPr>
        <p:spPr>
          <a:xfrm>
            <a:off x="3798816" y="442658"/>
            <a:ext cx="1201355" cy="265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간이 공유그림판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5212F-8190-79DF-BAB8-82D00133D418}"/>
              </a:ext>
            </a:extLst>
          </p:cNvPr>
          <p:cNvSpPr/>
          <p:nvPr/>
        </p:nvSpPr>
        <p:spPr>
          <a:xfrm>
            <a:off x="3806410" y="4514055"/>
            <a:ext cx="2688740" cy="15166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C07813-E10E-82B8-2DA7-DD864C406347}"/>
              </a:ext>
            </a:extLst>
          </p:cNvPr>
          <p:cNvSpPr/>
          <p:nvPr/>
        </p:nvSpPr>
        <p:spPr>
          <a:xfrm>
            <a:off x="4933804" y="438733"/>
            <a:ext cx="230346" cy="211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선</a:t>
            </a:r>
            <a:endParaRPr lang="en-US" altLang="ko-KR" sz="100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68DFC6-45A4-3104-C8C9-97903134CFCA}"/>
              </a:ext>
            </a:extLst>
          </p:cNvPr>
          <p:cNvSpPr/>
          <p:nvPr/>
        </p:nvSpPr>
        <p:spPr>
          <a:xfrm>
            <a:off x="5253118" y="438732"/>
            <a:ext cx="230346" cy="211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굵</a:t>
            </a:r>
            <a:endParaRPr lang="en-US" altLang="ko-KR" sz="100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CB0DA7-F341-0DBA-40B4-87063EE632CF}"/>
              </a:ext>
            </a:extLst>
          </p:cNvPr>
          <p:cNvSpPr/>
          <p:nvPr/>
        </p:nvSpPr>
        <p:spPr>
          <a:xfrm>
            <a:off x="5574204" y="438732"/>
            <a:ext cx="230346" cy="211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색</a:t>
            </a:r>
            <a:endParaRPr lang="en-US" altLang="ko-KR" sz="100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505803-F9D6-379D-F934-812F03DA5B9F}"/>
              </a:ext>
            </a:extLst>
          </p:cNvPr>
          <p:cNvSpPr/>
          <p:nvPr/>
        </p:nvSpPr>
        <p:spPr>
          <a:xfrm>
            <a:off x="5895290" y="444132"/>
            <a:ext cx="230346" cy="211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지</a:t>
            </a:r>
            <a:endParaRPr lang="en-US" altLang="ko-KR" sz="100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3F0F4F-0742-4BC5-210D-17137009250C}"/>
              </a:ext>
            </a:extLst>
          </p:cNvPr>
          <p:cNvSpPr/>
          <p:nvPr/>
        </p:nvSpPr>
        <p:spPr>
          <a:xfrm>
            <a:off x="6214604" y="438955"/>
            <a:ext cx="230346" cy="211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지</a:t>
            </a:r>
            <a:endParaRPr lang="en-US" altLang="ko-KR" sz="1000">
              <a:solidFill>
                <a:schemeClr val="tx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1" name="부제목 7">
            <a:extLst>
              <a:ext uri="{FF2B5EF4-FFF2-40B4-BE49-F238E27FC236}">
                <a16:creationId xmlns:a16="http://schemas.microsoft.com/office/drawing/2014/main" id="{F86F7D1E-72D2-1E9A-AE86-014C98B28838}"/>
              </a:ext>
            </a:extLst>
          </p:cNvPr>
          <p:cNvSpPr txBox="1">
            <a:spLocks/>
          </p:cNvSpPr>
          <p:nvPr/>
        </p:nvSpPr>
        <p:spPr>
          <a:xfrm>
            <a:off x="3813660" y="4248312"/>
            <a:ext cx="1267722" cy="265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파일 업로드 목록</a:t>
            </a:r>
          </a:p>
        </p:txBody>
      </p:sp>
      <p:pic>
        <p:nvPicPr>
          <p:cNvPr id="34" name="그래픽 33" descr="업로드 단색으로 채워진">
            <a:extLst>
              <a:ext uri="{FF2B5EF4-FFF2-40B4-BE49-F238E27FC236}">
                <a16:creationId xmlns:a16="http://schemas.microsoft.com/office/drawing/2014/main" id="{D0F058F3-D582-44DB-7F96-ECCF4FFB0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068" y="6125029"/>
            <a:ext cx="259428" cy="259428"/>
          </a:xfrm>
          <a:prstGeom prst="rect">
            <a:avLst/>
          </a:prstGeom>
        </p:spPr>
      </p:pic>
      <p:sp>
        <p:nvSpPr>
          <p:cNvPr id="35" name="부제목 7">
            <a:extLst>
              <a:ext uri="{FF2B5EF4-FFF2-40B4-BE49-F238E27FC236}">
                <a16:creationId xmlns:a16="http://schemas.microsoft.com/office/drawing/2014/main" id="{12742182-2846-1501-5F18-B3B134805EA6}"/>
              </a:ext>
            </a:extLst>
          </p:cNvPr>
          <p:cNvSpPr txBox="1">
            <a:spLocks/>
          </p:cNvSpPr>
          <p:nvPr/>
        </p:nvSpPr>
        <p:spPr>
          <a:xfrm>
            <a:off x="3732449" y="6142868"/>
            <a:ext cx="933894" cy="259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파일 업로드</a:t>
            </a: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AD5C1C-D836-8CCE-8DD4-338BA55A5759}"/>
              </a:ext>
            </a:extLst>
          </p:cNvPr>
          <p:cNvSpPr txBox="1">
            <a:spLocks/>
          </p:cNvSpPr>
          <p:nvPr/>
        </p:nvSpPr>
        <p:spPr>
          <a:xfrm>
            <a:off x="4823221" y="6132063"/>
            <a:ext cx="933894" cy="259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파일 삭제</a:t>
            </a:r>
          </a:p>
        </p:txBody>
      </p:sp>
      <p:pic>
        <p:nvPicPr>
          <p:cNvPr id="42" name="그래픽 41" descr="쓰레기 단색으로 채워진">
            <a:extLst>
              <a:ext uri="{FF2B5EF4-FFF2-40B4-BE49-F238E27FC236}">
                <a16:creationId xmlns:a16="http://schemas.microsoft.com/office/drawing/2014/main" id="{6243A05E-6A4A-8BF0-28A9-0D52B5AD6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6772" y="6125029"/>
            <a:ext cx="239499" cy="23949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4FE155-8E8E-FA54-0348-1EEF28B1BEFF}"/>
              </a:ext>
            </a:extLst>
          </p:cNvPr>
          <p:cNvSpPr/>
          <p:nvPr/>
        </p:nvSpPr>
        <p:spPr>
          <a:xfrm>
            <a:off x="6654800" y="3726572"/>
            <a:ext cx="2586558" cy="23041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7">
            <a:extLst>
              <a:ext uri="{FF2B5EF4-FFF2-40B4-BE49-F238E27FC236}">
                <a16:creationId xmlns:a16="http://schemas.microsoft.com/office/drawing/2014/main" id="{ACD69CDC-7E1C-257D-80FE-79AD41307888}"/>
              </a:ext>
            </a:extLst>
          </p:cNvPr>
          <p:cNvSpPr txBox="1">
            <a:spLocks/>
          </p:cNvSpPr>
          <p:nvPr/>
        </p:nvSpPr>
        <p:spPr>
          <a:xfrm>
            <a:off x="6586557" y="3460829"/>
            <a:ext cx="1267722" cy="265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채팅방 유저 목록</a:t>
            </a:r>
          </a:p>
        </p:txBody>
      </p:sp>
    </p:spTree>
    <p:extLst>
      <p:ext uri="{BB962C8B-B14F-4D97-AF65-F5344CB8AC3E}">
        <p14:creationId xmlns:p14="http://schemas.microsoft.com/office/powerpoint/2010/main" val="118115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88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AppleSDGothicNeoB00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남진우</dc:creator>
  <cp:lastModifiedBy>남진우</cp:lastModifiedBy>
  <cp:revision>10</cp:revision>
  <dcterms:created xsi:type="dcterms:W3CDTF">2024-12-05T02:23:06Z</dcterms:created>
  <dcterms:modified xsi:type="dcterms:W3CDTF">2024-12-07T23:29:34Z</dcterms:modified>
</cp:coreProperties>
</file>