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3849235c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3849235c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d2ea0d63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d2ea0d63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d2ea0d63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d2ea0d63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d2ea0d63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d2ea0d63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d2ea0d63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d2ea0d63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d2ea0d63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d2ea0d63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d27baf97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d27baf97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d27baf97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d27baf97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does raft perform?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Availibility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Down time when there is no leader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Response time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c44772dd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c44772dd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c44772d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c44772d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c44772dd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c44772dd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c44772dd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c44772d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c44772dd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c44772dd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3849235c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3849235c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d27baf97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d27baf97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d2ea0d63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d2ea0d63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FShjBGVavT4" TargetMode="External"/><Relationship Id="rId4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I_pzApywbfo" TargetMode="Externa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61500"/>
            <a:ext cx="8719800" cy="116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In search of an Understandable Consensus Algorithm</a:t>
            </a:r>
            <a:endParaRPr b="1" sz="2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Yu Hsuan Tseng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Jonathan Rosenzweig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Log replication</a:t>
            </a:r>
            <a:endParaRPr b="1"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Two properties</a:t>
            </a:r>
            <a:r>
              <a:rPr lang="en-GB"/>
              <a:t>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two entries in different logs have the same index and term, then they store the same command.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 leader creates at most one entry with a given log index in a given term, and log entries never change their position in the log.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two entries in different logs have the same index and term, then the logs are identical in all preceding entries.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Consistency check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Election Restriction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candidate must get a majority vote to be elected leader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node can only vote once per term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Follower will vote no if candidates log is shorter than its 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Follower will vote no if the term of the candidates last log entry is less than its 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Otherwise follower will vote yes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This ensures that the leader will be the most up to date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Ensuring Consistency 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Inconsistencies can occur in the non committed log entries of various nodes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When this happens the follower will overwrite his uncommitted log entries with the leader’s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leader is append only. It never modifies or deletes previous log entries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Inconsistencies can occur when a node is missing entries (not caught up with the leader)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Leader does a consistency check and backfills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5" title="Raft Demo 2 (Resolving log inconsistencies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Committing Log Entries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/>
              <a:t>Leader commits a log entry for their term when it has been replicated to a majority of nodes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/>
              <a:t>Leader cannot commit entries from previous terms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/>
              <a:t>Once the leader commits a log entry from their term all previous entries will be committed </a:t>
            </a:r>
            <a:endParaRPr sz="1900"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800" y="2817025"/>
            <a:ext cx="4786775" cy="225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6"/>
          <p:cNvSpPr txBox="1"/>
          <p:nvPr/>
        </p:nvSpPr>
        <p:spPr>
          <a:xfrm>
            <a:off x="6784200" y="4287600"/>
            <a:ext cx="2359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*Note figure taken from In Search of an Understandable Consensus Algorithm. USENIX ATC'14</a:t>
            </a:r>
            <a:endParaRPr sz="11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Timing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Raft uses randomized election timeouts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 order for Raft to elect and maintain a steady leader, the system must satisfy the following requirement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broadcastTime </a:t>
            </a:r>
            <a:r>
              <a:rPr lang="en-GB"/>
              <a:t>&lt;&lt; </a:t>
            </a:r>
            <a:r>
              <a:rPr b="1" lang="en-GB"/>
              <a:t>electionTimeout </a:t>
            </a:r>
            <a:r>
              <a:rPr lang="en-GB"/>
              <a:t>&lt;&lt; </a:t>
            </a:r>
            <a:r>
              <a:rPr b="1" lang="en-GB"/>
              <a:t>MTBF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broadcastTime = time it takes for leader to send a request to all of the nodes and get a response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MTBF = Mean Time Between Failures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Membership Changes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Configuration changes to the system are sent as log entries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Period of joint consensus during transition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25" y="2207675"/>
            <a:ext cx="3801725" cy="25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150" y="2520252"/>
            <a:ext cx="3933825" cy="192232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/>
          <p:nvPr/>
        </p:nvSpPr>
        <p:spPr>
          <a:xfrm>
            <a:off x="1297600" y="4772425"/>
            <a:ext cx="6205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*Note figures taken from In Search of an Understandable Consensus Algorithm. USENIX ATC'14</a:t>
            </a:r>
            <a:endParaRPr sz="11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416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randomness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Reduces probability of indecisive 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Raises the expected value of the timeout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Lower election timeout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Lowers the expected value of the timeout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Increases the probability of indecisive election </a:t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647" y="907372"/>
            <a:ext cx="4167500" cy="3661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9"/>
          <p:cNvSpPr txBox="1"/>
          <p:nvPr/>
        </p:nvSpPr>
        <p:spPr>
          <a:xfrm>
            <a:off x="1297600" y="4772425"/>
            <a:ext cx="6205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*Note figure taken from In Search of an Understandable Consensus Algorithm. USENIX ATC'14</a:t>
            </a:r>
            <a:endParaRPr sz="11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Outline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Section 1: The Introduction and the abstract of the paper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Section 2: The replicated state machine problem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Section 3: Strength and weakness of Paxos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Section 4: Describe approach of understandability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Section 5-7 : Raft consensus algorithm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Section 8: Evaluation of Raft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Section 9: Related 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Abstract 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What is Raft ?</a:t>
            </a:r>
            <a:endParaRPr b="1"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Raft is a consensus algorithm for managing a replicated log.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Includes new mechanism for changing the cluster membership-overlapping majority. </a:t>
            </a:r>
            <a:br>
              <a:rPr lang="en-GB"/>
            </a:b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What are the same elements it shares with Paxos ?</a:t>
            </a:r>
            <a:endParaRPr b="1"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It produces a result equivalent to (multi-)Paxos.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As efficient as Paxos.</a:t>
            </a:r>
            <a:br>
              <a:rPr lang="en-GB"/>
            </a:b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What are the differences from Paxos ?</a:t>
            </a:r>
            <a:endParaRPr b="1"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Structure is different from Paxos.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Better foundation for building practical system than Paxos.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Easier to understand and learn.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What’s wrong with Paxos</a:t>
            </a:r>
            <a:endParaRPr b="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Exceptionally difficult to understand</a:t>
            </a:r>
            <a:endParaRPr b="1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Not a good foundation for building a practical system</a:t>
            </a:r>
            <a:endParaRPr b="1"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Symmetric peer to peer approach  </a:t>
            </a:r>
            <a:endParaRPr b="1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Raft’s novel features</a:t>
            </a:r>
            <a:endParaRPr b="1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Stronger leader: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Raft uses a stronger form of leadership than other consensus algorithm.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Leader is responsible for communicating with the clients and follower nodes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L</a:t>
            </a:r>
            <a:r>
              <a:rPr b="1" lang="en-GB"/>
              <a:t>eader election: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Randomized timers to elect leaders.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Membership changes: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New joint consensus approach where the majorities of two different configurations overlap during transition.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Replicated state machines</a:t>
            </a:r>
            <a:endParaRPr b="1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244200" y="1017725"/>
            <a:ext cx="8520600" cy="40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Definition: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Replicated state machines which on a collection of servers compute identical copies of the same state and can continue operating even if some of the servers are down.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050" y="2334125"/>
            <a:ext cx="4300900" cy="24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1297600" y="4772425"/>
            <a:ext cx="6205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*Note figure taken from </a:t>
            </a:r>
            <a:r>
              <a:rPr lang="en-GB" sz="1100">
                <a:solidFill>
                  <a:srgbClr val="999999"/>
                </a:solidFill>
              </a:rPr>
              <a:t>In Search of an Understandable Consensus Algorithm. USENIX ATC'14</a:t>
            </a:r>
            <a:endParaRPr sz="11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Leader election</a:t>
            </a:r>
            <a:endParaRPr b="1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Raft uses a “heartbeat mechanism” to trigger leader election.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575" y="1914548"/>
            <a:ext cx="5223701" cy="2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1297600" y="4772425"/>
            <a:ext cx="6205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*Note figure taken from In Search of an Understandable Consensus Algorithm. USENIX ATC'14</a:t>
            </a:r>
            <a:endParaRPr sz="1100">
              <a:solidFill>
                <a:srgbClr val="999999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71747"/>
            <a:ext cx="3118282" cy="12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74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Log Replication</a:t>
            </a:r>
            <a:endParaRPr b="1" sz="250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69" y="570675"/>
            <a:ext cx="6972257" cy="45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 title="Raft Demo 1 (Leader election and log replication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4300" y="241400"/>
            <a:ext cx="5914150" cy="44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