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Bebas Neue"/>
      <p:regular r:id="rId22"/>
    </p:embeddedFont>
    <p:embeddedFont>
      <p:font typeface="Varela Round"/>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DA470D-918E-48CA-842F-0ED3D83C2725}">
  <a:tblStyle styleId="{B0DA470D-918E-48CA-842F-0ED3D83C27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BebasNeue-regular.fntdata"/><Relationship Id="rId21" Type="http://schemas.openxmlformats.org/officeDocument/2006/relationships/font" Target="fonts/Lato-boldItalic.fntdata"/><Relationship Id="rId23" Type="http://schemas.openxmlformats.org/officeDocument/2006/relationships/font" Target="fonts/VarelaRou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Sonya</a:t>
            </a:r>
            <a:endParaRPr/>
          </a:p>
          <a:p>
            <a:pPr indent="0" lvl="0" marL="0" rtl="0" algn="l">
              <a:spcBef>
                <a:spcPts val="0"/>
              </a:spcBef>
              <a:spcAft>
                <a:spcPts val="0"/>
              </a:spcAft>
              <a:buNone/>
            </a:pPr>
            <a:r>
              <a:rPr lang="en"/>
              <a:t>Hi again professor this is the presentation for our last milestone. We are group 19 Im sonya and in our team we have patrick, kevin, jai, and donna as well. This time our database will be multithreaded as well as in </a:t>
            </a:r>
            <a:r>
              <a:rPr lang="en"/>
              <a:t>memory</a:t>
            </a:r>
            <a:r>
              <a:rPr lang="en"/>
              <a:t> and durable.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9135f93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19135f93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KEVIN i will take this 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99bd49d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199bd49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KEVIN i will take this one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KEVIN i will take this one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3a278a5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f3a278a5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3a278a5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3a278a5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Donna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Please dont include codes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ACID </a:t>
            </a:r>
            <a:br>
              <a:rPr lang="en"/>
            </a:br>
            <a:r>
              <a:rPr lang="en"/>
              <a:t>+ graph?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9777e8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9777e8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transaction worker is a thread</a:t>
            </a:r>
            <a:endParaRPr/>
          </a:p>
          <a:p>
            <a:pPr indent="0" lvl="0" marL="0" rtl="0" algn="l">
              <a:spcBef>
                <a:spcPts val="0"/>
              </a:spcBef>
              <a:spcAft>
                <a:spcPts val="0"/>
              </a:spcAft>
              <a:buNone/>
            </a:pPr>
            <a:r>
              <a:rPr lang="en"/>
              <a:t>It contains all the transactions we need to perform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Transaction contains info such as an unique Transaction ID</a:t>
            </a:r>
            <a:endParaRPr/>
          </a:p>
          <a:p>
            <a:pPr indent="0" lvl="0" marL="0" rtl="0" algn="l">
              <a:spcBef>
                <a:spcPts val="0"/>
              </a:spcBef>
              <a:spcAft>
                <a:spcPts val="0"/>
              </a:spcAft>
              <a:buNone/>
            </a:pPr>
            <a:r>
              <a:rPr lang="en"/>
              <a:t>An array of locks it is holding right now</a:t>
            </a:r>
            <a:endParaRPr/>
          </a:p>
          <a:p>
            <a:pPr indent="0" lvl="0" marL="0" rtl="0" algn="l">
              <a:spcBef>
                <a:spcPts val="0"/>
              </a:spcBef>
              <a:spcAft>
                <a:spcPts val="0"/>
              </a:spcAft>
              <a:buNone/>
            </a:pPr>
            <a:r>
              <a:rPr lang="en"/>
              <a:t>A dict that maps table name to table object</a:t>
            </a:r>
            <a:endParaRPr/>
          </a:p>
          <a:p>
            <a:pPr indent="0" lvl="0" marL="0" rtl="0" algn="l">
              <a:spcBef>
                <a:spcPts val="0"/>
              </a:spcBef>
              <a:spcAft>
                <a:spcPts val="0"/>
              </a:spcAft>
              <a:buNone/>
            </a:pPr>
            <a:r>
              <a:rPr lang="en"/>
              <a:t>Array of queries object</a:t>
            </a:r>
            <a:endParaRPr/>
          </a:p>
          <a:p>
            <a:pPr indent="0" lvl="0" marL="0" rtl="0" algn="l">
              <a:spcBef>
                <a:spcPts val="0"/>
              </a:spcBef>
              <a:spcAft>
                <a:spcPts val="0"/>
              </a:spcAft>
              <a:buNone/>
            </a:pPr>
            <a:r>
              <a:rPr lang="en"/>
              <a:t>And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run the transaction worker, we will run all the transaction in the 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9777e87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9777e87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Sonya</a:t>
            </a:r>
            <a:endParaRPr/>
          </a:p>
          <a:p>
            <a:pPr indent="0" lvl="0" marL="0" rtl="0" algn="l">
              <a:spcBef>
                <a:spcPts val="0"/>
              </a:spcBef>
              <a:spcAft>
                <a:spcPts val="0"/>
              </a:spcAft>
              <a:buNone/>
            </a:pPr>
            <a:r>
              <a:rPr lang="en"/>
              <a:t>Here I just wanted to discuss structures regarding locks and the lock manager. So instead of a global lock manager we opted for one lock manager per table to avoid mix ups with table RIDs. Each lock manager has its own locks n latches. The locks are held in a dictionary where each lock has a rid for simple access. The individual locks have their identifiers and potentially a locked_by if a shared lock and owned by if its an </a:t>
            </a:r>
            <a:r>
              <a:rPr lang="en"/>
              <a:t>exclusive</a:t>
            </a:r>
            <a:r>
              <a:rPr lang="en"/>
              <a:t> lock</a:t>
            </a:r>
            <a:endParaRPr/>
          </a:p>
          <a:p>
            <a:pPr indent="0" lvl="0" marL="0" rtl="0" algn="l">
              <a:spcBef>
                <a:spcPts val="0"/>
              </a:spcBef>
              <a:spcAft>
                <a:spcPts val="0"/>
              </a:spcAft>
              <a:buNone/>
            </a:pPr>
            <a:r>
              <a:t/>
            </a:r>
            <a:endParaRPr/>
          </a:p>
          <a:p>
            <a:pPr indent="-311150" lvl="0" marL="457200" rtl="0" algn="l">
              <a:spcBef>
                <a:spcPts val="0"/>
              </a:spcBef>
              <a:spcAft>
                <a:spcPts val="0"/>
              </a:spcAft>
              <a:buClr>
                <a:schemeClr val="dk1"/>
              </a:buClr>
              <a:buSzPts val="1300"/>
              <a:buFont typeface="Varela Round"/>
              <a:buChar char="●"/>
            </a:pPr>
            <a:r>
              <a:rPr lang="en" sz="1300">
                <a:solidFill>
                  <a:schemeClr val="dk1"/>
                </a:solidFill>
                <a:latin typeface="Varela Round"/>
                <a:ea typeface="Varela Round"/>
                <a:cs typeface="Varela Round"/>
                <a:sym typeface="Varela Round"/>
              </a:rPr>
              <a:t>For delete, we only truly delete as we commit to avoid prematurely deleting data</a:t>
            </a:r>
            <a:endParaRPr sz="1300">
              <a:solidFill>
                <a:schemeClr val="dk1"/>
              </a:solidFill>
              <a:latin typeface="Varela Round"/>
              <a:ea typeface="Varela Round"/>
              <a:cs typeface="Varela Round"/>
              <a:sym typeface="Varela Round"/>
            </a:endParaRPr>
          </a:p>
          <a:p>
            <a:pPr indent="-311150" lvl="0" marL="457200" rtl="0" algn="l">
              <a:spcBef>
                <a:spcPts val="0"/>
              </a:spcBef>
              <a:spcAft>
                <a:spcPts val="0"/>
              </a:spcAft>
              <a:buClr>
                <a:schemeClr val="dk1"/>
              </a:buClr>
              <a:buSzPts val="1300"/>
              <a:buFont typeface="Varela Round"/>
              <a:buChar char="●"/>
            </a:pPr>
            <a:r>
              <a:rPr lang="en" sz="1300">
                <a:solidFill>
                  <a:schemeClr val="dk1"/>
                </a:solidFill>
                <a:latin typeface="Varela Round"/>
                <a:ea typeface="Varela Round"/>
                <a:cs typeface="Varela Round"/>
                <a:sym typeface="Varela Round"/>
              </a:rPr>
              <a:t>For insert, we actually insert but mark indirection to 2 if uncommitted so we know its invalid</a:t>
            </a:r>
            <a:endParaRPr sz="1300">
              <a:solidFill>
                <a:schemeClr val="dk1"/>
              </a:solidFill>
              <a:latin typeface="Varela Round"/>
              <a:ea typeface="Varela Round"/>
              <a:cs typeface="Varela Round"/>
              <a:sym typeface="Varela Round"/>
            </a:endParaRPr>
          </a:p>
          <a:p>
            <a:pPr indent="0" lvl="0" marL="0" rtl="0" algn="l">
              <a:spcBef>
                <a:spcPts val="0"/>
              </a:spcBef>
              <a:spcAft>
                <a:spcPts val="0"/>
              </a:spcAft>
              <a:buNone/>
            </a:pPr>
            <a:r>
              <a:t/>
            </a:r>
            <a:endParaRPr sz="1300">
              <a:solidFill>
                <a:schemeClr val="dk1"/>
              </a:solidFill>
              <a:latin typeface="Varela Round"/>
              <a:ea typeface="Varela Round"/>
              <a:cs typeface="Varela Round"/>
              <a:sym typeface="Varela Roun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3a278a5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3a278a5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Patrick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a successful transaction looks like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Insert:</a:t>
            </a:r>
            <a:endParaRPr/>
          </a:p>
          <a:p>
            <a:pPr indent="0" lvl="0" marL="0" rtl="0" algn="l">
              <a:spcBef>
                <a:spcPts val="0"/>
              </a:spcBef>
              <a:spcAft>
                <a:spcPts val="0"/>
              </a:spcAft>
              <a:buNone/>
            </a:pPr>
            <a:r>
              <a:rPr lang="en"/>
              <a:t>We change the timestamp to show the commit time</a:t>
            </a:r>
            <a:endParaRPr/>
          </a:p>
          <a:p>
            <a:pPr indent="0" lvl="0" marL="0" rtl="0" algn="l">
              <a:spcBef>
                <a:spcPts val="0"/>
              </a:spcBef>
              <a:spcAft>
                <a:spcPts val="0"/>
              </a:spcAft>
              <a:buNone/>
            </a:pPr>
            <a:r>
              <a:rPr lang="en"/>
              <a:t>Timestamp = 0 is not committed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We change the indirection column to the latest tail record RID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Delete:</a:t>
            </a:r>
            <a:br>
              <a:rPr lang="en"/>
            </a:br>
            <a:r>
              <a:rPr lang="en"/>
              <a:t>We set the indirection column value is an invalid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Transactions We have 3 queries that will alter</a:t>
            </a:r>
            <a:r>
              <a:rPr lang="en"/>
              <a:t> the database , insert, update and delete. The data that these queries manipulate will only persist if the whole transaction completes without failing . This is done by setting flags with in the records to indicate whether or not a record is committed and that flag is only changed when we decide to commit after the completion of the transaction. In addition to that we change the index after each query, which is done so queries have access to the most recent data. This indexing will be reversed in abort.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3a278a5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3a278a5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Patrick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Abort when 2PL fails to acquire lock</a:t>
            </a:r>
            <a:endParaRPr/>
          </a:p>
          <a:p>
            <a:pPr indent="-298450" lvl="0" marL="457200" rtl="0" algn="l">
              <a:spcBef>
                <a:spcPts val="0"/>
              </a:spcBef>
              <a:spcAft>
                <a:spcPts val="0"/>
              </a:spcAft>
              <a:buSzPts val="1100"/>
              <a:buChar char="-"/>
            </a:pPr>
            <a:r>
              <a:rPr lang="en"/>
              <a:t>Transaction cannot get the lock to read if we have a writer</a:t>
            </a:r>
            <a:endParaRPr/>
          </a:p>
          <a:p>
            <a:pPr indent="-298450" lvl="0" marL="457200" rtl="0" algn="l">
              <a:spcBef>
                <a:spcPts val="0"/>
              </a:spcBef>
              <a:spcAft>
                <a:spcPts val="0"/>
              </a:spcAft>
              <a:buSzPts val="1100"/>
              <a:buChar char="-"/>
            </a:pPr>
            <a:r>
              <a:rPr lang="en"/>
              <a:t>Transaction cannot get the lock to write if we have &gt;= 1 readers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abort()</a:t>
            </a:r>
            <a:endParaRPr/>
          </a:p>
          <a:p>
            <a:pPr indent="-298450" lvl="0" marL="457200" rtl="0" algn="l">
              <a:spcBef>
                <a:spcPts val="0"/>
              </a:spcBef>
              <a:spcAft>
                <a:spcPts val="0"/>
              </a:spcAft>
              <a:buSzPts val="1100"/>
              <a:buChar char="-"/>
            </a:pPr>
            <a:r>
              <a:rPr lang="en"/>
              <a:t>Invalid all the </a:t>
            </a:r>
            <a:r>
              <a:rPr lang="en"/>
              <a:t>uncommitted </a:t>
            </a:r>
            <a:r>
              <a:rPr lang="en"/>
              <a:t>records</a:t>
            </a:r>
            <a:endParaRPr/>
          </a:p>
          <a:p>
            <a:pPr indent="-298450" lvl="0" marL="457200" rtl="0" algn="l">
              <a:spcBef>
                <a:spcPts val="0"/>
              </a:spcBef>
              <a:spcAft>
                <a:spcPts val="0"/>
              </a:spcAft>
              <a:buSzPts val="1100"/>
              <a:buChar char="-"/>
            </a:pPr>
            <a:r>
              <a:rPr lang="en"/>
              <a:t>Index rollback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will abort when the Transaction fails to gain a lock, under the conditions which are described earlier in the slides. In aborts we must undo every query that has altered the database. We must invalidate any new record inserted </a:t>
            </a:r>
            <a:r>
              <a:rPr lang="en"/>
              <a:t>by indicating it as deleted. Besides that we have to change the index back to the way we found it. We can do this because we have a dict that maps rid to the changes per column as seen. Where the left value is the original and the right value is the most recent update.  None on the right represents a delete, in which we will reinsert and None on the left indicate a new base in which we will remove it from the index.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D966"/>
        </a:solidFill>
      </p:bgPr>
    </p:bg>
    <p:spTree>
      <p:nvGrpSpPr>
        <p:cNvPr id="8"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19" name="Google Shape;19;p2"/>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1172975" y="1367705"/>
            <a:ext cx="6798000" cy="1871400"/>
          </a:xfrm>
          <a:prstGeom prst="rect">
            <a:avLst/>
          </a:prstGeom>
          <a:ln>
            <a:noFill/>
          </a:ln>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3" name="Google Shape;23;p2"/>
          <p:cNvSpPr txBox="1"/>
          <p:nvPr>
            <p:ph idx="1" type="subTitle"/>
          </p:nvPr>
        </p:nvSpPr>
        <p:spPr>
          <a:xfrm>
            <a:off x="2466375" y="3490382"/>
            <a:ext cx="42111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grpSp>
        <p:nvGrpSpPr>
          <p:cNvPr id="135" name="Google Shape;135;p11"/>
          <p:cNvGrpSpPr/>
          <p:nvPr/>
        </p:nvGrpSpPr>
        <p:grpSpPr>
          <a:xfrm>
            <a:off x="7103119" y="67463"/>
            <a:ext cx="1137830" cy="861541"/>
            <a:chOff x="2625225" y="855400"/>
            <a:chExt cx="1307700" cy="899687"/>
          </a:xfrm>
        </p:grpSpPr>
        <p:sp>
          <p:nvSpPr>
            <p:cNvPr id="136" name="Google Shape;136;p11"/>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11"/>
          <p:cNvGrpSpPr/>
          <p:nvPr/>
        </p:nvGrpSpPr>
        <p:grpSpPr>
          <a:xfrm>
            <a:off x="66432" y="1150463"/>
            <a:ext cx="1137830" cy="861541"/>
            <a:chOff x="2625225" y="855400"/>
            <a:chExt cx="1307700" cy="899687"/>
          </a:xfrm>
        </p:grpSpPr>
        <p:sp>
          <p:nvSpPr>
            <p:cNvPr id="139" name="Google Shape;139;p11"/>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11"/>
          <p:cNvGrpSpPr/>
          <p:nvPr/>
        </p:nvGrpSpPr>
        <p:grpSpPr>
          <a:xfrm>
            <a:off x="323275" y="322475"/>
            <a:ext cx="8490434" cy="4491900"/>
            <a:chOff x="323275" y="322475"/>
            <a:chExt cx="8490434" cy="4491900"/>
          </a:xfrm>
        </p:grpSpPr>
        <p:sp>
          <p:nvSpPr>
            <p:cNvPr id="142" name="Google Shape;142;p11"/>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1"/>
            <p:cNvGrpSpPr/>
            <p:nvPr/>
          </p:nvGrpSpPr>
          <p:grpSpPr>
            <a:xfrm flipH="1">
              <a:off x="331504" y="469451"/>
              <a:ext cx="8482204" cy="530259"/>
              <a:chOff x="716550" y="1893994"/>
              <a:chExt cx="7697100" cy="481179"/>
            </a:xfrm>
          </p:grpSpPr>
          <p:cxnSp>
            <p:nvCxnSpPr>
              <p:cNvPr id="144" name="Google Shape;144;p11"/>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145" name="Google Shape;145;p11"/>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 name="Google Shape;148;p11"/>
          <p:cNvGrpSpPr/>
          <p:nvPr/>
        </p:nvGrpSpPr>
        <p:grpSpPr>
          <a:xfrm>
            <a:off x="66432" y="3752026"/>
            <a:ext cx="1137830" cy="861541"/>
            <a:chOff x="2625225" y="855400"/>
            <a:chExt cx="1307700" cy="899687"/>
          </a:xfrm>
        </p:grpSpPr>
        <p:sp>
          <p:nvSpPr>
            <p:cNvPr id="149" name="Google Shape;149;p11"/>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a:off x="7865119" y="1093776"/>
            <a:ext cx="1137830" cy="861541"/>
            <a:chOff x="2625225" y="855400"/>
            <a:chExt cx="1307700" cy="899687"/>
          </a:xfrm>
        </p:grpSpPr>
        <p:sp>
          <p:nvSpPr>
            <p:cNvPr id="152" name="Google Shape;152;p11"/>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1"/>
          <p:cNvSpPr txBox="1"/>
          <p:nvPr>
            <p:ph hasCustomPrompt="1" type="title"/>
          </p:nvPr>
        </p:nvSpPr>
        <p:spPr>
          <a:xfrm>
            <a:off x="709975" y="1212698"/>
            <a:ext cx="77241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1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5" name="Google Shape;155;p11"/>
          <p:cNvSpPr txBox="1"/>
          <p:nvPr>
            <p:ph idx="1" type="subTitle"/>
          </p:nvPr>
        </p:nvSpPr>
        <p:spPr>
          <a:xfrm>
            <a:off x="1977875" y="3389275"/>
            <a:ext cx="51882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162" name="Google Shape;162;p13"/>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 name="Google Shape;165;p13"/>
          <p:cNvSpPr txBox="1"/>
          <p:nvPr>
            <p:ph type="title"/>
          </p:nvPr>
        </p:nvSpPr>
        <p:spPr>
          <a:xfrm>
            <a:off x="1028882" y="1627953"/>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6" name="Google Shape;166;p13"/>
          <p:cNvSpPr txBox="1"/>
          <p:nvPr>
            <p:ph idx="1" type="subTitle"/>
          </p:nvPr>
        </p:nvSpPr>
        <p:spPr>
          <a:xfrm>
            <a:off x="1028882" y="2106603"/>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7" name="Google Shape;167;p13"/>
          <p:cNvSpPr txBox="1"/>
          <p:nvPr>
            <p:ph hasCustomPrompt="1" idx="2" type="title"/>
          </p:nvPr>
        </p:nvSpPr>
        <p:spPr>
          <a:xfrm>
            <a:off x="2798377" y="1578507"/>
            <a:ext cx="6441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68" name="Google Shape;168;p13"/>
          <p:cNvSpPr txBox="1"/>
          <p:nvPr>
            <p:ph idx="3" type="title"/>
          </p:nvPr>
        </p:nvSpPr>
        <p:spPr>
          <a:xfrm>
            <a:off x="4512682" y="1627953"/>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13"/>
          <p:cNvSpPr txBox="1"/>
          <p:nvPr>
            <p:ph idx="4" type="subTitle"/>
          </p:nvPr>
        </p:nvSpPr>
        <p:spPr>
          <a:xfrm>
            <a:off x="4512682" y="2106603"/>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hasCustomPrompt="1" idx="5" type="title"/>
          </p:nvPr>
        </p:nvSpPr>
        <p:spPr>
          <a:xfrm>
            <a:off x="6282177" y="1578507"/>
            <a:ext cx="6441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71" name="Google Shape;171;p13"/>
          <p:cNvSpPr txBox="1"/>
          <p:nvPr>
            <p:ph idx="6" type="title"/>
          </p:nvPr>
        </p:nvSpPr>
        <p:spPr>
          <a:xfrm>
            <a:off x="2261653" y="3359621"/>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2" name="Google Shape;172;p13"/>
          <p:cNvSpPr txBox="1"/>
          <p:nvPr>
            <p:ph idx="7" type="subTitle"/>
          </p:nvPr>
        </p:nvSpPr>
        <p:spPr>
          <a:xfrm>
            <a:off x="2261653" y="3838271"/>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 name="Google Shape;173;p13"/>
          <p:cNvSpPr txBox="1"/>
          <p:nvPr>
            <p:ph hasCustomPrompt="1" idx="8" type="title"/>
          </p:nvPr>
        </p:nvSpPr>
        <p:spPr>
          <a:xfrm>
            <a:off x="4023747" y="3310175"/>
            <a:ext cx="6441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74" name="Google Shape;174;p13"/>
          <p:cNvSpPr txBox="1"/>
          <p:nvPr>
            <p:ph idx="9" type="title"/>
          </p:nvPr>
        </p:nvSpPr>
        <p:spPr>
          <a:xfrm>
            <a:off x="5753328" y="3359621"/>
            <a:ext cx="2305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5" name="Google Shape;175;p13"/>
          <p:cNvSpPr txBox="1"/>
          <p:nvPr>
            <p:ph idx="13" type="subTitle"/>
          </p:nvPr>
        </p:nvSpPr>
        <p:spPr>
          <a:xfrm>
            <a:off x="5753328" y="3838271"/>
            <a:ext cx="2305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13"/>
          <p:cNvSpPr txBox="1"/>
          <p:nvPr>
            <p:ph hasCustomPrompt="1" idx="14" type="title"/>
          </p:nvPr>
        </p:nvSpPr>
        <p:spPr>
          <a:xfrm>
            <a:off x="7515422" y="3310175"/>
            <a:ext cx="644100" cy="34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idx="15"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84" name="Shape 184"/>
        <p:cNvGrpSpPr/>
        <p:nvPr/>
      </p:nvGrpSpPr>
      <p:grpSpPr>
        <a:xfrm>
          <a:off x="0" y="0"/>
          <a:ext cx="0" cy="0"/>
          <a:chOff x="0" y="0"/>
          <a:chExt cx="0" cy="0"/>
        </a:xfrm>
      </p:grpSpPr>
      <p:grpSp>
        <p:nvGrpSpPr>
          <p:cNvPr id="185" name="Google Shape;185;p14"/>
          <p:cNvGrpSpPr/>
          <p:nvPr/>
        </p:nvGrpSpPr>
        <p:grpSpPr>
          <a:xfrm>
            <a:off x="7914057" y="83663"/>
            <a:ext cx="1137830" cy="861541"/>
            <a:chOff x="2625225" y="855400"/>
            <a:chExt cx="1307700" cy="899687"/>
          </a:xfrm>
        </p:grpSpPr>
        <p:sp>
          <p:nvSpPr>
            <p:cNvPr id="186" name="Google Shape;186;p1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4"/>
          <p:cNvGrpSpPr/>
          <p:nvPr/>
        </p:nvGrpSpPr>
        <p:grpSpPr>
          <a:xfrm>
            <a:off x="142632" y="1226663"/>
            <a:ext cx="1137830" cy="861541"/>
            <a:chOff x="2625225" y="855400"/>
            <a:chExt cx="1307700" cy="899687"/>
          </a:xfrm>
        </p:grpSpPr>
        <p:sp>
          <p:nvSpPr>
            <p:cNvPr id="189" name="Google Shape;189;p1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4"/>
          <p:cNvGrpSpPr/>
          <p:nvPr/>
        </p:nvGrpSpPr>
        <p:grpSpPr>
          <a:xfrm>
            <a:off x="323275" y="322475"/>
            <a:ext cx="8490434" cy="4491900"/>
            <a:chOff x="323275" y="322475"/>
            <a:chExt cx="8490434" cy="4491900"/>
          </a:xfrm>
        </p:grpSpPr>
        <p:sp>
          <p:nvSpPr>
            <p:cNvPr id="192" name="Google Shape;192;p14"/>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4"/>
            <p:cNvGrpSpPr/>
            <p:nvPr/>
          </p:nvGrpSpPr>
          <p:grpSpPr>
            <a:xfrm flipH="1">
              <a:off x="331504" y="469451"/>
              <a:ext cx="8482204" cy="530259"/>
              <a:chOff x="716550" y="1893994"/>
              <a:chExt cx="7697100" cy="481179"/>
            </a:xfrm>
          </p:grpSpPr>
          <p:cxnSp>
            <p:nvCxnSpPr>
              <p:cNvPr id="194" name="Google Shape;194;p14"/>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195" name="Google Shape;195;p14"/>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 name="Google Shape;198;p14"/>
          <p:cNvGrpSpPr/>
          <p:nvPr/>
        </p:nvGrpSpPr>
        <p:grpSpPr>
          <a:xfrm>
            <a:off x="66432" y="3214726"/>
            <a:ext cx="1137830" cy="861541"/>
            <a:chOff x="2625225" y="855400"/>
            <a:chExt cx="1307700" cy="899687"/>
          </a:xfrm>
        </p:grpSpPr>
        <p:sp>
          <p:nvSpPr>
            <p:cNvPr id="199" name="Google Shape;199;p1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4"/>
          <p:cNvGrpSpPr/>
          <p:nvPr/>
        </p:nvGrpSpPr>
        <p:grpSpPr>
          <a:xfrm>
            <a:off x="7484119" y="4133026"/>
            <a:ext cx="1137830" cy="861541"/>
            <a:chOff x="2625225" y="855400"/>
            <a:chExt cx="1307700" cy="899687"/>
          </a:xfrm>
        </p:grpSpPr>
        <p:sp>
          <p:nvSpPr>
            <p:cNvPr id="202" name="Google Shape;202;p1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4"/>
          <p:cNvSpPr txBox="1"/>
          <p:nvPr>
            <p:ph type="title"/>
          </p:nvPr>
        </p:nvSpPr>
        <p:spPr>
          <a:xfrm>
            <a:off x="1698875" y="1319200"/>
            <a:ext cx="57462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1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5" name="Google Shape;205;p14"/>
          <p:cNvSpPr txBox="1"/>
          <p:nvPr>
            <p:ph idx="1" type="subTitle"/>
          </p:nvPr>
        </p:nvSpPr>
        <p:spPr>
          <a:xfrm>
            <a:off x="2483300" y="3283700"/>
            <a:ext cx="41775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6" name="Shape 206"/>
        <p:cNvGrpSpPr/>
        <p:nvPr/>
      </p:nvGrpSpPr>
      <p:grpSpPr>
        <a:xfrm>
          <a:off x="0" y="0"/>
          <a:ext cx="0" cy="0"/>
          <a:chOff x="0" y="0"/>
          <a:chExt cx="0" cy="0"/>
        </a:xfrm>
      </p:grpSpPr>
      <p:grpSp>
        <p:nvGrpSpPr>
          <p:cNvPr id="207" name="Google Shape;207;p15"/>
          <p:cNvGrpSpPr/>
          <p:nvPr/>
        </p:nvGrpSpPr>
        <p:grpSpPr>
          <a:xfrm>
            <a:off x="323275" y="322475"/>
            <a:ext cx="8490434" cy="4491900"/>
            <a:chOff x="323275" y="322475"/>
            <a:chExt cx="8490434" cy="4491900"/>
          </a:xfrm>
        </p:grpSpPr>
        <p:sp>
          <p:nvSpPr>
            <p:cNvPr id="208" name="Google Shape;208;p15"/>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5"/>
            <p:cNvGrpSpPr/>
            <p:nvPr/>
          </p:nvGrpSpPr>
          <p:grpSpPr>
            <a:xfrm flipH="1">
              <a:off x="331504" y="469451"/>
              <a:ext cx="8482204" cy="530259"/>
              <a:chOff x="716550" y="1893994"/>
              <a:chExt cx="7697100" cy="481179"/>
            </a:xfrm>
          </p:grpSpPr>
          <p:cxnSp>
            <p:nvCxnSpPr>
              <p:cNvPr id="210" name="Google Shape;210;p15"/>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211" name="Google Shape;211;p15"/>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 name="Google Shape;214;p15"/>
          <p:cNvSpPr txBox="1"/>
          <p:nvPr>
            <p:ph type="title"/>
          </p:nvPr>
        </p:nvSpPr>
        <p:spPr>
          <a:xfrm>
            <a:off x="1732538" y="1144875"/>
            <a:ext cx="26811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5" name="Google Shape;215;p15"/>
          <p:cNvSpPr txBox="1"/>
          <p:nvPr>
            <p:ph idx="1" type="subTitle"/>
          </p:nvPr>
        </p:nvSpPr>
        <p:spPr>
          <a:xfrm>
            <a:off x="2502013" y="2246800"/>
            <a:ext cx="4140000" cy="17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16" name="Google Shape;216;p15"/>
          <p:cNvGrpSpPr/>
          <p:nvPr/>
        </p:nvGrpSpPr>
        <p:grpSpPr>
          <a:xfrm>
            <a:off x="141025" y="1228495"/>
            <a:ext cx="1137900" cy="861417"/>
            <a:chOff x="2333960" y="2049193"/>
            <a:chExt cx="1137900" cy="861417"/>
          </a:xfrm>
        </p:grpSpPr>
        <p:sp>
          <p:nvSpPr>
            <p:cNvPr id="217" name="Google Shape;217;p15"/>
            <p:cNvSpPr/>
            <p:nvPr/>
          </p:nvSpPr>
          <p:spPr>
            <a:xfrm>
              <a:off x="2333960"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2333960"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5"/>
          <p:cNvGrpSpPr/>
          <p:nvPr/>
        </p:nvGrpSpPr>
        <p:grpSpPr>
          <a:xfrm>
            <a:off x="7898675" y="152407"/>
            <a:ext cx="1137900" cy="861417"/>
            <a:chOff x="2333960" y="2049193"/>
            <a:chExt cx="1137900" cy="861417"/>
          </a:xfrm>
        </p:grpSpPr>
        <p:sp>
          <p:nvSpPr>
            <p:cNvPr id="220" name="Google Shape;220;p15"/>
            <p:cNvSpPr/>
            <p:nvPr/>
          </p:nvSpPr>
          <p:spPr>
            <a:xfrm>
              <a:off x="2333960"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333960"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5"/>
          <p:cNvGrpSpPr/>
          <p:nvPr/>
        </p:nvGrpSpPr>
        <p:grpSpPr>
          <a:xfrm>
            <a:off x="7273275" y="2529082"/>
            <a:ext cx="1137900" cy="861417"/>
            <a:chOff x="2333960" y="2049193"/>
            <a:chExt cx="1137900" cy="861417"/>
          </a:xfrm>
        </p:grpSpPr>
        <p:sp>
          <p:nvSpPr>
            <p:cNvPr id="223" name="Google Shape;223;p15"/>
            <p:cNvSpPr/>
            <p:nvPr/>
          </p:nvSpPr>
          <p:spPr>
            <a:xfrm>
              <a:off x="2333960"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333960"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5"/>
          <p:cNvGrpSpPr/>
          <p:nvPr/>
        </p:nvGrpSpPr>
        <p:grpSpPr>
          <a:xfrm>
            <a:off x="645250" y="3594420"/>
            <a:ext cx="1137900" cy="861417"/>
            <a:chOff x="2333960" y="2049193"/>
            <a:chExt cx="1137900" cy="861417"/>
          </a:xfrm>
        </p:grpSpPr>
        <p:sp>
          <p:nvSpPr>
            <p:cNvPr id="226" name="Google Shape;226;p15"/>
            <p:cNvSpPr/>
            <p:nvPr/>
          </p:nvSpPr>
          <p:spPr>
            <a:xfrm>
              <a:off x="2333960"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333960"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28" name="Shape 228"/>
        <p:cNvGrpSpPr/>
        <p:nvPr/>
      </p:nvGrpSpPr>
      <p:grpSpPr>
        <a:xfrm>
          <a:off x="0" y="0"/>
          <a:ext cx="0" cy="0"/>
          <a:chOff x="0" y="0"/>
          <a:chExt cx="0" cy="0"/>
        </a:xfrm>
      </p:grpSpPr>
      <p:grpSp>
        <p:nvGrpSpPr>
          <p:cNvPr id="229" name="Google Shape;229;p16"/>
          <p:cNvGrpSpPr/>
          <p:nvPr/>
        </p:nvGrpSpPr>
        <p:grpSpPr>
          <a:xfrm>
            <a:off x="323275" y="322475"/>
            <a:ext cx="8490434" cy="4491900"/>
            <a:chOff x="323275" y="322475"/>
            <a:chExt cx="8490434" cy="4491900"/>
          </a:xfrm>
        </p:grpSpPr>
        <p:sp>
          <p:nvSpPr>
            <p:cNvPr id="230" name="Google Shape;230;p16"/>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6"/>
            <p:cNvGrpSpPr/>
            <p:nvPr/>
          </p:nvGrpSpPr>
          <p:grpSpPr>
            <a:xfrm flipH="1">
              <a:off x="331504" y="469451"/>
              <a:ext cx="8482204" cy="530259"/>
              <a:chOff x="716550" y="1893994"/>
              <a:chExt cx="7697100" cy="481179"/>
            </a:xfrm>
          </p:grpSpPr>
          <p:cxnSp>
            <p:nvCxnSpPr>
              <p:cNvPr id="232" name="Google Shape;232;p16"/>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233" name="Google Shape;233;p16"/>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6" name="Google Shape;236;p16"/>
          <p:cNvSpPr txBox="1"/>
          <p:nvPr>
            <p:ph type="title"/>
          </p:nvPr>
        </p:nvSpPr>
        <p:spPr>
          <a:xfrm flipH="1">
            <a:off x="4582025" y="1439448"/>
            <a:ext cx="3852000" cy="159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7" name="Google Shape;237;p16"/>
          <p:cNvSpPr txBox="1"/>
          <p:nvPr>
            <p:ph idx="1" type="subTitle"/>
          </p:nvPr>
        </p:nvSpPr>
        <p:spPr>
          <a:xfrm flipH="1">
            <a:off x="4582025" y="3018900"/>
            <a:ext cx="3852000" cy="121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238" name="Shape 238"/>
        <p:cNvGrpSpPr/>
        <p:nvPr/>
      </p:nvGrpSpPr>
      <p:grpSpPr>
        <a:xfrm>
          <a:off x="0" y="0"/>
          <a:ext cx="0" cy="0"/>
          <a:chOff x="0" y="0"/>
          <a:chExt cx="0" cy="0"/>
        </a:xfrm>
      </p:grpSpPr>
      <p:grpSp>
        <p:nvGrpSpPr>
          <p:cNvPr id="239" name="Google Shape;239;p17"/>
          <p:cNvGrpSpPr/>
          <p:nvPr/>
        </p:nvGrpSpPr>
        <p:grpSpPr>
          <a:xfrm>
            <a:off x="323275" y="322475"/>
            <a:ext cx="8490434" cy="4491900"/>
            <a:chOff x="323275" y="322475"/>
            <a:chExt cx="8490434" cy="4491900"/>
          </a:xfrm>
        </p:grpSpPr>
        <p:sp>
          <p:nvSpPr>
            <p:cNvPr id="240" name="Google Shape;240;p17"/>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a:off x="331504" y="469451"/>
              <a:ext cx="8482204" cy="530259"/>
              <a:chOff x="716550" y="1893994"/>
              <a:chExt cx="7697100" cy="481179"/>
            </a:xfrm>
          </p:grpSpPr>
          <p:cxnSp>
            <p:nvCxnSpPr>
              <p:cNvPr id="242" name="Google Shape;242;p17"/>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243" name="Google Shape;243;p17"/>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17"/>
          <p:cNvSpPr txBox="1"/>
          <p:nvPr>
            <p:ph type="title"/>
          </p:nvPr>
        </p:nvSpPr>
        <p:spPr>
          <a:xfrm>
            <a:off x="720000" y="1807725"/>
            <a:ext cx="3357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7" name="Google Shape;247;p17"/>
          <p:cNvSpPr txBox="1"/>
          <p:nvPr>
            <p:ph idx="1" type="subTitle"/>
          </p:nvPr>
        </p:nvSpPr>
        <p:spPr>
          <a:xfrm>
            <a:off x="720000" y="2532825"/>
            <a:ext cx="3357900" cy="127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9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s">
  <p:cSld name="CUSTOM_6">
    <p:spTree>
      <p:nvGrpSpPr>
        <p:cNvPr id="248" name="Shape 248"/>
        <p:cNvGrpSpPr/>
        <p:nvPr/>
      </p:nvGrpSpPr>
      <p:grpSpPr>
        <a:xfrm>
          <a:off x="0" y="0"/>
          <a:ext cx="0" cy="0"/>
          <a:chOff x="0" y="0"/>
          <a:chExt cx="0" cy="0"/>
        </a:xfrm>
      </p:grpSpPr>
      <p:grpSp>
        <p:nvGrpSpPr>
          <p:cNvPr id="249" name="Google Shape;249;p18"/>
          <p:cNvGrpSpPr/>
          <p:nvPr/>
        </p:nvGrpSpPr>
        <p:grpSpPr>
          <a:xfrm>
            <a:off x="323275" y="322475"/>
            <a:ext cx="8490434" cy="4491900"/>
            <a:chOff x="323275" y="322475"/>
            <a:chExt cx="8490434" cy="4491900"/>
          </a:xfrm>
        </p:grpSpPr>
        <p:sp>
          <p:nvSpPr>
            <p:cNvPr id="250" name="Google Shape;250;p18"/>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8"/>
            <p:cNvGrpSpPr/>
            <p:nvPr/>
          </p:nvGrpSpPr>
          <p:grpSpPr>
            <a:xfrm flipH="1">
              <a:off x="331504" y="469451"/>
              <a:ext cx="8482204" cy="530259"/>
              <a:chOff x="716550" y="1893994"/>
              <a:chExt cx="7697100" cy="481179"/>
            </a:xfrm>
          </p:grpSpPr>
          <p:cxnSp>
            <p:nvCxnSpPr>
              <p:cNvPr id="252" name="Google Shape;252;p18"/>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253" name="Google Shape;253;p18"/>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6" name="Google Shape;256;p18"/>
          <p:cNvSpPr txBox="1"/>
          <p:nvPr>
            <p:ph type="title"/>
          </p:nvPr>
        </p:nvSpPr>
        <p:spPr>
          <a:xfrm>
            <a:off x="1025476" y="2800350"/>
            <a:ext cx="175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18"/>
          <p:cNvSpPr txBox="1"/>
          <p:nvPr>
            <p:ph idx="1" type="subTitle"/>
          </p:nvPr>
        </p:nvSpPr>
        <p:spPr>
          <a:xfrm>
            <a:off x="815229" y="3346926"/>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18"/>
          <p:cNvSpPr txBox="1"/>
          <p:nvPr>
            <p:ph idx="2" type="title"/>
          </p:nvPr>
        </p:nvSpPr>
        <p:spPr>
          <a:xfrm>
            <a:off x="3722123" y="2800350"/>
            <a:ext cx="169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9" name="Google Shape;259;p18"/>
          <p:cNvSpPr txBox="1"/>
          <p:nvPr>
            <p:ph idx="3" type="subTitle"/>
          </p:nvPr>
        </p:nvSpPr>
        <p:spPr>
          <a:xfrm>
            <a:off x="3484215" y="3346926"/>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18"/>
          <p:cNvSpPr txBox="1"/>
          <p:nvPr>
            <p:ph idx="4" type="title"/>
          </p:nvPr>
        </p:nvSpPr>
        <p:spPr>
          <a:xfrm>
            <a:off x="6391312" y="2800350"/>
            <a:ext cx="169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1" name="Google Shape;261;p18"/>
          <p:cNvSpPr txBox="1"/>
          <p:nvPr>
            <p:ph idx="5" type="subTitle"/>
          </p:nvPr>
        </p:nvSpPr>
        <p:spPr>
          <a:xfrm>
            <a:off x="6153408" y="3346926"/>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2" name="Google Shape;262;p18"/>
          <p:cNvSpPr txBox="1"/>
          <p:nvPr>
            <p:ph idx="6"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s">
  <p:cSld name="CUSTOM_5">
    <p:spTree>
      <p:nvGrpSpPr>
        <p:cNvPr id="263" name="Shape 263"/>
        <p:cNvGrpSpPr/>
        <p:nvPr/>
      </p:nvGrpSpPr>
      <p:grpSpPr>
        <a:xfrm>
          <a:off x="0" y="0"/>
          <a:ext cx="0" cy="0"/>
          <a:chOff x="0" y="0"/>
          <a:chExt cx="0" cy="0"/>
        </a:xfrm>
      </p:grpSpPr>
      <p:grpSp>
        <p:nvGrpSpPr>
          <p:cNvPr id="264" name="Google Shape;264;p19"/>
          <p:cNvGrpSpPr/>
          <p:nvPr/>
        </p:nvGrpSpPr>
        <p:grpSpPr>
          <a:xfrm>
            <a:off x="323275" y="322475"/>
            <a:ext cx="8490434" cy="4491900"/>
            <a:chOff x="323275" y="322475"/>
            <a:chExt cx="8490434" cy="4491900"/>
          </a:xfrm>
        </p:grpSpPr>
        <p:sp>
          <p:nvSpPr>
            <p:cNvPr id="265" name="Google Shape;265;p19"/>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9"/>
            <p:cNvGrpSpPr/>
            <p:nvPr/>
          </p:nvGrpSpPr>
          <p:grpSpPr>
            <a:xfrm flipH="1">
              <a:off x="331504" y="469451"/>
              <a:ext cx="8482204" cy="530259"/>
              <a:chOff x="716550" y="1893994"/>
              <a:chExt cx="7697100" cy="481179"/>
            </a:xfrm>
          </p:grpSpPr>
          <p:cxnSp>
            <p:nvCxnSpPr>
              <p:cNvPr id="267" name="Google Shape;267;p19"/>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268" name="Google Shape;268;p19"/>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 name="Google Shape;271;p19"/>
          <p:cNvSpPr txBox="1"/>
          <p:nvPr>
            <p:ph type="title"/>
          </p:nvPr>
        </p:nvSpPr>
        <p:spPr>
          <a:xfrm>
            <a:off x="1060239" y="1683802"/>
            <a:ext cx="1978200" cy="4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2" name="Google Shape;272;p19"/>
          <p:cNvSpPr txBox="1"/>
          <p:nvPr>
            <p:ph idx="1" type="subTitle"/>
          </p:nvPr>
        </p:nvSpPr>
        <p:spPr>
          <a:xfrm>
            <a:off x="1060239" y="222697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3" name="Google Shape;273;p19"/>
          <p:cNvSpPr txBox="1"/>
          <p:nvPr>
            <p:ph idx="2" type="title"/>
          </p:nvPr>
        </p:nvSpPr>
        <p:spPr>
          <a:xfrm>
            <a:off x="6105660" y="1683802"/>
            <a:ext cx="1978200" cy="4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4" name="Google Shape;274;p19"/>
          <p:cNvSpPr txBox="1"/>
          <p:nvPr>
            <p:ph idx="3" type="subTitle"/>
          </p:nvPr>
        </p:nvSpPr>
        <p:spPr>
          <a:xfrm>
            <a:off x="6105660" y="222697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5" name="Google Shape;275;p19"/>
          <p:cNvSpPr txBox="1"/>
          <p:nvPr>
            <p:ph idx="4" type="title"/>
          </p:nvPr>
        </p:nvSpPr>
        <p:spPr>
          <a:xfrm>
            <a:off x="1060239" y="3117202"/>
            <a:ext cx="1978200" cy="4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6" name="Google Shape;276;p19"/>
          <p:cNvSpPr txBox="1"/>
          <p:nvPr>
            <p:ph idx="5" type="subTitle"/>
          </p:nvPr>
        </p:nvSpPr>
        <p:spPr>
          <a:xfrm>
            <a:off x="1060239" y="366037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7" name="Google Shape;277;p19"/>
          <p:cNvSpPr txBox="1"/>
          <p:nvPr>
            <p:ph idx="6" type="title"/>
          </p:nvPr>
        </p:nvSpPr>
        <p:spPr>
          <a:xfrm>
            <a:off x="6105660" y="3117202"/>
            <a:ext cx="1978200" cy="4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8" name="Google Shape;278;p19"/>
          <p:cNvSpPr txBox="1"/>
          <p:nvPr>
            <p:ph idx="7" type="subTitle"/>
          </p:nvPr>
        </p:nvSpPr>
        <p:spPr>
          <a:xfrm>
            <a:off x="6105660" y="3660377"/>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9" name="Google Shape;279;p19"/>
          <p:cNvSpPr txBox="1"/>
          <p:nvPr>
            <p:ph idx="8"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80" name="Shape 280"/>
        <p:cNvGrpSpPr/>
        <p:nvPr/>
      </p:nvGrpSpPr>
      <p:grpSpPr>
        <a:xfrm>
          <a:off x="0" y="0"/>
          <a:ext cx="0" cy="0"/>
          <a:chOff x="0" y="0"/>
          <a:chExt cx="0" cy="0"/>
        </a:xfrm>
      </p:grpSpPr>
      <p:grpSp>
        <p:nvGrpSpPr>
          <p:cNvPr id="281" name="Google Shape;281;p20"/>
          <p:cNvGrpSpPr/>
          <p:nvPr/>
        </p:nvGrpSpPr>
        <p:grpSpPr>
          <a:xfrm>
            <a:off x="323275" y="322475"/>
            <a:ext cx="8490434" cy="4491900"/>
            <a:chOff x="323275" y="322475"/>
            <a:chExt cx="8490434" cy="4491900"/>
          </a:xfrm>
        </p:grpSpPr>
        <p:sp>
          <p:nvSpPr>
            <p:cNvPr id="282" name="Google Shape;282;p20"/>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a:off x="331504" y="469451"/>
              <a:ext cx="8482204" cy="530259"/>
              <a:chOff x="716550" y="1893994"/>
              <a:chExt cx="7697100" cy="481179"/>
            </a:xfrm>
          </p:grpSpPr>
          <p:cxnSp>
            <p:nvCxnSpPr>
              <p:cNvPr id="284" name="Google Shape;284;p20"/>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285" name="Google Shape;285;p20"/>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20"/>
          <p:cNvSpPr txBox="1"/>
          <p:nvPr>
            <p:ph type="title"/>
          </p:nvPr>
        </p:nvSpPr>
        <p:spPr>
          <a:xfrm>
            <a:off x="1028275" y="1626750"/>
            <a:ext cx="1734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9" name="Google Shape;289;p20"/>
          <p:cNvSpPr txBox="1"/>
          <p:nvPr>
            <p:ph idx="1" type="subTitle"/>
          </p:nvPr>
        </p:nvSpPr>
        <p:spPr>
          <a:xfrm>
            <a:off x="902575" y="22894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0" name="Google Shape;290;p20"/>
          <p:cNvSpPr txBox="1"/>
          <p:nvPr>
            <p:ph idx="2" type="title"/>
          </p:nvPr>
        </p:nvSpPr>
        <p:spPr>
          <a:xfrm>
            <a:off x="3724862" y="1626750"/>
            <a:ext cx="1734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1" name="Google Shape;291;p20"/>
          <p:cNvSpPr txBox="1"/>
          <p:nvPr>
            <p:ph idx="3" type="subTitle"/>
          </p:nvPr>
        </p:nvSpPr>
        <p:spPr>
          <a:xfrm>
            <a:off x="3599162" y="22894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2" name="Google Shape;292;p20"/>
          <p:cNvSpPr txBox="1"/>
          <p:nvPr>
            <p:ph idx="4" type="title"/>
          </p:nvPr>
        </p:nvSpPr>
        <p:spPr>
          <a:xfrm>
            <a:off x="1028275" y="3055025"/>
            <a:ext cx="1734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3" name="Google Shape;293;p20"/>
          <p:cNvSpPr txBox="1"/>
          <p:nvPr>
            <p:ph idx="5" type="subTitle"/>
          </p:nvPr>
        </p:nvSpPr>
        <p:spPr>
          <a:xfrm>
            <a:off x="902575" y="37177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 name="Google Shape;294;p20"/>
          <p:cNvSpPr txBox="1"/>
          <p:nvPr>
            <p:ph idx="6" type="title"/>
          </p:nvPr>
        </p:nvSpPr>
        <p:spPr>
          <a:xfrm>
            <a:off x="3724862" y="3055025"/>
            <a:ext cx="1734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5" name="Google Shape;295;p20"/>
          <p:cNvSpPr txBox="1"/>
          <p:nvPr>
            <p:ph idx="7" type="subTitle"/>
          </p:nvPr>
        </p:nvSpPr>
        <p:spPr>
          <a:xfrm>
            <a:off x="3599162" y="37177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 name="Google Shape;296;p20"/>
          <p:cNvSpPr txBox="1"/>
          <p:nvPr>
            <p:ph idx="8" type="title"/>
          </p:nvPr>
        </p:nvSpPr>
        <p:spPr>
          <a:xfrm>
            <a:off x="6381262" y="1626750"/>
            <a:ext cx="1734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7" name="Google Shape;297;p20"/>
          <p:cNvSpPr txBox="1"/>
          <p:nvPr>
            <p:ph idx="9" type="subTitle"/>
          </p:nvPr>
        </p:nvSpPr>
        <p:spPr>
          <a:xfrm>
            <a:off x="6255562" y="22894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20"/>
          <p:cNvSpPr txBox="1"/>
          <p:nvPr>
            <p:ph idx="13" type="title"/>
          </p:nvPr>
        </p:nvSpPr>
        <p:spPr>
          <a:xfrm>
            <a:off x="6381262" y="3055025"/>
            <a:ext cx="1734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9" name="Google Shape;299;p20"/>
          <p:cNvSpPr txBox="1"/>
          <p:nvPr>
            <p:ph idx="14" type="subTitle"/>
          </p:nvPr>
        </p:nvSpPr>
        <p:spPr>
          <a:xfrm>
            <a:off x="6255562" y="37177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0" name="Google Shape;300;p20"/>
          <p:cNvSpPr txBox="1"/>
          <p:nvPr>
            <p:ph idx="15"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5" name="Google Shape;35;p3"/>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3"/>
          <p:cNvSpPr txBox="1"/>
          <p:nvPr>
            <p:ph type="title"/>
          </p:nvPr>
        </p:nvSpPr>
        <p:spPr>
          <a:xfrm>
            <a:off x="926575" y="2473800"/>
            <a:ext cx="3348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2" name="Google Shape;42;p3"/>
          <p:cNvSpPr txBox="1"/>
          <p:nvPr>
            <p:ph hasCustomPrompt="1" idx="2" type="title"/>
          </p:nvPr>
        </p:nvSpPr>
        <p:spPr>
          <a:xfrm>
            <a:off x="403125" y="1384975"/>
            <a:ext cx="1666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 name="Google Shape;43;p3"/>
          <p:cNvSpPr txBox="1"/>
          <p:nvPr>
            <p:ph idx="1" type="subTitle"/>
          </p:nvPr>
        </p:nvSpPr>
        <p:spPr>
          <a:xfrm>
            <a:off x="1186825" y="3408661"/>
            <a:ext cx="2827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01" name="Shape 301"/>
        <p:cNvGrpSpPr/>
        <p:nvPr/>
      </p:nvGrpSpPr>
      <p:grpSpPr>
        <a:xfrm>
          <a:off x="0" y="0"/>
          <a:ext cx="0" cy="0"/>
          <a:chOff x="0" y="0"/>
          <a:chExt cx="0" cy="0"/>
        </a:xfrm>
      </p:grpSpPr>
      <p:grpSp>
        <p:nvGrpSpPr>
          <p:cNvPr id="302" name="Google Shape;302;p21"/>
          <p:cNvGrpSpPr/>
          <p:nvPr/>
        </p:nvGrpSpPr>
        <p:grpSpPr>
          <a:xfrm>
            <a:off x="323275" y="322475"/>
            <a:ext cx="8490434" cy="4491900"/>
            <a:chOff x="323275" y="322475"/>
            <a:chExt cx="8490434" cy="4491900"/>
          </a:xfrm>
        </p:grpSpPr>
        <p:sp>
          <p:nvSpPr>
            <p:cNvPr id="303" name="Google Shape;303;p21"/>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1"/>
            <p:cNvGrpSpPr/>
            <p:nvPr/>
          </p:nvGrpSpPr>
          <p:grpSpPr>
            <a:xfrm flipH="1">
              <a:off x="331504" y="469451"/>
              <a:ext cx="8482204" cy="530259"/>
              <a:chOff x="716550" y="1893994"/>
              <a:chExt cx="7697100" cy="481179"/>
            </a:xfrm>
          </p:grpSpPr>
          <p:cxnSp>
            <p:nvCxnSpPr>
              <p:cNvPr id="305" name="Google Shape;305;p21"/>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06" name="Google Shape;306;p21"/>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9" name="Google Shape;309;p21"/>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10"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21" name="Google Shape;321;p22"/>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22"/>
          <p:cNvSpPr txBox="1"/>
          <p:nvPr>
            <p:ph idx="1" type="body"/>
          </p:nvPr>
        </p:nvSpPr>
        <p:spPr>
          <a:xfrm>
            <a:off x="1226575" y="1533475"/>
            <a:ext cx="6690900" cy="2466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p:txBody>
      </p:sp>
      <p:sp>
        <p:nvSpPr>
          <p:cNvPr id="328" name="Google Shape;328;p22"/>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329" name="Shape 329"/>
        <p:cNvGrpSpPr/>
        <p:nvPr/>
      </p:nvGrpSpPr>
      <p:grpSpPr>
        <a:xfrm>
          <a:off x="0" y="0"/>
          <a:ext cx="0" cy="0"/>
          <a:chOff x="0" y="0"/>
          <a:chExt cx="0" cy="0"/>
        </a:xfrm>
      </p:grpSpPr>
      <p:grpSp>
        <p:nvGrpSpPr>
          <p:cNvPr id="330" name="Google Shape;330;p23"/>
          <p:cNvGrpSpPr/>
          <p:nvPr/>
        </p:nvGrpSpPr>
        <p:grpSpPr>
          <a:xfrm>
            <a:off x="7103119" y="67463"/>
            <a:ext cx="1137830" cy="861541"/>
            <a:chOff x="2625225" y="855400"/>
            <a:chExt cx="1307700" cy="899687"/>
          </a:xfrm>
        </p:grpSpPr>
        <p:sp>
          <p:nvSpPr>
            <p:cNvPr id="331" name="Google Shape;331;p2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3"/>
          <p:cNvGrpSpPr/>
          <p:nvPr/>
        </p:nvGrpSpPr>
        <p:grpSpPr>
          <a:xfrm>
            <a:off x="66432" y="1150463"/>
            <a:ext cx="1137830" cy="861541"/>
            <a:chOff x="2625225" y="855400"/>
            <a:chExt cx="1307700" cy="899687"/>
          </a:xfrm>
        </p:grpSpPr>
        <p:sp>
          <p:nvSpPr>
            <p:cNvPr id="334" name="Google Shape;334;p2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3"/>
          <p:cNvGrpSpPr/>
          <p:nvPr/>
        </p:nvGrpSpPr>
        <p:grpSpPr>
          <a:xfrm>
            <a:off x="323275" y="322475"/>
            <a:ext cx="8490434" cy="4491900"/>
            <a:chOff x="323275" y="322475"/>
            <a:chExt cx="8490434" cy="4491900"/>
          </a:xfrm>
        </p:grpSpPr>
        <p:sp>
          <p:nvSpPr>
            <p:cNvPr id="337" name="Google Shape;337;p23"/>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23"/>
            <p:cNvGrpSpPr/>
            <p:nvPr/>
          </p:nvGrpSpPr>
          <p:grpSpPr>
            <a:xfrm flipH="1">
              <a:off x="331504" y="469451"/>
              <a:ext cx="8482204" cy="530259"/>
              <a:chOff x="716550" y="1893994"/>
              <a:chExt cx="7697100" cy="481179"/>
            </a:xfrm>
          </p:grpSpPr>
          <p:cxnSp>
            <p:nvCxnSpPr>
              <p:cNvPr id="339" name="Google Shape;339;p23"/>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40" name="Google Shape;340;p23"/>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 name="Google Shape;343;p23"/>
          <p:cNvGrpSpPr/>
          <p:nvPr/>
        </p:nvGrpSpPr>
        <p:grpSpPr>
          <a:xfrm>
            <a:off x="142632" y="3214726"/>
            <a:ext cx="1137830" cy="861541"/>
            <a:chOff x="2625225" y="855400"/>
            <a:chExt cx="1307700" cy="899687"/>
          </a:xfrm>
        </p:grpSpPr>
        <p:sp>
          <p:nvSpPr>
            <p:cNvPr id="344" name="Google Shape;344;p2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3"/>
          <p:cNvGrpSpPr/>
          <p:nvPr/>
        </p:nvGrpSpPr>
        <p:grpSpPr>
          <a:xfrm>
            <a:off x="7865119" y="1656876"/>
            <a:ext cx="1137830" cy="861541"/>
            <a:chOff x="2625225" y="855400"/>
            <a:chExt cx="1307700" cy="899687"/>
          </a:xfrm>
        </p:grpSpPr>
        <p:sp>
          <p:nvSpPr>
            <p:cNvPr id="347" name="Google Shape;347;p23"/>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23"/>
          <p:cNvSpPr txBox="1"/>
          <p:nvPr>
            <p:ph hasCustomPrompt="1" type="title"/>
          </p:nvPr>
        </p:nvSpPr>
        <p:spPr>
          <a:xfrm>
            <a:off x="2295900" y="1337894"/>
            <a:ext cx="4552200" cy="76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51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50" name="Google Shape;350;p23"/>
          <p:cNvSpPr txBox="1"/>
          <p:nvPr>
            <p:ph idx="1" type="subTitle"/>
          </p:nvPr>
        </p:nvSpPr>
        <p:spPr>
          <a:xfrm>
            <a:off x="2554350" y="2028931"/>
            <a:ext cx="40353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351" name="Google Shape;351;p23"/>
          <p:cNvSpPr txBox="1"/>
          <p:nvPr>
            <p:ph hasCustomPrompt="1" idx="2" type="title"/>
          </p:nvPr>
        </p:nvSpPr>
        <p:spPr>
          <a:xfrm>
            <a:off x="2295900" y="3074619"/>
            <a:ext cx="4552200" cy="76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51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52" name="Google Shape;352;p23"/>
          <p:cNvSpPr txBox="1"/>
          <p:nvPr>
            <p:ph idx="3" type="subTitle"/>
          </p:nvPr>
        </p:nvSpPr>
        <p:spPr>
          <a:xfrm>
            <a:off x="2554350" y="3765706"/>
            <a:ext cx="40353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53" name="Shape 353"/>
        <p:cNvGrpSpPr/>
        <p:nvPr/>
      </p:nvGrpSpPr>
      <p:grpSpPr>
        <a:xfrm>
          <a:off x="0" y="0"/>
          <a:ext cx="0" cy="0"/>
          <a:chOff x="0" y="0"/>
          <a:chExt cx="0" cy="0"/>
        </a:xfrm>
      </p:grpSpPr>
      <p:grpSp>
        <p:nvGrpSpPr>
          <p:cNvPr id="354" name="Google Shape;354;p24"/>
          <p:cNvGrpSpPr/>
          <p:nvPr/>
        </p:nvGrpSpPr>
        <p:grpSpPr>
          <a:xfrm>
            <a:off x="7865107" y="4106601"/>
            <a:ext cx="1137830" cy="861541"/>
            <a:chOff x="2625225" y="855400"/>
            <a:chExt cx="1307700" cy="899687"/>
          </a:xfrm>
        </p:grpSpPr>
        <p:sp>
          <p:nvSpPr>
            <p:cNvPr id="355" name="Google Shape;355;p2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4"/>
          <p:cNvGrpSpPr/>
          <p:nvPr/>
        </p:nvGrpSpPr>
        <p:grpSpPr>
          <a:xfrm>
            <a:off x="7103119" y="67463"/>
            <a:ext cx="1137830" cy="861541"/>
            <a:chOff x="2625225" y="855400"/>
            <a:chExt cx="1307700" cy="899687"/>
          </a:xfrm>
        </p:grpSpPr>
        <p:sp>
          <p:nvSpPr>
            <p:cNvPr id="358" name="Google Shape;358;p2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4"/>
          <p:cNvGrpSpPr/>
          <p:nvPr/>
        </p:nvGrpSpPr>
        <p:grpSpPr>
          <a:xfrm>
            <a:off x="66432" y="1150463"/>
            <a:ext cx="1137830" cy="861541"/>
            <a:chOff x="2625225" y="855400"/>
            <a:chExt cx="1307700" cy="899687"/>
          </a:xfrm>
        </p:grpSpPr>
        <p:sp>
          <p:nvSpPr>
            <p:cNvPr id="361" name="Google Shape;361;p2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24"/>
          <p:cNvGrpSpPr/>
          <p:nvPr/>
        </p:nvGrpSpPr>
        <p:grpSpPr>
          <a:xfrm>
            <a:off x="323275" y="322475"/>
            <a:ext cx="8490434" cy="4491900"/>
            <a:chOff x="323275" y="322475"/>
            <a:chExt cx="8490434" cy="4491900"/>
          </a:xfrm>
        </p:grpSpPr>
        <p:sp>
          <p:nvSpPr>
            <p:cNvPr id="364" name="Google Shape;364;p24"/>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4"/>
            <p:cNvGrpSpPr/>
            <p:nvPr/>
          </p:nvGrpSpPr>
          <p:grpSpPr>
            <a:xfrm flipH="1">
              <a:off x="331504" y="469451"/>
              <a:ext cx="8482204" cy="530259"/>
              <a:chOff x="716550" y="1893994"/>
              <a:chExt cx="7697100" cy="481179"/>
            </a:xfrm>
          </p:grpSpPr>
          <p:cxnSp>
            <p:nvCxnSpPr>
              <p:cNvPr id="366" name="Google Shape;366;p24"/>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67" name="Google Shape;367;p24"/>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 name="Google Shape;370;p24"/>
          <p:cNvGrpSpPr/>
          <p:nvPr/>
        </p:nvGrpSpPr>
        <p:grpSpPr>
          <a:xfrm>
            <a:off x="66432" y="4182801"/>
            <a:ext cx="1137830" cy="861541"/>
            <a:chOff x="2625225" y="855400"/>
            <a:chExt cx="1307700" cy="899687"/>
          </a:xfrm>
        </p:grpSpPr>
        <p:sp>
          <p:nvSpPr>
            <p:cNvPr id="371" name="Google Shape;371;p2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4"/>
          <p:cNvSpPr txBox="1"/>
          <p:nvPr>
            <p:ph idx="1" type="subTitle"/>
          </p:nvPr>
        </p:nvSpPr>
        <p:spPr>
          <a:xfrm>
            <a:off x="2854763" y="1901417"/>
            <a:ext cx="3434700" cy="14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4" name="Google Shape;374;p24"/>
          <p:cNvSpPr txBox="1"/>
          <p:nvPr>
            <p:ph type="title"/>
          </p:nvPr>
        </p:nvSpPr>
        <p:spPr>
          <a:xfrm>
            <a:off x="2646113" y="1177296"/>
            <a:ext cx="3852000" cy="85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75" name="Google Shape;375;p24"/>
          <p:cNvGrpSpPr/>
          <p:nvPr/>
        </p:nvGrpSpPr>
        <p:grpSpPr>
          <a:xfrm>
            <a:off x="7828119" y="1229926"/>
            <a:ext cx="1137830" cy="861541"/>
            <a:chOff x="2625225" y="855400"/>
            <a:chExt cx="1307700" cy="899687"/>
          </a:xfrm>
        </p:grpSpPr>
        <p:sp>
          <p:nvSpPr>
            <p:cNvPr id="376" name="Google Shape;376;p24"/>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24"/>
          <p:cNvSpPr txBox="1"/>
          <p:nvPr/>
        </p:nvSpPr>
        <p:spPr>
          <a:xfrm>
            <a:off x="2589150" y="3810546"/>
            <a:ext cx="3965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rgbClr val="434343"/>
                </a:solidFill>
                <a:latin typeface="Lato"/>
                <a:ea typeface="Lato"/>
                <a:cs typeface="Lato"/>
                <a:sym typeface="Lato"/>
              </a:rPr>
              <a:t>CREDITS: This presentation template was created by </a:t>
            </a:r>
            <a:r>
              <a:rPr lang="en" sz="1000">
                <a:solidFill>
                  <a:srgbClr val="434343"/>
                </a:solidFill>
                <a:uFill>
                  <a:noFill/>
                </a:uFill>
                <a:latin typeface="Lato"/>
                <a:ea typeface="Lato"/>
                <a:cs typeface="Lato"/>
                <a:sym typeface="Lato"/>
                <a:hlinkClick r:id="rId2">
                  <a:extLst>
                    <a:ext uri="{A12FA001-AC4F-418D-AE19-62706E023703}">
                      <ahyp:hlinkClr val="tx"/>
                    </a:ext>
                  </a:extLst>
                </a:hlinkClick>
              </a:rPr>
              <a:t>Slidesgo</a:t>
            </a:r>
            <a:r>
              <a:rPr lang="en" sz="1000">
                <a:solidFill>
                  <a:srgbClr val="434343"/>
                </a:solidFill>
                <a:latin typeface="Lato"/>
                <a:ea typeface="Lato"/>
                <a:cs typeface="Lato"/>
                <a:sym typeface="Lato"/>
              </a:rPr>
              <a:t>, including icons by </a:t>
            </a:r>
            <a:r>
              <a:rPr lang="en" sz="1000">
                <a:solidFill>
                  <a:srgbClr val="434343"/>
                </a:solidFill>
                <a:uFill>
                  <a:noFill/>
                </a:uFill>
                <a:latin typeface="Lato"/>
                <a:ea typeface="Lato"/>
                <a:cs typeface="Lato"/>
                <a:sym typeface="Lato"/>
                <a:hlinkClick r:id="rId3">
                  <a:extLst>
                    <a:ext uri="{A12FA001-AC4F-418D-AE19-62706E023703}">
                      <ahyp:hlinkClr val="tx"/>
                    </a:ext>
                  </a:extLst>
                </a:hlinkClick>
              </a:rPr>
              <a:t>Flaticon</a:t>
            </a:r>
            <a:r>
              <a:rPr lang="en" sz="1000">
                <a:solidFill>
                  <a:srgbClr val="434343"/>
                </a:solidFill>
                <a:latin typeface="Lato"/>
                <a:ea typeface="Lato"/>
                <a:cs typeface="Lato"/>
                <a:sym typeface="Lato"/>
              </a:rPr>
              <a:t>, and infographics &amp; images by </a:t>
            </a:r>
            <a:r>
              <a:rPr lang="en" sz="1000">
                <a:solidFill>
                  <a:srgbClr val="434343"/>
                </a:solidFill>
                <a:uFill>
                  <a:noFill/>
                </a:uFill>
                <a:latin typeface="Lato"/>
                <a:ea typeface="Lato"/>
                <a:cs typeface="Lato"/>
                <a:sym typeface="Lato"/>
                <a:hlinkClick r:id="rId4">
                  <a:extLst>
                    <a:ext uri="{A12FA001-AC4F-418D-AE19-62706E023703}">
                      <ahyp:hlinkClr val="tx"/>
                    </a:ext>
                  </a:extLst>
                </a:hlinkClick>
              </a:rPr>
              <a:t>Freepik</a:t>
            </a:r>
            <a:endParaRPr sz="1000">
              <a:solidFill>
                <a:srgbClr val="434343"/>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ONLY_1_2">
    <p:spTree>
      <p:nvGrpSpPr>
        <p:cNvPr id="379"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84" name="Google Shape;384;p25"/>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solidFill>
          <a:srgbClr val="FFD966"/>
        </a:solidFill>
      </p:bgPr>
    </p:bg>
    <p:spTree>
      <p:nvGrpSpPr>
        <p:cNvPr id="387"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398" name="Google Shape;398;p26"/>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grpSp>
        <p:nvGrpSpPr>
          <p:cNvPr id="48" name="Google Shape;48;p4"/>
          <p:cNvGrpSpPr/>
          <p:nvPr/>
        </p:nvGrpSpPr>
        <p:grpSpPr>
          <a:xfrm>
            <a:off x="323275" y="322475"/>
            <a:ext cx="8490434" cy="4491900"/>
            <a:chOff x="323275" y="322475"/>
            <a:chExt cx="8490434" cy="4491900"/>
          </a:xfrm>
        </p:grpSpPr>
        <p:sp>
          <p:nvSpPr>
            <p:cNvPr id="49" name="Google Shape;49;p4"/>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4"/>
            <p:cNvGrpSpPr/>
            <p:nvPr/>
          </p:nvGrpSpPr>
          <p:grpSpPr>
            <a:xfrm flipH="1">
              <a:off x="331504" y="469451"/>
              <a:ext cx="8482204" cy="530259"/>
              <a:chOff x="716550" y="1893994"/>
              <a:chExt cx="7697100" cy="481179"/>
            </a:xfrm>
          </p:grpSpPr>
          <p:cxnSp>
            <p:nvCxnSpPr>
              <p:cNvPr id="51" name="Google Shape;51;p4"/>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52" name="Google Shape;52;p4"/>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 name="Google Shape;55;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56" name="Google Shape;56;p4"/>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62" name="Google Shape;62;p5"/>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 name="Google Shape;65;p5"/>
          <p:cNvSpPr txBox="1"/>
          <p:nvPr>
            <p:ph type="title"/>
          </p:nvPr>
        </p:nvSpPr>
        <p:spPr>
          <a:xfrm>
            <a:off x="1924624" y="2775447"/>
            <a:ext cx="1926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5"/>
          <p:cNvSpPr txBox="1"/>
          <p:nvPr>
            <p:ph idx="2" type="title"/>
          </p:nvPr>
        </p:nvSpPr>
        <p:spPr>
          <a:xfrm>
            <a:off x="5280898" y="2775447"/>
            <a:ext cx="19269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5"/>
          <p:cNvSpPr txBox="1"/>
          <p:nvPr>
            <p:ph idx="1" type="subTitle"/>
          </p:nvPr>
        </p:nvSpPr>
        <p:spPr>
          <a:xfrm>
            <a:off x="5073175" y="3460195"/>
            <a:ext cx="2357100" cy="75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5"/>
          <p:cNvSpPr txBox="1"/>
          <p:nvPr>
            <p:ph idx="3" type="subTitle"/>
          </p:nvPr>
        </p:nvSpPr>
        <p:spPr>
          <a:xfrm>
            <a:off x="1716925" y="3460195"/>
            <a:ext cx="2357100" cy="75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5"/>
          <p:cNvSpPr txBox="1"/>
          <p:nvPr>
            <p:ph idx="4"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75" name="Google Shape;75;p6"/>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6"/>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grpSp>
        <p:nvGrpSpPr>
          <p:cNvPr id="80" name="Google Shape;80;p7"/>
          <p:cNvGrpSpPr/>
          <p:nvPr/>
        </p:nvGrpSpPr>
        <p:grpSpPr>
          <a:xfrm>
            <a:off x="323275" y="322475"/>
            <a:ext cx="8490434" cy="4491900"/>
            <a:chOff x="323275" y="322475"/>
            <a:chExt cx="8490434" cy="4491900"/>
          </a:xfrm>
        </p:grpSpPr>
        <p:sp>
          <p:nvSpPr>
            <p:cNvPr id="81" name="Google Shape;81;p7"/>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7"/>
            <p:cNvGrpSpPr/>
            <p:nvPr/>
          </p:nvGrpSpPr>
          <p:grpSpPr>
            <a:xfrm flipH="1">
              <a:off x="331504" y="469451"/>
              <a:ext cx="8482204" cy="530259"/>
              <a:chOff x="716550" y="1893994"/>
              <a:chExt cx="7697100" cy="481179"/>
            </a:xfrm>
          </p:grpSpPr>
          <p:cxnSp>
            <p:nvCxnSpPr>
              <p:cNvPr id="83" name="Google Shape;83;p7"/>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84" name="Google Shape;84;p7"/>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 name="Google Shape;87;p7"/>
          <p:cNvSpPr txBox="1"/>
          <p:nvPr>
            <p:ph idx="1" type="subTitle"/>
          </p:nvPr>
        </p:nvSpPr>
        <p:spPr>
          <a:xfrm>
            <a:off x="720000" y="1386477"/>
            <a:ext cx="3881400" cy="303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8" name="Google Shape;88;p7"/>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100" name="Google Shape;100;p8"/>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8"/>
          <p:cNvSpPr txBox="1"/>
          <p:nvPr>
            <p:ph type="title"/>
          </p:nvPr>
        </p:nvSpPr>
        <p:spPr>
          <a:xfrm>
            <a:off x="1381550" y="1691300"/>
            <a:ext cx="6381000" cy="23706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fmla="val 2739" name="adj"/>
              </a:avLst>
            </a:prstGeom>
            <a:solidFill>
              <a:schemeClr val="lt2"/>
            </a:solidFill>
            <a:ln cap="flat" cmpd="sng" w="28575">
              <a:solidFill>
                <a:schemeClr val="dk1"/>
              </a:solidFill>
              <a:prstDash val="solid"/>
              <a:round/>
              <a:headEnd len="sm" w="sm" type="none"/>
              <a:tailEnd len="sm" w="sm" type="none"/>
            </a:ln>
            <a:effectLst>
              <a:outerShdw rotWithShape="0" algn="bl" dir="2640000" dist="142875">
                <a:srgbClr val="2D2E27"/>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cap="flat" cmpd="sng" w="28575">
                <a:solidFill>
                  <a:schemeClr val="dk1"/>
                </a:solidFill>
                <a:prstDash val="solid"/>
                <a:round/>
                <a:headEnd len="med" w="med" type="none"/>
                <a:tailEnd len="med" w="med" type="none"/>
              </a:ln>
            </p:spPr>
          </p:cxnSp>
          <p:sp>
            <p:nvSpPr>
              <p:cNvPr id="121" name="Google Shape;121;p9"/>
              <p:cNvSpPr/>
              <p:nvPr/>
            </p:nvSpPr>
            <p:spPr>
              <a:xfrm>
                <a:off x="7471295"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7768543" y="1893994"/>
                <a:ext cx="140400" cy="140400"/>
              </a:xfrm>
              <a:prstGeom prst="ellipse">
                <a:avLst/>
              </a:prstGeom>
              <a:solidFill>
                <a:schemeClr val="lt2"/>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8065792" y="1893994"/>
                <a:ext cx="140400" cy="140400"/>
              </a:xfrm>
              <a:prstGeom prst="ellipse">
                <a:avLst/>
              </a:prstGeom>
              <a:solidFill>
                <a:schemeClr val="accent1"/>
              </a:solidFill>
              <a:ln cap="flat" cmpd="sng" w="28575">
                <a:solidFill>
                  <a:schemeClr val="dk1"/>
                </a:solidFill>
                <a:prstDash val="solid"/>
                <a:round/>
                <a:headEnd len="sm" w="sm" type="none"/>
                <a:tailEnd len="sm" w="sm" type="none"/>
              </a:ln>
              <a:effectLst>
                <a:outerShdw rotWithShape="0" algn="bl" dir="3600000" dist="2857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9"/>
          <p:cNvSpPr txBox="1"/>
          <p:nvPr>
            <p:ph type="title"/>
          </p:nvPr>
        </p:nvSpPr>
        <p:spPr>
          <a:xfrm>
            <a:off x="2246525" y="1427521"/>
            <a:ext cx="4650900" cy="16344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8" name="Google Shape;128;p9"/>
          <p:cNvSpPr txBox="1"/>
          <p:nvPr>
            <p:ph idx="1" type="subTitle"/>
          </p:nvPr>
        </p:nvSpPr>
        <p:spPr>
          <a:xfrm>
            <a:off x="1877625" y="2970471"/>
            <a:ext cx="5388900" cy="155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2625225" y="986787"/>
              <a:ext cx="1307700" cy="7683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2" name="Shape 132"/>
        <p:cNvGrpSpPr/>
        <p:nvPr/>
      </p:nvGrpSpPr>
      <p:grpSpPr>
        <a:xfrm>
          <a:off x="0" y="0"/>
          <a:ext cx="0" cy="0"/>
          <a:chOff x="0" y="0"/>
          <a:chExt cx="0" cy="0"/>
        </a:xfrm>
      </p:grpSpPr>
      <p:sp>
        <p:nvSpPr>
          <p:cNvPr id="133" name="Google Shape;133;p10"/>
          <p:cNvSpPr txBox="1"/>
          <p:nvPr>
            <p:ph type="title"/>
          </p:nvPr>
        </p:nvSpPr>
        <p:spPr>
          <a:xfrm>
            <a:off x="817050" y="1196798"/>
            <a:ext cx="3633900" cy="111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8325" y="445025"/>
            <a:ext cx="78672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arela Round"/>
              <a:buNone/>
              <a:defRPr b="1" sz="3000">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638325" y="1152475"/>
            <a:ext cx="78672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indent="-317500" lvl="1" marL="9144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27"/>
          <p:cNvSpPr/>
          <p:nvPr/>
        </p:nvSpPr>
        <p:spPr>
          <a:xfrm>
            <a:off x="2551475" y="3511050"/>
            <a:ext cx="4041000" cy="998100"/>
          </a:xfrm>
          <a:prstGeom prst="roundRect">
            <a:avLst>
              <a:gd fmla="val 6740" name="adj"/>
            </a:avLst>
          </a:prstGeom>
          <a:solidFill>
            <a:srgbClr val="F6F2E3"/>
          </a:solidFill>
          <a:ln cap="flat" cmpd="sng" w="28575">
            <a:solidFill>
              <a:schemeClr val="dk1"/>
            </a:solidFill>
            <a:prstDash val="solid"/>
            <a:round/>
            <a:headEnd len="sm" w="sm" type="none"/>
            <a:tailEnd len="sm" w="sm" type="none"/>
          </a:ln>
          <a:effectLst>
            <a:outerShdw rotWithShape="0" algn="bl" dir="3960000" dist="8572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txBox="1"/>
          <p:nvPr>
            <p:ph type="ctrTitle"/>
          </p:nvPr>
        </p:nvSpPr>
        <p:spPr>
          <a:xfrm>
            <a:off x="1172975" y="1367705"/>
            <a:ext cx="6798000" cy="1871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4200">
                <a:solidFill>
                  <a:srgbClr val="434343"/>
                </a:solidFill>
              </a:rPr>
              <a:t>Milestone 3</a:t>
            </a:r>
            <a:endParaRPr sz="4200">
              <a:solidFill>
                <a:srgbClr val="434343"/>
              </a:solidFill>
            </a:endParaRPr>
          </a:p>
          <a:p>
            <a:pPr indent="0" lvl="0" marL="0" rtl="0" algn="l">
              <a:lnSpc>
                <a:spcPct val="100000"/>
              </a:lnSpc>
              <a:spcBef>
                <a:spcPts val="1200"/>
              </a:spcBef>
              <a:spcAft>
                <a:spcPts val="1200"/>
              </a:spcAft>
              <a:buNone/>
            </a:pPr>
            <a:r>
              <a:rPr lang="en" sz="2611">
                <a:solidFill>
                  <a:srgbClr val="434343"/>
                </a:solidFill>
              </a:rPr>
              <a:t>Multi-threaded, In-Memory &amp; Durable L-Store Database</a:t>
            </a:r>
            <a:endParaRPr/>
          </a:p>
        </p:txBody>
      </p:sp>
      <p:sp>
        <p:nvSpPr>
          <p:cNvPr id="413" name="Google Shape;413;p27"/>
          <p:cNvSpPr txBox="1"/>
          <p:nvPr>
            <p:ph idx="1" type="subTitle"/>
          </p:nvPr>
        </p:nvSpPr>
        <p:spPr>
          <a:xfrm>
            <a:off x="2551475" y="3524625"/>
            <a:ext cx="3949800" cy="998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434343"/>
                </a:solidFill>
                <a:latin typeface="Varela Round"/>
                <a:ea typeface="Varela Round"/>
                <a:cs typeface="Varela Round"/>
                <a:sym typeface="Varela Round"/>
              </a:rPr>
              <a:t>Patrick Chan | Sonya Gomez Enriquez |</a:t>
            </a:r>
            <a:endParaRPr sz="1500">
              <a:solidFill>
                <a:srgbClr val="434343"/>
              </a:solidFill>
              <a:latin typeface="Varela Round"/>
              <a:ea typeface="Varela Round"/>
              <a:cs typeface="Varela Round"/>
              <a:sym typeface="Varela Round"/>
            </a:endParaRPr>
          </a:p>
          <a:p>
            <a:pPr indent="0" lvl="0" marL="0" rtl="0" algn="ctr">
              <a:lnSpc>
                <a:spcPct val="115000"/>
              </a:lnSpc>
              <a:spcBef>
                <a:spcPts val="0"/>
              </a:spcBef>
              <a:spcAft>
                <a:spcPts val="0"/>
              </a:spcAft>
              <a:buNone/>
            </a:pPr>
            <a:r>
              <a:rPr lang="en" sz="1500">
                <a:solidFill>
                  <a:srgbClr val="434343"/>
                </a:solidFill>
                <a:latin typeface="Varela Round"/>
                <a:ea typeface="Varela Round"/>
                <a:cs typeface="Varela Round"/>
                <a:sym typeface="Varela Round"/>
              </a:rPr>
              <a:t>Kevin Guan | Jai Malegaonkar |</a:t>
            </a:r>
            <a:endParaRPr sz="1500">
              <a:solidFill>
                <a:srgbClr val="434343"/>
              </a:solidFill>
              <a:latin typeface="Varela Round"/>
              <a:ea typeface="Varela Round"/>
              <a:cs typeface="Varela Round"/>
              <a:sym typeface="Varela Round"/>
            </a:endParaRPr>
          </a:p>
          <a:p>
            <a:pPr indent="0" lvl="0" marL="0" rtl="0" algn="ctr">
              <a:lnSpc>
                <a:spcPct val="115000"/>
              </a:lnSpc>
              <a:spcBef>
                <a:spcPts val="0"/>
              </a:spcBef>
              <a:spcAft>
                <a:spcPts val="0"/>
              </a:spcAft>
              <a:buNone/>
            </a:pPr>
            <a:r>
              <a:rPr lang="en" sz="1500">
                <a:solidFill>
                  <a:srgbClr val="434343"/>
                </a:solidFill>
                <a:latin typeface="Varela Round"/>
                <a:ea typeface="Varela Round"/>
                <a:cs typeface="Varela Round"/>
                <a:sym typeface="Varela Round"/>
              </a:rPr>
              <a:t>Donna Moon</a:t>
            </a:r>
            <a:endParaRPr sz="1100">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6"/>
          <p:cNvSpPr txBox="1"/>
          <p:nvPr>
            <p:ph idx="1" type="body"/>
          </p:nvPr>
        </p:nvSpPr>
        <p:spPr>
          <a:xfrm>
            <a:off x="720000" y="1372725"/>
            <a:ext cx="7704000" cy="9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2"/>
                </a:solidFill>
                <a:latin typeface="Varela Round"/>
                <a:ea typeface="Varela Round"/>
                <a:cs typeface="Varela Round"/>
                <a:sym typeface="Varela Round"/>
              </a:rPr>
              <a:t>Fixed</a:t>
            </a:r>
            <a:r>
              <a:rPr b="1" lang="en" sz="1400">
                <a:solidFill>
                  <a:schemeClr val="dk2"/>
                </a:solidFill>
                <a:latin typeface="Varela Round"/>
                <a:ea typeface="Varela Round"/>
                <a:cs typeface="Varela Round"/>
                <a:sym typeface="Varela Round"/>
              </a:rPr>
              <a:t>:</a:t>
            </a:r>
            <a:br>
              <a:rPr lang="en" sz="1400">
                <a:latin typeface="Varela Round"/>
                <a:ea typeface="Varela Round"/>
                <a:cs typeface="Varela Round"/>
                <a:sym typeface="Varela Round"/>
              </a:rPr>
            </a:br>
            <a:endParaRPr sz="1400">
              <a:latin typeface="Varela Round"/>
              <a:ea typeface="Varela Round"/>
              <a:cs typeface="Varela Round"/>
              <a:sym typeface="Varela Round"/>
            </a:endParaRPr>
          </a:p>
          <a:p>
            <a:pPr indent="-304800" lvl="0" marL="457200" rtl="0" algn="l">
              <a:spcBef>
                <a:spcPts val="0"/>
              </a:spcBef>
              <a:spcAft>
                <a:spcPts val="0"/>
              </a:spcAft>
              <a:buSzPts val="1200"/>
              <a:buFont typeface="Varela Round"/>
              <a:buChar char="●"/>
            </a:pPr>
            <a:r>
              <a:rPr lang="en" sz="1400">
                <a:latin typeface="Varela Round"/>
                <a:ea typeface="Varela Round"/>
                <a:cs typeface="Varela Round"/>
                <a:sym typeface="Varela Round"/>
              </a:rPr>
              <a:t>No more in place update, we will create a new base page file after each merge.</a:t>
            </a:r>
            <a:endParaRPr sz="1400">
              <a:latin typeface="Varela Round"/>
              <a:ea typeface="Varela Round"/>
              <a:cs typeface="Varela Round"/>
              <a:sym typeface="Varela Round"/>
            </a:endParaRPr>
          </a:p>
        </p:txBody>
      </p:sp>
      <p:sp>
        <p:nvSpPr>
          <p:cNvPr id="498" name="Google Shape;498;p36"/>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Merge Update</a:t>
            </a:r>
            <a:endParaRPr/>
          </a:p>
        </p:txBody>
      </p:sp>
      <p:sp>
        <p:nvSpPr>
          <p:cNvPr id="499" name="Google Shape;499;p36"/>
          <p:cNvSpPr txBox="1"/>
          <p:nvPr/>
        </p:nvSpPr>
        <p:spPr>
          <a:xfrm>
            <a:off x="720025" y="2474300"/>
            <a:ext cx="770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Varela Round"/>
                <a:ea typeface="Varela Round"/>
                <a:cs typeface="Varela Round"/>
                <a:sym typeface="Varela Round"/>
              </a:rPr>
              <a:t>New: only merge stable data</a:t>
            </a:r>
            <a:endParaRPr b="1">
              <a:solidFill>
                <a:schemeClr val="dk2"/>
              </a:solidFill>
              <a:latin typeface="Varela Round"/>
              <a:ea typeface="Varela Round"/>
              <a:cs typeface="Varela Round"/>
              <a:sym typeface="Varela Round"/>
            </a:endParaRPr>
          </a:p>
          <a:p>
            <a:pPr indent="0" lvl="0" marL="0" rtl="0" algn="l">
              <a:spcBef>
                <a:spcPts val="0"/>
              </a:spcBef>
              <a:spcAft>
                <a:spcPts val="0"/>
              </a:spcAft>
              <a:buNone/>
            </a:pPr>
            <a:r>
              <a:t/>
            </a:r>
            <a:endParaRPr b="1">
              <a:solidFill>
                <a:schemeClr val="dk2"/>
              </a:solidFill>
              <a:latin typeface="Varela Round"/>
              <a:ea typeface="Varela Round"/>
              <a:cs typeface="Varela Round"/>
              <a:sym typeface="Varela Round"/>
            </a:endParaRPr>
          </a:p>
          <a:p>
            <a:pPr indent="-304800" lvl="0" marL="457200" rtl="0" algn="l">
              <a:spcBef>
                <a:spcPts val="0"/>
              </a:spcBef>
              <a:spcAft>
                <a:spcPts val="0"/>
              </a:spcAft>
              <a:buClr>
                <a:srgbClr val="434343"/>
              </a:buClr>
              <a:buSzPts val="1200"/>
              <a:buFont typeface="Varela Round"/>
              <a:buChar char="●"/>
            </a:pPr>
            <a:r>
              <a:rPr lang="en">
                <a:solidFill>
                  <a:srgbClr val="434343"/>
                </a:solidFill>
                <a:latin typeface="Varela Round"/>
                <a:ea typeface="Varela Round"/>
                <a:cs typeface="Varela Round"/>
                <a:sym typeface="Varela Round"/>
              </a:rPr>
              <a:t>Merge worker will ignore the base page if it contains uncommitted base record.</a:t>
            </a:r>
            <a:br>
              <a:rPr lang="en">
                <a:solidFill>
                  <a:srgbClr val="434343"/>
                </a:solidFill>
                <a:latin typeface="Varela Round"/>
                <a:ea typeface="Varela Round"/>
                <a:cs typeface="Varela Round"/>
                <a:sym typeface="Varela Round"/>
              </a:rPr>
            </a:br>
            <a:endParaRPr>
              <a:solidFill>
                <a:srgbClr val="434343"/>
              </a:solidFill>
              <a:latin typeface="Varela Round"/>
              <a:ea typeface="Varela Round"/>
              <a:cs typeface="Varela Round"/>
              <a:sym typeface="Varela Round"/>
            </a:endParaRPr>
          </a:p>
          <a:p>
            <a:pPr indent="-304800" lvl="0" marL="457200" rtl="0" algn="l">
              <a:spcBef>
                <a:spcPts val="0"/>
              </a:spcBef>
              <a:spcAft>
                <a:spcPts val="0"/>
              </a:spcAft>
              <a:buClr>
                <a:srgbClr val="434343"/>
              </a:buClr>
              <a:buSzPts val="1200"/>
              <a:buFont typeface="Varela Round"/>
              <a:buChar char="●"/>
            </a:pPr>
            <a:r>
              <a:rPr lang="en">
                <a:solidFill>
                  <a:srgbClr val="434343"/>
                </a:solidFill>
                <a:latin typeface="Varela Round"/>
                <a:ea typeface="Varela Round"/>
                <a:cs typeface="Varela Round"/>
                <a:sym typeface="Varela Round"/>
              </a:rPr>
              <a:t>Merge worker will ignore all the tail records that are not committed. (i.e. base record indirection value is less than the RID of the tail record)</a:t>
            </a:r>
            <a:endParaRPr>
              <a:solidFill>
                <a:srgbClr val="434343"/>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7"/>
          <p:cNvSpPr txBox="1"/>
          <p:nvPr>
            <p:ph idx="1" type="body"/>
          </p:nvPr>
        </p:nvSpPr>
        <p:spPr>
          <a:xfrm>
            <a:off x="720000" y="2843351"/>
            <a:ext cx="7704000" cy="17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Varela Round"/>
                <a:ea typeface="Varela Round"/>
                <a:cs typeface="Varela Round"/>
                <a:sym typeface="Varela Round"/>
              </a:rPr>
              <a:t>Machine Information: </a:t>
            </a:r>
            <a:br>
              <a:rPr lang="en" sz="900">
                <a:latin typeface="Varela Round"/>
                <a:ea typeface="Varela Round"/>
                <a:cs typeface="Varela Round"/>
                <a:sym typeface="Varela Round"/>
              </a:rPr>
            </a:br>
            <a:r>
              <a:rPr lang="en" sz="900">
                <a:latin typeface="Varela Round"/>
                <a:ea typeface="Varela Round"/>
                <a:cs typeface="Varela Round"/>
                <a:sym typeface="Varela Round"/>
              </a:rPr>
              <a:t>Apple M1 Pro CPU @ 3.22GHz, 10 cores 32 GB RAM</a:t>
            </a:r>
            <a:br>
              <a:rPr lang="en" sz="900">
                <a:latin typeface="Varela Round"/>
                <a:ea typeface="Varela Round"/>
                <a:cs typeface="Varela Round"/>
                <a:sym typeface="Varela Round"/>
              </a:rPr>
            </a:br>
            <a:r>
              <a:rPr lang="en" sz="900">
                <a:latin typeface="Varela Round"/>
                <a:ea typeface="Varela Round"/>
                <a:cs typeface="Varela Round"/>
                <a:sym typeface="Varela Round"/>
              </a:rPr>
              <a:t>10k insert, select, and update using 1, 2, 4, and 8 threads</a:t>
            </a:r>
            <a:endParaRPr sz="900">
              <a:latin typeface="Varela Round"/>
              <a:ea typeface="Varela Round"/>
              <a:cs typeface="Varela Round"/>
              <a:sym typeface="Varela Round"/>
            </a:endParaRPr>
          </a:p>
          <a:p>
            <a:pPr indent="0" lvl="0" marL="0" rtl="0" algn="l">
              <a:spcBef>
                <a:spcPts val="1600"/>
              </a:spcBef>
              <a:spcAft>
                <a:spcPts val="1600"/>
              </a:spcAft>
              <a:buNone/>
            </a:pPr>
            <a:r>
              <a:rPr lang="en" sz="1000">
                <a:latin typeface="Varela Round"/>
                <a:ea typeface="Varela Round"/>
                <a:cs typeface="Varela Round"/>
                <a:sym typeface="Varela Round"/>
              </a:rPr>
              <a:t>Results:</a:t>
            </a:r>
            <a:br>
              <a:rPr lang="en" sz="1000">
                <a:latin typeface="Varela Round"/>
                <a:ea typeface="Varela Round"/>
                <a:cs typeface="Varela Round"/>
                <a:sym typeface="Varela Round"/>
              </a:rPr>
            </a:br>
            <a:r>
              <a:rPr lang="en" sz="1000">
                <a:latin typeface="Varela Round"/>
                <a:ea typeface="Varela Round"/>
                <a:cs typeface="Varela Round"/>
                <a:sym typeface="Varela Round"/>
              </a:rPr>
              <a:t>  - More threads != faster</a:t>
            </a:r>
            <a:br>
              <a:rPr lang="en" sz="1000">
                <a:latin typeface="Varela Round"/>
                <a:ea typeface="Varela Round"/>
                <a:cs typeface="Varela Round"/>
                <a:sym typeface="Varela Round"/>
              </a:rPr>
            </a:br>
            <a:r>
              <a:rPr lang="en" sz="1000">
                <a:latin typeface="Varela Round"/>
                <a:ea typeface="Varela Round"/>
                <a:cs typeface="Varela Round"/>
                <a:sym typeface="Varela Round"/>
              </a:rPr>
              <a:t>  - For insert only transactions, we should use 2 threads.</a:t>
            </a:r>
            <a:br>
              <a:rPr lang="en" sz="1000">
                <a:latin typeface="Varela Round"/>
                <a:ea typeface="Varela Round"/>
                <a:cs typeface="Varela Round"/>
                <a:sym typeface="Varela Round"/>
              </a:rPr>
            </a:br>
            <a:r>
              <a:rPr lang="en" sz="1000">
                <a:latin typeface="Varela Round"/>
                <a:ea typeface="Varela Round"/>
                <a:cs typeface="Varela Round"/>
                <a:sym typeface="Varela Round"/>
              </a:rPr>
              <a:t>  - For select and update only </a:t>
            </a:r>
            <a:r>
              <a:rPr lang="en" sz="1000">
                <a:latin typeface="Varela Round"/>
                <a:ea typeface="Varela Round"/>
                <a:cs typeface="Varela Round"/>
                <a:sym typeface="Varela Round"/>
              </a:rPr>
              <a:t>transactions, we should use 4 threads.</a:t>
            </a:r>
            <a:br>
              <a:rPr lang="en" sz="1000">
                <a:latin typeface="Varela Round"/>
                <a:ea typeface="Varela Round"/>
                <a:cs typeface="Varela Round"/>
                <a:sym typeface="Varela Round"/>
              </a:rPr>
            </a:br>
            <a:r>
              <a:rPr lang="en" sz="1000">
                <a:latin typeface="Varela Round"/>
                <a:ea typeface="Varela Round"/>
                <a:cs typeface="Varela Round"/>
                <a:sym typeface="Varela Round"/>
              </a:rPr>
              <a:t>  - Potential explanation:  Global Interpreter Lock</a:t>
            </a:r>
            <a:endParaRPr sz="1000">
              <a:latin typeface="Varela Round"/>
              <a:ea typeface="Varela Round"/>
              <a:cs typeface="Varela Round"/>
              <a:sym typeface="Varela Round"/>
            </a:endParaRPr>
          </a:p>
        </p:txBody>
      </p:sp>
      <p:sp>
        <p:nvSpPr>
          <p:cNvPr id="505" name="Google Shape;505;p37"/>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t>
            </a:r>
            <a:r>
              <a:rPr lang="en"/>
              <a:t>erformance</a:t>
            </a:r>
            <a:endParaRPr/>
          </a:p>
        </p:txBody>
      </p:sp>
      <p:pic>
        <p:nvPicPr>
          <p:cNvPr id="506" name="Google Shape;506;p37"/>
          <p:cNvPicPr preferRelativeResize="0"/>
          <p:nvPr/>
        </p:nvPicPr>
        <p:blipFill>
          <a:blip r:embed="rId3">
            <a:alphaModFix/>
          </a:blip>
          <a:stretch>
            <a:fillRect/>
          </a:stretch>
        </p:blipFill>
        <p:spPr>
          <a:xfrm>
            <a:off x="336725" y="1014725"/>
            <a:ext cx="2807359" cy="1684426"/>
          </a:xfrm>
          <a:prstGeom prst="rect">
            <a:avLst/>
          </a:prstGeom>
          <a:noFill/>
          <a:ln>
            <a:noFill/>
          </a:ln>
        </p:spPr>
      </p:pic>
      <p:pic>
        <p:nvPicPr>
          <p:cNvPr id="507" name="Google Shape;507;p37"/>
          <p:cNvPicPr preferRelativeResize="0"/>
          <p:nvPr/>
        </p:nvPicPr>
        <p:blipFill>
          <a:blip r:embed="rId4">
            <a:alphaModFix/>
          </a:blip>
          <a:stretch>
            <a:fillRect/>
          </a:stretch>
        </p:blipFill>
        <p:spPr>
          <a:xfrm>
            <a:off x="3159675" y="1014725"/>
            <a:ext cx="2807388" cy="1684426"/>
          </a:xfrm>
          <a:prstGeom prst="rect">
            <a:avLst/>
          </a:prstGeom>
          <a:noFill/>
          <a:ln>
            <a:noFill/>
          </a:ln>
        </p:spPr>
      </p:pic>
      <p:pic>
        <p:nvPicPr>
          <p:cNvPr id="508" name="Google Shape;508;p37"/>
          <p:cNvPicPr preferRelativeResize="0"/>
          <p:nvPr/>
        </p:nvPicPr>
        <p:blipFill>
          <a:blip r:embed="rId5">
            <a:alphaModFix/>
          </a:blip>
          <a:stretch>
            <a:fillRect/>
          </a:stretch>
        </p:blipFill>
        <p:spPr>
          <a:xfrm>
            <a:off x="5982675" y="1014725"/>
            <a:ext cx="2807368" cy="1684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8"/>
          <p:cNvSpPr txBox="1"/>
          <p:nvPr>
            <p:ph idx="1" type="subTitle"/>
          </p:nvPr>
        </p:nvSpPr>
        <p:spPr>
          <a:xfrm>
            <a:off x="1757250" y="1625875"/>
            <a:ext cx="5629500" cy="271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Non-cumulative tail design</a:t>
            </a:r>
            <a:br>
              <a:rPr lang="en" sz="1600">
                <a:latin typeface="Varela Round"/>
                <a:ea typeface="Varela Round"/>
                <a:cs typeface="Varela Round"/>
                <a:sym typeface="Varela Round"/>
              </a:rPr>
            </a:br>
            <a:r>
              <a:rPr lang="en" sz="1600">
                <a:latin typeface="Varela Round"/>
                <a:ea typeface="Varela Round"/>
                <a:cs typeface="Varela Round"/>
                <a:sym typeface="Varela Round"/>
              </a:rPr>
              <a:t> - In real life, cumulative tail approach is impractical.</a:t>
            </a:r>
            <a:br>
              <a:rPr lang="en" sz="1600">
                <a:latin typeface="Varela Round"/>
                <a:ea typeface="Varela Round"/>
                <a:cs typeface="Varela Round"/>
                <a:sym typeface="Varela Round"/>
              </a:rPr>
            </a:br>
            <a:r>
              <a:rPr lang="en" sz="1600">
                <a:latin typeface="Varela Round"/>
                <a:ea typeface="Varela Round"/>
                <a:cs typeface="Varela Round"/>
                <a:sym typeface="Varela Round"/>
              </a:rPr>
              <a:t> - Non-cumulative tail makes merge more userful.</a:t>
            </a:r>
            <a:br>
              <a:rPr lang="en" sz="1600">
                <a:latin typeface="Varela Round"/>
                <a:ea typeface="Varela Round"/>
                <a:cs typeface="Varela Round"/>
                <a:sym typeface="Varela Round"/>
              </a:rPr>
            </a:b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QueCC instead of 2PL</a:t>
            </a:r>
            <a:br>
              <a:rPr lang="en" sz="1600">
                <a:latin typeface="Varela Round"/>
                <a:ea typeface="Varela Round"/>
                <a:cs typeface="Varela Round"/>
                <a:sym typeface="Varela Round"/>
              </a:rPr>
            </a:br>
            <a:r>
              <a:rPr lang="en" sz="1600">
                <a:latin typeface="Varela Round"/>
                <a:ea typeface="Varela Round"/>
                <a:cs typeface="Varela Round"/>
                <a:sym typeface="Varela Round"/>
              </a:rPr>
              <a:t> - Don’t need to abort</a:t>
            </a:r>
            <a:br>
              <a:rPr lang="en" sz="1600">
                <a:latin typeface="Varela Round"/>
                <a:ea typeface="Varela Round"/>
                <a:cs typeface="Varela Round"/>
                <a:sym typeface="Varela Round"/>
              </a:rPr>
            </a:b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Use m</a:t>
            </a:r>
            <a:r>
              <a:rPr lang="en" sz="1600">
                <a:latin typeface="Varela Round"/>
                <a:ea typeface="Varela Round"/>
                <a:cs typeface="Varela Round"/>
                <a:sym typeface="Varela Round"/>
              </a:rPr>
              <a:t>ultiprocessing  instead of multithreading</a:t>
            </a:r>
            <a:br>
              <a:rPr lang="en" sz="1600">
                <a:latin typeface="Varela Round"/>
                <a:ea typeface="Varela Round"/>
                <a:cs typeface="Varela Round"/>
                <a:sym typeface="Varela Round"/>
              </a:rPr>
            </a:br>
            <a:r>
              <a:rPr lang="en" sz="1600">
                <a:latin typeface="Varela Round"/>
                <a:ea typeface="Varela Round"/>
                <a:cs typeface="Varela Round"/>
                <a:sym typeface="Varela Round"/>
              </a:rPr>
              <a:t> - Multiprocessing will utilize multiple cores</a:t>
            </a:r>
            <a:endParaRPr sz="1600">
              <a:latin typeface="Varela Round"/>
              <a:ea typeface="Varela Round"/>
              <a:cs typeface="Varela Round"/>
              <a:sym typeface="Varela Round"/>
            </a:endParaRPr>
          </a:p>
        </p:txBody>
      </p:sp>
      <p:sp>
        <p:nvSpPr>
          <p:cNvPr id="514" name="Google Shape;514;p38"/>
          <p:cNvSpPr txBox="1"/>
          <p:nvPr>
            <p:ph type="title"/>
          </p:nvPr>
        </p:nvSpPr>
        <p:spPr>
          <a:xfrm>
            <a:off x="720000" y="450448"/>
            <a:ext cx="7704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Final Thoughts</a:t>
            </a:r>
            <a:endParaRPr sz="3000"/>
          </a:p>
        </p:txBody>
      </p:sp>
      <p:sp>
        <p:nvSpPr>
          <p:cNvPr id="515" name="Google Shape;515;p38"/>
          <p:cNvSpPr txBox="1"/>
          <p:nvPr/>
        </p:nvSpPr>
        <p:spPr>
          <a:xfrm>
            <a:off x="1313425" y="1164175"/>
            <a:ext cx="50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Varela Round"/>
                <a:ea typeface="Varela Round"/>
                <a:cs typeface="Varela Round"/>
                <a:sym typeface="Varela Round"/>
              </a:rPr>
              <a:t>How can we improve?</a:t>
            </a:r>
            <a:endParaRPr sz="1800">
              <a:solidFill>
                <a:schemeClr val="dk2"/>
              </a:solidFill>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p:nvPr/>
        </p:nvSpPr>
        <p:spPr>
          <a:xfrm>
            <a:off x="6005501" y="2366825"/>
            <a:ext cx="2352000" cy="441000"/>
          </a:xfrm>
          <a:prstGeom prst="roundRect">
            <a:avLst>
              <a:gd fmla="val 6740" name="adj"/>
            </a:avLst>
          </a:prstGeom>
          <a:solidFill>
            <a:schemeClr val="lt2"/>
          </a:solidFill>
          <a:ln cap="flat" cmpd="sng" w="28575">
            <a:solidFill>
              <a:schemeClr val="dk1"/>
            </a:solidFill>
            <a:prstDash val="solid"/>
            <a:round/>
            <a:headEnd len="sm" w="sm" type="none"/>
            <a:tailEnd len="sm" w="sm" type="none"/>
          </a:ln>
          <a:effectLst>
            <a:outerShdw rotWithShape="0" algn="bl" dir="3960000" dist="8572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775700" y="2351250"/>
            <a:ext cx="2352000" cy="441000"/>
          </a:xfrm>
          <a:prstGeom prst="roundRect">
            <a:avLst>
              <a:gd fmla="val 6740" name="adj"/>
            </a:avLst>
          </a:prstGeom>
          <a:solidFill>
            <a:schemeClr val="lt2"/>
          </a:solidFill>
          <a:ln cap="flat" cmpd="sng" w="28575">
            <a:solidFill>
              <a:schemeClr val="dk1"/>
            </a:solidFill>
            <a:prstDash val="solid"/>
            <a:round/>
            <a:headEnd len="sm" w="sm" type="none"/>
            <a:tailEnd len="sm" w="sm" type="none"/>
          </a:ln>
          <a:effectLst>
            <a:outerShdw rotWithShape="0" algn="bl" dir="3960000" dist="8572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txBox="1"/>
          <p:nvPr>
            <p:ph type="title"/>
          </p:nvPr>
        </p:nvSpPr>
        <p:spPr>
          <a:xfrm>
            <a:off x="775700" y="2328600"/>
            <a:ext cx="2352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Locks and Latches</a:t>
            </a:r>
            <a:endParaRPr sz="1700"/>
          </a:p>
        </p:txBody>
      </p:sp>
      <p:sp>
        <p:nvSpPr>
          <p:cNvPr id="421" name="Google Shape;421;p28"/>
          <p:cNvSpPr txBox="1"/>
          <p:nvPr>
            <p:ph idx="2" type="title"/>
          </p:nvPr>
        </p:nvSpPr>
        <p:spPr>
          <a:xfrm>
            <a:off x="6005488" y="2328588"/>
            <a:ext cx="2352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Atomicity</a:t>
            </a:r>
            <a:endParaRPr sz="2300"/>
          </a:p>
        </p:txBody>
      </p:sp>
      <p:sp>
        <p:nvSpPr>
          <p:cNvPr id="422" name="Google Shape;422;p28"/>
          <p:cNvSpPr txBox="1"/>
          <p:nvPr>
            <p:ph idx="6"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Goals</a:t>
            </a:r>
            <a:endParaRPr/>
          </a:p>
        </p:txBody>
      </p:sp>
      <p:sp>
        <p:nvSpPr>
          <p:cNvPr id="423" name="Google Shape;423;p28"/>
          <p:cNvSpPr txBox="1"/>
          <p:nvPr>
            <p:ph idx="1" type="subTitle"/>
          </p:nvPr>
        </p:nvSpPr>
        <p:spPr>
          <a:xfrm>
            <a:off x="952388" y="2640099"/>
            <a:ext cx="2175300" cy="16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 locks and latches to ensure data is safe while potentially being accessed by multiple threads</a:t>
            </a:r>
            <a:endParaRPr/>
          </a:p>
        </p:txBody>
      </p:sp>
      <p:sp>
        <p:nvSpPr>
          <p:cNvPr id="424" name="Google Shape;424;p28"/>
          <p:cNvSpPr txBox="1"/>
          <p:nvPr>
            <p:ph idx="3" type="subTitle"/>
          </p:nvPr>
        </p:nvSpPr>
        <p:spPr>
          <a:xfrm>
            <a:off x="6182200" y="2812949"/>
            <a:ext cx="2175300" cy="16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 strict 2PL policy with a no-wait property; Will either full process and commit transaction or abort transaction and undo changes </a:t>
            </a:r>
            <a:endParaRPr/>
          </a:p>
        </p:txBody>
      </p:sp>
      <p:grpSp>
        <p:nvGrpSpPr>
          <p:cNvPr id="425" name="Google Shape;425;p28"/>
          <p:cNvGrpSpPr/>
          <p:nvPr/>
        </p:nvGrpSpPr>
        <p:grpSpPr>
          <a:xfrm>
            <a:off x="1460379" y="1328571"/>
            <a:ext cx="1137900" cy="861417"/>
            <a:chOff x="2333960" y="2049193"/>
            <a:chExt cx="1137900" cy="861417"/>
          </a:xfrm>
        </p:grpSpPr>
        <p:sp>
          <p:nvSpPr>
            <p:cNvPr id="426" name="Google Shape;426;p28"/>
            <p:cNvSpPr/>
            <p:nvPr/>
          </p:nvSpPr>
          <p:spPr>
            <a:xfrm>
              <a:off x="2333960"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2333960"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8"/>
          <p:cNvGrpSpPr/>
          <p:nvPr/>
        </p:nvGrpSpPr>
        <p:grpSpPr>
          <a:xfrm>
            <a:off x="6612540" y="1328571"/>
            <a:ext cx="1137900" cy="861417"/>
            <a:chOff x="5690232" y="2049193"/>
            <a:chExt cx="1137900" cy="861417"/>
          </a:xfrm>
        </p:grpSpPr>
        <p:sp>
          <p:nvSpPr>
            <p:cNvPr id="429" name="Google Shape;429;p28"/>
            <p:cNvSpPr/>
            <p:nvPr/>
          </p:nvSpPr>
          <p:spPr>
            <a:xfrm>
              <a:off x="5690233"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690232"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28"/>
          <p:cNvSpPr/>
          <p:nvPr/>
        </p:nvSpPr>
        <p:spPr>
          <a:xfrm>
            <a:off x="3390599" y="2371962"/>
            <a:ext cx="2352000" cy="441000"/>
          </a:xfrm>
          <a:prstGeom prst="roundRect">
            <a:avLst>
              <a:gd fmla="val 6740" name="adj"/>
            </a:avLst>
          </a:prstGeom>
          <a:solidFill>
            <a:schemeClr val="lt2"/>
          </a:solidFill>
          <a:ln cap="flat" cmpd="sng" w="28575">
            <a:solidFill>
              <a:schemeClr val="dk1"/>
            </a:solidFill>
            <a:prstDash val="solid"/>
            <a:round/>
            <a:headEnd len="sm" w="sm" type="none"/>
            <a:tailEnd len="sm" w="sm" type="none"/>
          </a:ln>
          <a:effectLst>
            <a:outerShdw rotWithShape="0" algn="bl" dir="3960000" dist="85725">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txBox="1"/>
          <p:nvPr>
            <p:ph idx="4" type="title"/>
          </p:nvPr>
        </p:nvSpPr>
        <p:spPr>
          <a:xfrm>
            <a:off x="3396025" y="2328600"/>
            <a:ext cx="2352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50"/>
              <a:t>Concurrency Control</a:t>
            </a:r>
            <a:endParaRPr sz="1550"/>
          </a:p>
        </p:txBody>
      </p:sp>
      <p:sp>
        <p:nvSpPr>
          <p:cNvPr id="433" name="Google Shape;433;p28"/>
          <p:cNvSpPr txBox="1"/>
          <p:nvPr>
            <p:ph idx="5" type="subTitle"/>
          </p:nvPr>
        </p:nvSpPr>
        <p:spPr>
          <a:xfrm>
            <a:off x="3478950" y="2640099"/>
            <a:ext cx="2175300" cy="16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Allow multi-threaded transactions; Implement lock </a:t>
            </a:r>
            <a:r>
              <a:rPr lang="en"/>
              <a:t>manager to help threads access data safely</a:t>
            </a:r>
            <a:endParaRPr/>
          </a:p>
        </p:txBody>
      </p:sp>
      <p:grpSp>
        <p:nvGrpSpPr>
          <p:cNvPr id="434" name="Google Shape;434;p28"/>
          <p:cNvGrpSpPr/>
          <p:nvPr/>
        </p:nvGrpSpPr>
        <p:grpSpPr>
          <a:xfrm>
            <a:off x="3920196" y="1328571"/>
            <a:ext cx="1137900" cy="861417"/>
            <a:chOff x="5690232" y="2049193"/>
            <a:chExt cx="1137900" cy="861417"/>
          </a:xfrm>
        </p:grpSpPr>
        <p:sp>
          <p:nvSpPr>
            <p:cNvPr id="435" name="Google Shape;435;p28"/>
            <p:cNvSpPr/>
            <p:nvPr/>
          </p:nvSpPr>
          <p:spPr>
            <a:xfrm>
              <a:off x="5690233" y="2049193"/>
              <a:ext cx="539100" cy="630900"/>
            </a:xfrm>
            <a:prstGeom prst="roundRect">
              <a:avLst>
                <a:gd fmla="val 6278" name="adj"/>
              </a:avLst>
            </a:prstGeom>
            <a:solidFill>
              <a:schemeClr val="lt2"/>
            </a:solidFill>
            <a:ln cap="flat" cmpd="sng" w="28575">
              <a:solidFill>
                <a:schemeClr val="dk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690232" y="2175010"/>
              <a:ext cx="1137900" cy="735600"/>
            </a:xfrm>
            <a:prstGeom prst="roundRect">
              <a:avLst>
                <a:gd fmla="val 5762" name="adj"/>
              </a:avLst>
            </a:prstGeom>
            <a:solidFill>
              <a:schemeClr val="lt2"/>
            </a:solidFill>
            <a:ln cap="flat" cmpd="sng" w="28575">
              <a:solidFill>
                <a:schemeClr val="dk1"/>
              </a:solidFill>
              <a:prstDash val="solid"/>
              <a:round/>
              <a:headEnd len="sm" w="sm" type="none"/>
              <a:tailEnd len="sm" w="sm" type="none"/>
            </a:ln>
            <a:effectLst>
              <a:outerShdw rotWithShape="0" algn="bl" dir="2940000" dist="57150">
                <a:schemeClr val="dk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7" name="Google Shape;437;p28"/>
          <p:cNvPicPr preferRelativeResize="0"/>
          <p:nvPr/>
        </p:nvPicPr>
        <p:blipFill>
          <a:blip r:embed="rId3">
            <a:alphaModFix/>
          </a:blip>
          <a:stretch>
            <a:fillRect/>
          </a:stretch>
        </p:blipFill>
        <p:spPr>
          <a:xfrm>
            <a:off x="1882400" y="1638450"/>
            <a:ext cx="293863" cy="377925"/>
          </a:xfrm>
          <a:prstGeom prst="rect">
            <a:avLst/>
          </a:prstGeom>
          <a:noFill/>
          <a:ln>
            <a:noFill/>
          </a:ln>
        </p:spPr>
      </p:pic>
      <p:sp>
        <p:nvSpPr>
          <p:cNvPr id="438" name="Google Shape;438;p28"/>
          <p:cNvSpPr/>
          <p:nvPr/>
        </p:nvSpPr>
        <p:spPr>
          <a:xfrm>
            <a:off x="4309088" y="1647834"/>
            <a:ext cx="360109" cy="359154"/>
          </a:xfrm>
          <a:custGeom>
            <a:rect b="b" l="l" r="r" t="t"/>
            <a:pathLst>
              <a:path extrusionOk="0" h="12036" w="12068">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439" name="Google Shape;439;p28"/>
          <p:cNvGrpSpPr/>
          <p:nvPr/>
        </p:nvGrpSpPr>
        <p:grpSpPr>
          <a:xfrm>
            <a:off x="7013648" y="1645286"/>
            <a:ext cx="335706" cy="364258"/>
            <a:chOff x="-42778750" y="2320125"/>
            <a:chExt cx="285125" cy="309375"/>
          </a:xfrm>
        </p:grpSpPr>
        <p:sp>
          <p:nvSpPr>
            <p:cNvPr id="440" name="Google Shape;440;p28"/>
            <p:cNvSpPr/>
            <p:nvPr/>
          </p:nvSpPr>
          <p:spPr>
            <a:xfrm>
              <a:off x="-42778750" y="2320125"/>
              <a:ext cx="285125" cy="309375"/>
            </a:xfrm>
            <a:custGeom>
              <a:rect b="b" l="l" r="r" t="t"/>
              <a:pathLst>
                <a:path extrusionOk="0" h="12375" w="11405">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42667700" y="2443600"/>
              <a:ext cx="62250" cy="61475"/>
            </a:xfrm>
            <a:custGeom>
              <a:rect b="b" l="l" r="r" t="t"/>
              <a:pathLst>
                <a:path extrusionOk="0" h="2459" w="249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Locks and Latches: Design </a:t>
            </a:r>
            <a:endParaRPr/>
          </a:p>
        </p:txBody>
      </p:sp>
      <p:pic>
        <p:nvPicPr>
          <p:cNvPr id="447" name="Google Shape;447;p29"/>
          <p:cNvPicPr preferRelativeResize="0"/>
          <p:nvPr/>
        </p:nvPicPr>
        <p:blipFill>
          <a:blip r:embed="rId3">
            <a:alphaModFix/>
          </a:blip>
          <a:stretch>
            <a:fillRect/>
          </a:stretch>
        </p:blipFill>
        <p:spPr>
          <a:xfrm>
            <a:off x="487950" y="1588775"/>
            <a:ext cx="5661577" cy="2704925"/>
          </a:xfrm>
          <a:prstGeom prst="rect">
            <a:avLst/>
          </a:prstGeom>
          <a:noFill/>
          <a:ln>
            <a:noFill/>
          </a:ln>
        </p:spPr>
      </p:pic>
      <p:sp>
        <p:nvSpPr>
          <p:cNvPr id="448" name="Google Shape;448;p29"/>
          <p:cNvSpPr txBox="1"/>
          <p:nvPr/>
        </p:nvSpPr>
        <p:spPr>
          <a:xfrm>
            <a:off x="6024750" y="1175450"/>
            <a:ext cx="27354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Varela Round"/>
                <a:ea typeface="Varela Round"/>
                <a:cs typeface="Varela Round"/>
                <a:sym typeface="Varela Round"/>
              </a:rPr>
              <a:t>Latching:</a:t>
            </a:r>
            <a:endParaRPr b="1" sz="1600">
              <a:latin typeface="Varela Round"/>
              <a:ea typeface="Varela Round"/>
              <a:cs typeface="Varela Round"/>
              <a:sym typeface="Varela Round"/>
            </a:endParaRPr>
          </a:p>
          <a:p>
            <a:pPr indent="0" lvl="0" marL="0" rtl="0" algn="l">
              <a:spcBef>
                <a:spcPts val="0"/>
              </a:spcBef>
              <a:spcAft>
                <a:spcPts val="0"/>
              </a:spcAft>
              <a:buNone/>
            </a:pPr>
            <a:r>
              <a:t/>
            </a:r>
            <a:endParaRPr b="1"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In index</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Bufferpool</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RID generator</a:t>
            </a:r>
            <a:endParaRPr sz="1600">
              <a:latin typeface="Varela Round"/>
              <a:ea typeface="Varela Round"/>
              <a:cs typeface="Varela Round"/>
              <a:sym typeface="Varela Round"/>
            </a:endParaRPr>
          </a:p>
          <a:p>
            <a:pPr indent="0" lvl="0" marL="0" rtl="0" algn="l">
              <a:spcBef>
                <a:spcPts val="0"/>
              </a:spcBef>
              <a:spcAft>
                <a:spcPts val="0"/>
              </a:spcAft>
              <a:buNone/>
            </a:pPr>
            <a:r>
              <a:t/>
            </a:r>
            <a:endParaRPr>
              <a:latin typeface="Lato"/>
              <a:ea typeface="Lato"/>
              <a:cs typeface="Lato"/>
              <a:sym typeface="Lato"/>
            </a:endParaRPr>
          </a:p>
        </p:txBody>
      </p:sp>
      <p:sp>
        <p:nvSpPr>
          <p:cNvPr id="449" name="Google Shape;449;p29"/>
          <p:cNvSpPr txBox="1"/>
          <p:nvPr/>
        </p:nvSpPr>
        <p:spPr>
          <a:xfrm>
            <a:off x="567650" y="1157675"/>
            <a:ext cx="283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Varela Round"/>
                <a:ea typeface="Varela Round"/>
                <a:cs typeface="Varela Round"/>
                <a:sym typeface="Varela Round"/>
              </a:rPr>
              <a:t>Locking Rules</a:t>
            </a:r>
            <a:endParaRPr b="1" sz="1600">
              <a:latin typeface="Varela Round"/>
              <a:ea typeface="Varela Round"/>
              <a:cs typeface="Varela Round"/>
              <a:sym typeface="Varela Round"/>
            </a:endParaRPr>
          </a:p>
        </p:txBody>
      </p:sp>
      <p:sp>
        <p:nvSpPr>
          <p:cNvPr id="450" name="Google Shape;450;p29"/>
          <p:cNvSpPr/>
          <p:nvPr/>
        </p:nvSpPr>
        <p:spPr>
          <a:xfrm>
            <a:off x="2862575" y="2269525"/>
            <a:ext cx="786900" cy="5376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1999950" y="3414125"/>
            <a:ext cx="786900" cy="5376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txBox="1"/>
          <p:nvPr/>
        </p:nvSpPr>
        <p:spPr>
          <a:xfrm>
            <a:off x="3062200" y="2176675"/>
            <a:ext cx="250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latin typeface="Lato"/>
                <a:ea typeface="Lato"/>
                <a:cs typeface="Lato"/>
                <a:sym typeface="Lato"/>
              </a:rPr>
              <a:t>x</a:t>
            </a:r>
            <a:endParaRPr b="1" sz="3500">
              <a:latin typeface="Lato"/>
              <a:ea typeface="Lato"/>
              <a:cs typeface="Lato"/>
              <a:sym typeface="Lato"/>
            </a:endParaRPr>
          </a:p>
        </p:txBody>
      </p:sp>
      <p:sp>
        <p:nvSpPr>
          <p:cNvPr id="453" name="Google Shape;453;p29"/>
          <p:cNvSpPr txBox="1"/>
          <p:nvPr/>
        </p:nvSpPr>
        <p:spPr>
          <a:xfrm>
            <a:off x="2199600" y="3228425"/>
            <a:ext cx="250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latin typeface="Lato"/>
                <a:ea typeface="Lato"/>
                <a:cs typeface="Lato"/>
                <a:sym typeface="Lato"/>
              </a:rPr>
              <a:t>x</a:t>
            </a:r>
            <a:endParaRPr b="1" sz="35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0"/>
          <p:cNvSpPr txBox="1"/>
          <p:nvPr>
            <p:ph idx="1" type="body"/>
          </p:nvPr>
        </p:nvSpPr>
        <p:spPr>
          <a:xfrm>
            <a:off x="4237400" y="1215750"/>
            <a:ext cx="418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rPr>
              <a:t>class</a:t>
            </a:r>
            <a:r>
              <a:rPr lang="en"/>
              <a:t> </a:t>
            </a:r>
            <a:r>
              <a:rPr lang="en">
                <a:solidFill>
                  <a:srgbClr val="7F6000"/>
                </a:solidFill>
              </a:rPr>
              <a:t>LockManagerLock</a:t>
            </a:r>
            <a:r>
              <a:rPr lang="en"/>
              <a:t>:</a:t>
            </a:r>
            <a:endParaRPr/>
          </a:p>
          <a:p>
            <a:pPr indent="0" lvl="0" marL="0" rtl="0" algn="l">
              <a:spcBef>
                <a:spcPts val="0"/>
              </a:spcBef>
              <a:spcAft>
                <a:spcPts val="0"/>
              </a:spcAft>
              <a:buNone/>
            </a:pPr>
            <a:r>
              <a:rPr lang="en" sz="1300">
                <a:latin typeface="Varela Round"/>
                <a:ea typeface="Varela Round"/>
                <a:cs typeface="Varela Round"/>
                <a:sym typeface="Varela Round"/>
              </a:rPr>
              <a:t>	</a:t>
            </a:r>
            <a:r>
              <a:rPr lang="en" sz="1000">
                <a:solidFill>
                  <a:srgbClr val="24292F"/>
                </a:solidFill>
                <a:latin typeface="Varela Round"/>
                <a:ea typeface="Varela Round"/>
                <a:cs typeface="Varela Round"/>
                <a:sym typeface="Varela Round"/>
              </a:rPr>
              <a:t>__slots__ </a:t>
            </a:r>
            <a:r>
              <a:rPr lang="en" sz="1000">
                <a:solidFill>
                  <a:srgbClr val="000000"/>
                </a:solidFill>
                <a:latin typeface="Varela Round"/>
                <a:ea typeface="Varela Round"/>
                <a:cs typeface="Varela Round"/>
                <a:sym typeface="Varela Round"/>
              </a:rPr>
              <a:t>=</a:t>
            </a:r>
            <a:r>
              <a:rPr lang="en" sz="1000">
                <a:solidFill>
                  <a:srgbClr val="24292F"/>
                </a:solidFill>
                <a:latin typeface="Varela Round"/>
                <a:ea typeface="Varela Round"/>
                <a:cs typeface="Varela Round"/>
                <a:sym typeface="Varela Round"/>
              </a:rPr>
              <a:t> </a:t>
            </a:r>
            <a:r>
              <a:rPr lang="en" sz="1000">
                <a:solidFill>
                  <a:srgbClr val="1C4587"/>
                </a:solidFill>
                <a:latin typeface="Varela Round"/>
                <a:ea typeface="Varela Round"/>
                <a:cs typeface="Varela Round"/>
                <a:sym typeface="Varela Round"/>
              </a:rPr>
              <a:t>'rid', 'locked_by', 'owned_by'</a:t>
            </a:r>
            <a:endParaRPr sz="1300">
              <a:solidFill>
                <a:srgbClr val="1C4587"/>
              </a:solidFill>
              <a:latin typeface="Varela Round"/>
              <a:ea typeface="Varela Round"/>
              <a:cs typeface="Varela Round"/>
              <a:sym typeface="Varela Round"/>
            </a:endParaRPr>
          </a:p>
          <a:p>
            <a:pPr indent="0" lvl="0" marL="0" rtl="0" algn="l">
              <a:spcBef>
                <a:spcPts val="0"/>
              </a:spcBef>
              <a:spcAft>
                <a:spcPts val="0"/>
              </a:spcAft>
              <a:buNone/>
            </a:pPr>
            <a:r>
              <a:rPr lang="en" sz="1300">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__init__</a:t>
            </a:r>
            <a:r>
              <a:rPr lang="en" sz="1000">
                <a:solidFill>
                  <a:srgbClr val="24292F"/>
                </a:solidFill>
                <a:latin typeface="Varela Round"/>
                <a:ea typeface="Varela Round"/>
                <a:cs typeface="Varela Round"/>
                <a:sym typeface="Varela Round"/>
              </a:rPr>
              <a:t>(self, rid):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24292F"/>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lock</a:t>
            </a:r>
            <a:r>
              <a:rPr lang="en" sz="1000">
                <a:solidFill>
                  <a:srgbClr val="24292F"/>
                </a:solidFill>
                <a:latin typeface="Varela Round"/>
                <a:ea typeface="Varela Round"/>
                <a:cs typeface="Varela Round"/>
                <a:sym typeface="Varela Round"/>
              </a:rPr>
              <a:t>(self, tid):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24292F"/>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upgrade</a:t>
            </a:r>
            <a:r>
              <a:rPr lang="en" sz="1000">
                <a:solidFill>
                  <a:srgbClr val="24292F"/>
                </a:solidFill>
                <a:latin typeface="Varela Round"/>
                <a:ea typeface="Varela Round"/>
                <a:cs typeface="Varela Round"/>
                <a:sym typeface="Varela Round"/>
              </a:rPr>
              <a:t>(self, tid):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24292F"/>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unlock</a:t>
            </a:r>
            <a:r>
              <a:rPr lang="en" sz="1000">
                <a:solidFill>
                  <a:srgbClr val="24292F"/>
                </a:solidFill>
                <a:latin typeface="Varela Round"/>
                <a:ea typeface="Varela Round"/>
                <a:cs typeface="Varela Round"/>
                <a:sym typeface="Varela Round"/>
              </a:rPr>
              <a:t>(self, tid):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a:t>
            </a:r>
            <a:endParaRPr sz="9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a:t>
            </a:r>
            <a:endParaRPr/>
          </a:p>
          <a:p>
            <a:pPr indent="0" lvl="0" marL="0" rtl="0" algn="l">
              <a:spcBef>
                <a:spcPts val="0"/>
              </a:spcBef>
              <a:spcAft>
                <a:spcPts val="0"/>
              </a:spcAft>
              <a:buNone/>
            </a:pPr>
            <a:r>
              <a:rPr lang="en">
                <a:solidFill>
                  <a:srgbClr val="CC0000"/>
                </a:solidFill>
              </a:rPr>
              <a:t>c</a:t>
            </a:r>
            <a:r>
              <a:rPr lang="en">
                <a:solidFill>
                  <a:srgbClr val="CC0000"/>
                </a:solidFill>
              </a:rPr>
              <a:t>lass</a:t>
            </a:r>
            <a:r>
              <a:rPr lang="en"/>
              <a:t> </a:t>
            </a:r>
            <a:r>
              <a:rPr lang="en">
                <a:solidFill>
                  <a:srgbClr val="7F6000"/>
                </a:solidFill>
              </a:rPr>
              <a:t>LockManager</a:t>
            </a:r>
            <a:r>
              <a:rPr lang="en"/>
              <a:t>:</a:t>
            </a:r>
            <a:endParaRPr/>
          </a:p>
          <a:p>
            <a:pPr indent="0" lvl="0" marL="0" rtl="0" algn="l">
              <a:spcBef>
                <a:spcPts val="0"/>
              </a:spcBef>
              <a:spcAft>
                <a:spcPts val="0"/>
              </a:spcAft>
              <a:buNone/>
            </a:pPr>
            <a:r>
              <a:rPr lang="en" sz="1300">
                <a:latin typeface="Varela Round"/>
                <a:ea typeface="Varela Round"/>
                <a:cs typeface="Varela Round"/>
                <a:sym typeface="Varela Round"/>
              </a:rPr>
              <a:t>	</a:t>
            </a:r>
            <a:r>
              <a:rPr lang="en" sz="1000">
                <a:solidFill>
                  <a:srgbClr val="24292F"/>
                </a:solidFill>
                <a:latin typeface="Varela Round"/>
                <a:ea typeface="Varela Round"/>
                <a:cs typeface="Varela Round"/>
                <a:sym typeface="Varela Round"/>
              </a:rPr>
              <a:t>__slots__ </a:t>
            </a:r>
            <a:r>
              <a:rPr lang="en" sz="1000">
                <a:solidFill>
                  <a:srgbClr val="000000"/>
                </a:solidFill>
                <a:latin typeface="Varela Round"/>
                <a:ea typeface="Varela Round"/>
                <a:cs typeface="Varela Round"/>
                <a:sym typeface="Varela Round"/>
              </a:rPr>
              <a:t>=</a:t>
            </a:r>
            <a:r>
              <a:rPr lang="en" sz="1000">
                <a:solidFill>
                  <a:srgbClr val="24292F"/>
                </a:solidFill>
                <a:latin typeface="Varela Round"/>
                <a:ea typeface="Varela Round"/>
                <a:cs typeface="Varela Round"/>
                <a:sym typeface="Varela Round"/>
              </a:rPr>
              <a:t> </a:t>
            </a:r>
            <a:r>
              <a:rPr lang="en" sz="1000">
                <a:solidFill>
                  <a:srgbClr val="1C4587"/>
                </a:solidFill>
                <a:latin typeface="Varela Round"/>
                <a:ea typeface="Varela Round"/>
                <a:cs typeface="Varela Round"/>
                <a:sym typeface="Varela Round"/>
              </a:rPr>
              <a:t>'latch', 'locks', 'tid</a:t>
            </a:r>
            <a:r>
              <a:rPr lang="en" sz="1000">
                <a:solidFill>
                  <a:srgbClr val="1C4587"/>
                </a:solidFill>
                <a:latin typeface="Varela Round"/>
                <a:ea typeface="Varela Round"/>
                <a:cs typeface="Varela Round"/>
                <a:sym typeface="Varela Round"/>
              </a:rPr>
              <a:t>'</a:t>
            </a:r>
            <a:endParaRPr sz="1000">
              <a:solidFill>
                <a:srgbClr val="1C4587"/>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000000"/>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__init__</a:t>
            </a:r>
            <a:r>
              <a:rPr lang="en" sz="1000">
                <a:solidFill>
                  <a:srgbClr val="24292F"/>
                </a:solidFill>
                <a:latin typeface="Varela Round"/>
                <a:ea typeface="Varela Round"/>
                <a:cs typeface="Varela Round"/>
                <a:sym typeface="Varela Round"/>
              </a:rPr>
              <a:t>(self):</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CC0000"/>
                </a:solidFill>
                <a:latin typeface="Varela Round"/>
                <a:ea typeface="Varela Round"/>
                <a:cs typeface="Varela Round"/>
                <a:sym typeface="Varela Round"/>
              </a:rPr>
              <a:t>	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start</a:t>
            </a:r>
            <a:r>
              <a:rPr lang="en" sz="1000">
                <a:solidFill>
                  <a:srgbClr val="24292F"/>
                </a:solidFill>
                <a:latin typeface="Varela Round"/>
                <a:ea typeface="Varela Round"/>
                <a:cs typeface="Varela Round"/>
                <a:sym typeface="Varela Round"/>
              </a:rPr>
              <a:t>(self):</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24292F"/>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lock</a:t>
            </a:r>
            <a:r>
              <a:rPr lang="en" sz="1000">
                <a:solidFill>
                  <a:srgbClr val="24292F"/>
                </a:solidFill>
                <a:latin typeface="Varela Round"/>
                <a:ea typeface="Varela Round"/>
                <a:cs typeface="Varela Round"/>
                <a:sym typeface="Varela Round"/>
              </a:rPr>
              <a:t>(self, tid, rid):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24292F"/>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unlock</a:t>
            </a:r>
            <a:r>
              <a:rPr lang="en" sz="1000">
                <a:solidFill>
                  <a:srgbClr val="24292F"/>
                </a:solidFill>
                <a:latin typeface="Varela Round"/>
                <a:ea typeface="Varela Round"/>
                <a:cs typeface="Varela Round"/>
                <a:sym typeface="Varela Round"/>
              </a:rPr>
              <a:t>(self, tid, rid):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rPr lang="en" sz="1000">
                <a:solidFill>
                  <a:srgbClr val="24292F"/>
                </a:solidFill>
                <a:latin typeface="Varela Round"/>
                <a:ea typeface="Varela Round"/>
                <a:cs typeface="Varela Round"/>
                <a:sym typeface="Varela Round"/>
              </a:rPr>
              <a:t>	</a:t>
            </a:r>
            <a:r>
              <a:rPr lang="en" sz="1000">
                <a:solidFill>
                  <a:srgbClr val="CC0000"/>
                </a:solidFill>
                <a:latin typeface="Varela Round"/>
                <a:ea typeface="Varela Round"/>
                <a:cs typeface="Varela Round"/>
                <a:sym typeface="Varela Round"/>
              </a:rPr>
              <a:t>def</a:t>
            </a:r>
            <a:r>
              <a:rPr lang="en" sz="1000">
                <a:solidFill>
                  <a:srgbClr val="24292F"/>
                </a:solidFill>
                <a:latin typeface="Varela Round"/>
                <a:ea typeface="Varela Round"/>
                <a:cs typeface="Varela Round"/>
                <a:sym typeface="Varela Round"/>
              </a:rPr>
              <a:t> </a:t>
            </a:r>
            <a:r>
              <a:rPr lang="en" sz="1000">
                <a:solidFill>
                  <a:srgbClr val="674EA7"/>
                </a:solidFill>
                <a:latin typeface="Varela Round"/>
                <a:ea typeface="Varela Round"/>
                <a:cs typeface="Varela Round"/>
                <a:sym typeface="Varela Round"/>
              </a:rPr>
              <a:t>upgrade</a:t>
            </a:r>
            <a:r>
              <a:rPr lang="en" sz="1000">
                <a:solidFill>
                  <a:srgbClr val="24292F"/>
                </a:solidFill>
                <a:latin typeface="Varela Round"/>
                <a:ea typeface="Varela Round"/>
                <a:cs typeface="Varela Round"/>
                <a:sym typeface="Varela Round"/>
              </a:rPr>
              <a:t>(self, tid, rid):</a:t>
            </a:r>
            <a:endParaRPr sz="1000">
              <a:solidFill>
                <a:srgbClr val="24292F"/>
              </a:solidFill>
              <a:latin typeface="Varela Round"/>
              <a:ea typeface="Varela Round"/>
              <a:cs typeface="Varela Round"/>
              <a:sym typeface="Varela Roun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459" name="Google Shape;459;p30"/>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Lock: Implementation</a:t>
            </a:r>
            <a:endParaRPr/>
          </a:p>
        </p:txBody>
      </p:sp>
      <p:sp>
        <p:nvSpPr>
          <p:cNvPr id="460" name="Google Shape;460;p30"/>
          <p:cNvSpPr txBox="1"/>
          <p:nvPr>
            <p:ph idx="1" type="body"/>
          </p:nvPr>
        </p:nvSpPr>
        <p:spPr>
          <a:xfrm>
            <a:off x="553000" y="1322975"/>
            <a:ext cx="3552600" cy="321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latin typeface="Varela Round"/>
                <a:ea typeface="Varela Round"/>
                <a:cs typeface="Varela Round"/>
                <a:sym typeface="Varela Round"/>
              </a:rPr>
              <a:t>Two-Phase Locking (2PL) with no wait: </a:t>
            </a:r>
            <a:r>
              <a:rPr lang="en" sz="1600">
                <a:solidFill>
                  <a:schemeClr val="dk1"/>
                </a:solidFill>
                <a:latin typeface="Varela Round"/>
                <a:ea typeface="Varela Round"/>
                <a:cs typeface="Varela Round"/>
                <a:sym typeface="Varela Round"/>
              </a:rPr>
              <a:t>transaction immediately aborts if it is unable to obtain a lock</a:t>
            </a:r>
            <a:endParaRPr sz="1600">
              <a:solidFill>
                <a:schemeClr val="dk1"/>
              </a:solidFill>
              <a:latin typeface="Varela Round"/>
              <a:ea typeface="Varela Round"/>
              <a:cs typeface="Varela Round"/>
              <a:sym typeface="Varela Round"/>
            </a:endParaRPr>
          </a:p>
          <a:p>
            <a:pPr indent="-330200" lvl="0" marL="457200" rtl="0" algn="l">
              <a:spcBef>
                <a:spcPts val="0"/>
              </a:spcBef>
              <a:spcAft>
                <a:spcPts val="0"/>
              </a:spcAft>
              <a:buClr>
                <a:schemeClr val="dk1"/>
              </a:buClr>
              <a:buSzPts val="1600"/>
              <a:buFont typeface="Varela Round"/>
              <a:buChar char="●"/>
            </a:pPr>
            <a:r>
              <a:rPr lang="en" sz="1600">
                <a:solidFill>
                  <a:schemeClr val="dk1"/>
                </a:solidFill>
                <a:latin typeface="Varela Round"/>
                <a:ea typeface="Varela Round"/>
                <a:cs typeface="Varela Round"/>
                <a:sym typeface="Varela Round"/>
              </a:rPr>
              <a:t>The LockManager </a:t>
            </a:r>
            <a:r>
              <a:rPr lang="en" sz="1600">
                <a:solidFill>
                  <a:schemeClr val="dk1"/>
                </a:solidFill>
                <a:latin typeface="Varela Round"/>
                <a:ea typeface="Varela Round"/>
                <a:cs typeface="Varela Round"/>
                <a:sym typeface="Varela Round"/>
              </a:rPr>
              <a:t>class is implemented as an attribute of the Table class</a:t>
            </a:r>
            <a:endParaRPr sz="1600">
              <a:solidFill>
                <a:schemeClr val="dk1"/>
              </a:solidFill>
              <a:latin typeface="Varela Round"/>
              <a:ea typeface="Varela Round"/>
              <a:cs typeface="Varela Round"/>
              <a:sym typeface="Varela Round"/>
            </a:endParaRPr>
          </a:p>
          <a:p>
            <a:pPr indent="-330200" lvl="0" marL="457200" rtl="0" algn="l">
              <a:spcBef>
                <a:spcPts val="0"/>
              </a:spcBef>
              <a:spcAft>
                <a:spcPts val="0"/>
              </a:spcAft>
              <a:buClr>
                <a:schemeClr val="dk1"/>
              </a:buClr>
              <a:buSzPts val="1600"/>
              <a:buFont typeface="Varela Round"/>
              <a:buChar char="●"/>
            </a:pPr>
            <a:r>
              <a:rPr lang="en" sz="1600">
                <a:solidFill>
                  <a:schemeClr val="dk1"/>
                </a:solidFill>
                <a:latin typeface="Varela Round"/>
                <a:ea typeface="Varela Round"/>
                <a:cs typeface="Varela Round"/>
                <a:sym typeface="Varela Round"/>
              </a:rPr>
              <a:t>We have a  </a:t>
            </a:r>
            <a:r>
              <a:rPr lang="en" sz="1600">
                <a:solidFill>
                  <a:srgbClr val="7F6000"/>
                </a:solidFill>
                <a:latin typeface="Varela Round"/>
                <a:ea typeface="Varela Round"/>
                <a:cs typeface="Varela Round"/>
                <a:sym typeface="Varela Round"/>
              </a:rPr>
              <a:t>LockManagerDict</a:t>
            </a:r>
            <a:r>
              <a:rPr lang="en" sz="1600">
                <a:latin typeface="Varela Round"/>
                <a:ea typeface="Varela Round"/>
                <a:cs typeface="Varela Round"/>
                <a:sym typeface="Varela Round"/>
              </a:rPr>
              <a:t>(dict) class that maps record keys to Lock objects</a:t>
            </a:r>
            <a:endParaRPr sz="1600">
              <a:solidFill>
                <a:srgbClr val="474747"/>
              </a:solidFill>
              <a:latin typeface="Varela Round"/>
              <a:ea typeface="Varela Round"/>
              <a:cs typeface="Varela Round"/>
              <a:sym typeface="Varela Round"/>
            </a:endParaRPr>
          </a:p>
          <a:p>
            <a:pPr indent="0" lvl="0" marL="0" rtl="0" algn="l">
              <a:lnSpc>
                <a:spcPct val="115000"/>
              </a:lnSpc>
              <a:spcBef>
                <a:spcPts val="1200"/>
              </a:spcBef>
              <a:spcAft>
                <a:spcPts val="0"/>
              </a:spcAft>
              <a:buNone/>
            </a:pPr>
            <a:r>
              <a:t/>
            </a:r>
            <a:endParaRPr sz="1050">
              <a:solidFill>
                <a:srgbClr val="474747"/>
              </a:solidFill>
              <a:latin typeface="Arial"/>
              <a:ea typeface="Arial"/>
              <a:cs typeface="Arial"/>
              <a:sym typeface="Aria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1"/>
          <p:cNvSpPr txBox="1"/>
          <p:nvPr>
            <p:ph idx="1" type="body"/>
          </p:nvPr>
        </p:nvSpPr>
        <p:spPr>
          <a:xfrm>
            <a:off x="607650" y="1215750"/>
            <a:ext cx="781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transaction in a database must </a:t>
            </a:r>
            <a:r>
              <a:rPr lang="en" sz="1800"/>
              <a:t>maintain</a:t>
            </a:r>
            <a:r>
              <a:rPr lang="en" sz="1800"/>
              <a:t> these properties (ACID):</a:t>
            </a:r>
            <a:endParaRPr sz="1800"/>
          </a:p>
          <a:p>
            <a:pPr indent="0" lvl="0" marL="0" rtl="0" algn="l">
              <a:spcBef>
                <a:spcPts val="1600"/>
              </a:spcBef>
              <a:spcAft>
                <a:spcPts val="0"/>
              </a:spcAft>
              <a:buNone/>
            </a:pPr>
            <a:r>
              <a:rPr b="1" lang="en" sz="1800"/>
              <a:t>Atomicity</a:t>
            </a:r>
            <a:r>
              <a:rPr lang="en" sz="1800"/>
              <a:t>: </a:t>
            </a:r>
            <a:r>
              <a:rPr lang="en" sz="1800"/>
              <a:t>each transaction is treated as a single unit </a:t>
            </a:r>
            <a:endParaRPr sz="1800"/>
          </a:p>
          <a:p>
            <a:pPr indent="0" lvl="0" marL="0" rtl="0" algn="l">
              <a:spcBef>
                <a:spcPts val="1600"/>
              </a:spcBef>
              <a:spcAft>
                <a:spcPts val="0"/>
              </a:spcAft>
              <a:buNone/>
            </a:pPr>
            <a:r>
              <a:rPr b="1" lang="en" sz="1800"/>
              <a:t>Consistency: </a:t>
            </a:r>
            <a:r>
              <a:rPr lang="en" sz="1800"/>
              <a:t>transaction will not violate data integrity constraints</a:t>
            </a:r>
            <a:endParaRPr sz="1800"/>
          </a:p>
          <a:p>
            <a:pPr indent="0" lvl="0" marL="0" rtl="0" algn="l">
              <a:spcBef>
                <a:spcPts val="1600"/>
              </a:spcBef>
              <a:spcAft>
                <a:spcPts val="0"/>
              </a:spcAft>
              <a:buNone/>
            </a:pPr>
            <a:r>
              <a:rPr b="1" lang="en" sz="1800"/>
              <a:t>Integrity: </a:t>
            </a:r>
            <a:r>
              <a:rPr lang="en" sz="1800"/>
              <a:t>concurrent execution of transactions leaves database in the same state as if the transactions were executed sequentially</a:t>
            </a:r>
            <a:endParaRPr sz="1800"/>
          </a:p>
          <a:p>
            <a:pPr indent="0" lvl="0" marL="0" rtl="0" algn="l">
              <a:spcBef>
                <a:spcPts val="1600"/>
              </a:spcBef>
              <a:spcAft>
                <a:spcPts val="1600"/>
              </a:spcAft>
              <a:buNone/>
            </a:pPr>
            <a:r>
              <a:rPr b="1" lang="en" sz="1800"/>
              <a:t>Durability: </a:t>
            </a:r>
            <a:r>
              <a:rPr lang="en" sz="1800"/>
              <a:t>transaction will remain committed even in the case of system failure</a:t>
            </a:r>
            <a:endParaRPr sz="1800"/>
          </a:p>
        </p:txBody>
      </p:sp>
      <p:sp>
        <p:nvSpPr>
          <p:cNvPr id="466" name="Google Shape;466;p31"/>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Multi-threading: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2"/>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Threads/</a:t>
            </a:r>
            <a:r>
              <a:rPr lang="en" sz="2800"/>
              <a:t>Transaction</a:t>
            </a:r>
            <a:r>
              <a:rPr lang="en" sz="2800"/>
              <a:t> Worker: Visual</a:t>
            </a:r>
            <a:endParaRPr sz="2800"/>
          </a:p>
        </p:txBody>
      </p:sp>
      <p:pic>
        <p:nvPicPr>
          <p:cNvPr id="472" name="Google Shape;472;p32"/>
          <p:cNvPicPr preferRelativeResize="0"/>
          <p:nvPr/>
        </p:nvPicPr>
        <p:blipFill>
          <a:blip r:embed="rId3">
            <a:alphaModFix/>
          </a:blip>
          <a:stretch>
            <a:fillRect/>
          </a:stretch>
        </p:blipFill>
        <p:spPr>
          <a:xfrm>
            <a:off x="1358375" y="1014725"/>
            <a:ext cx="6427300" cy="371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3"/>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Lock and Lock Manager DS</a:t>
            </a:r>
            <a:endParaRPr/>
          </a:p>
        </p:txBody>
      </p:sp>
      <p:pic>
        <p:nvPicPr>
          <p:cNvPr id="478" name="Google Shape;478;p33"/>
          <p:cNvPicPr preferRelativeResize="0"/>
          <p:nvPr/>
        </p:nvPicPr>
        <p:blipFill>
          <a:blip r:embed="rId3">
            <a:alphaModFix/>
          </a:blip>
          <a:stretch>
            <a:fillRect/>
          </a:stretch>
        </p:blipFill>
        <p:spPr>
          <a:xfrm>
            <a:off x="551087" y="1097575"/>
            <a:ext cx="8041827" cy="3524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Atomicity: Commits</a:t>
            </a:r>
            <a:endParaRPr/>
          </a:p>
        </p:txBody>
      </p:sp>
      <p:pic>
        <p:nvPicPr>
          <p:cNvPr id="484" name="Google Shape;484;p34"/>
          <p:cNvPicPr preferRelativeResize="0"/>
          <p:nvPr/>
        </p:nvPicPr>
        <p:blipFill>
          <a:blip r:embed="rId3">
            <a:alphaModFix/>
          </a:blip>
          <a:stretch>
            <a:fillRect/>
          </a:stretch>
        </p:blipFill>
        <p:spPr>
          <a:xfrm>
            <a:off x="2363113" y="1014725"/>
            <a:ext cx="4417826" cy="372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5"/>
          <p:cNvSpPr txBox="1"/>
          <p:nvPr>
            <p:ph type="title"/>
          </p:nvPr>
        </p:nvSpPr>
        <p:spPr>
          <a:xfrm>
            <a:off x="720025" y="52992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Atomicity: Aborts</a:t>
            </a:r>
            <a:endParaRPr/>
          </a:p>
        </p:txBody>
      </p:sp>
      <p:graphicFrame>
        <p:nvGraphicFramePr>
          <p:cNvPr id="490" name="Google Shape;490;p35"/>
          <p:cNvGraphicFramePr/>
          <p:nvPr/>
        </p:nvGraphicFramePr>
        <p:xfrm>
          <a:off x="4731438" y="1203338"/>
          <a:ext cx="3000000" cy="3000000"/>
        </p:xfrm>
        <a:graphic>
          <a:graphicData uri="http://schemas.openxmlformats.org/drawingml/2006/table">
            <a:tbl>
              <a:tblPr>
                <a:noFill/>
                <a:tableStyleId>{B0DA470D-918E-48CA-842F-0ED3D83C2725}</a:tableStyleId>
              </a:tblPr>
              <a:tblGrid>
                <a:gridCol w="978375"/>
                <a:gridCol w="978375"/>
                <a:gridCol w="978375"/>
                <a:gridCol w="978375"/>
              </a:tblGrid>
              <a:tr h="319775">
                <a:tc>
                  <a:txBody>
                    <a:bodyPr/>
                    <a:lstStyle/>
                    <a:p>
                      <a:pPr indent="0" lvl="0" marL="0" rtl="0" algn="l">
                        <a:spcBef>
                          <a:spcPts val="0"/>
                        </a:spcBef>
                        <a:spcAft>
                          <a:spcPts val="0"/>
                        </a:spcAft>
                        <a:buNone/>
                      </a:pPr>
                      <a:r>
                        <a:rPr lang="en" sz="1250">
                          <a:latin typeface="Varela Round"/>
                          <a:ea typeface="Varela Round"/>
                          <a:cs typeface="Varela Round"/>
                          <a:sym typeface="Varela Round"/>
                        </a:rPr>
                        <a:t>SID</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GRADE 1</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GRADE 2</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Varela Round"/>
                          <a:ea typeface="Varela Round"/>
                          <a:cs typeface="Varela Round"/>
                          <a:sym typeface="Varela Round"/>
                        </a:rPr>
                        <a:t>GRADE 3</a:t>
                      </a:r>
                      <a:endParaRPr>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r>
              <a:tr h="319775">
                <a:tc>
                  <a:txBody>
                    <a:bodyPr/>
                    <a:lstStyle/>
                    <a:p>
                      <a:pPr indent="0" lvl="0" marL="0" rtl="0" algn="l">
                        <a:spcBef>
                          <a:spcPts val="0"/>
                        </a:spcBef>
                        <a:spcAft>
                          <a:spcPts val="0"/>
                        </a:spcAft>
                        <a:buNone/>
                      </a:pPr>
                      <a:r>
                        <a:rPr lang="en" sz="1250">
                          <a:latin typeface="Varela Round"/>
                          <a:ea typeface="Varela Round"/>
                          <a:cs typeface="Varela Round"/>
                          <a:sym typeface="Varela Round"/>
                        </a:rPr>
                        <a:t>1</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90</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92</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Varela Round"/>
                          <a:ea typeface="Varela Round"/>
                          <a:cs typeface="Varela Round"/>
                          <a:sym typeface="Varela Round"/>
                        </a:rPr>
                        <a:t>87</a:t>
                      </a:r>
                      <a:endParaRPr>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19775">
                <a:tc>
                  <a:txBody>
                    <a:bodyPr/>
                    <a:lstStyle/>
                    <a:p>
                      <a:pPr indent="0" lvl="0" marL="0" rtl="0" algn="l">
                        <a:spcBef>
                          <a:spcPts val="0"/>
                        </a:spcBef>
                        <a:spcAft>
                          <a:spcPts val="0"/>
                        </a:spcAft>
                        <a:buNone/>
                      </a:pPr>
                      <a:r>
                        <a:rPr lang="en" sz="1250">
                          <a:latin typeface="Varela Round"/>
                          <a:ea typeface="Varela Round"/>
                          <a:cs typeface="Varela Round"/>
                          <a:sym typeface="Varela Round"/>
                        </a:rPr>
                        <a:t>2</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91</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86</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Varela Round"/>
                          <a:ea typeface="Varela Round"/>
                          <a:cs typeface="Varela Round"/>
                          <a:sym typeface="Varela Round"/>
                        </a:rPr>
                        <a:t>77</a:t>
                      </a:r>
                      <a:endParaRPr>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491" name="Google Shape;491;p35"/>
          <p:cNvGraphicFramePr/>
          <p:nvPr/>
        </p:nvGraphicFramePr>
        <p:xfrm>
          <a:off x="4482713" y="2634025"/>
          <a:ext cx="3000000" cy="3000000"/>
        </p:xfrm>
        <a:graphic>
          <a:graphicData uri="http://schemas.openxmlformats.org/drawingml/2006/table">
            <a:tbl>
              <a:tblPr>
                <a:noFill/>
                <a:tableStyleId>{B0DA470D-918E-48CA-842F-0ED3D83C2725}</a:tableStyleId>
              </a:tblPr>
              <a:tblGrid>
                <a:gridCol w="753650"/>
                <a:gridCol w="3471900"/>
              </a:tblGrid>
              <a:tr h="381000">
                <a:tc>
                  <a:txBody>
                    <a:bodyPr/>
                    <a:lstStyle/>
                    <a:p>
                      <a:pPr indent="0" lvl="0" marL="0" rtl="0" algn="l">
                        <a:spcBef>
                          <a:spcPts val="0"/>
                        </a:spcBef>
                        <a:spcAft>
                          <a:spcPts val="0"/>
                        </a:spcAft>
                        <a:buNone/>
                      </a:pPr>
                      <a:r>
                        <a:rPr lang="en" sz="1250">
                          <a:latin typeface="Varela Round"/>
                          <a:ea typeface="Varela Round"/>
                          <a:cs typeface="Varela Round"/>
                          <a:sym typeface="Varela Round"/>
                        </a:rPr>
                        <a:t>RID</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TUPLE</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1"/>
                    </a:solidFill>
                  </a:tcPr>
                </a:tc>
              </a:tr>
              <a:tr h="545775">
                <a:tc>
                  <a:txBody>
                    <a:bodyPr/>
                    <a:lstStyle/>
                    <a:p>
                      <a:pPr indent="0" lvl="0" marL="0" rtl="0" algn="l">
                        <a:spcBef>
                          <a:spcPts val="0"/>
                        </a:spcBef>
                        <a:spcAft>
                          <a:spcPts val="0"/>
                        </a:spcAft>
                        <a:buNone/>
                      </a:pPr>
                      <a:r>
                        <a:rPr lang="en" sz="1250">
                          <a:latin typeface="Varela Round"/>
                          <a:ea typeface="Varela Round"/>
                          <a:cs typeface="Varela Round"/>
                          <a:sym typeface="Varela Round"/>
                        </a:rPr>
                        <a:t>010101</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[[][90,92],[92,87],[87,92]]</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50">
                          <a:latin typeface="Varela Round"/>
                          <a:ea typeface="Varela Round"/>
                          <a:cs typeface="Varela Round"/>
                          <a:sym typeface="Varela Round"/>
                        </a:rPr>
                        <a:t>010102</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[[2,None][90,None],[92,None],[87,None]]</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Varela Round"/>
                          <a:ea typeface="Varela Round"/>
                          <a:cs typeface="Varela Round"/>
                          <a:sym typeface="Varela Round"/>
                        </a:rPr>
                        <a:t>010103</a:t>
                      </a:r>
                      <a:endParaRPr sz="120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Varela Round"/>
                          <a:ea typeface="Varela Round"/>
                          <a:cs typeface="Varela Round"/>
                          <a:sym typeface="Varela Round"/>
                        </a:rPr>
                        <a:t>[[None,3][None,90],[None,92],[None,87]]</a:t>
                      </a:r>
                      <a:endParaRPr sz="1250">
                        <a:latin typeface="Varela Round"/>
                        <a:ea typeface="Varela Round"/>
                        <a:cs typeface="Varela Round"/>
                        <a:sym typeface="Varela Round"/>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492" name="Google Shape;492;p35"/>
          <p:cNvSpPr txBox="1"/>
          <p:nvPr/>
        </p:nvSpPr>
        <p:spPr>
          <a:xfrm>
            <a:off x="460200" y="1072300"/>
            <a:ext cx="4145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Varela Round"/>
              <a:buChar char="●"/>
            </a:pPr>
            <a:r>
              <a:rPr lang="en">
                <a:solidFill>
                  <a:schemeClr val="dk2"/>
                </a:solidFill>
                <a:latin typeface="Varela Round"/>
                <a:ea typeface="Varela Round"/>
                <a:cs typeface="Varela Round"/>
                <a:sym typeface="Varela Round"/>
              </a:rPr>
              <a:t>We abort when a transaction cannot lock properly or when the query is invalid.</a:t>
            </a:r>
            <a:br>
              <a:rPr lang="en">
                <a:solidFill>
                  <a:schemeClr val="dk2"/>
                </a:solidFill>
                <a:latin typeface="Varela Round"/>
                <a:ea typeface="Varela Round"/>
                <a:cs typeface="Varela Round"/>
                <a:sym typeface="Varela Round"/>
              </a:rPr>
            </a:br>
            <a:endParaRPr>
              <a:solidFill>
                <a:schemeClr val="dk2"/>
              </a:solidFill>
              <a:latin typeface="Varela Round"/>
              <a:ea typeface="Varela Round"/>
              <a:cs typeface="Varela Round"/>
              <a:sym typeface="Varela Round"/>
            </a:endParaRPr>
          </a:p>
          <a:p>
            <a:pPr indent="-317500" lvl="0" marL="457200" rtl="0" algn="l">
              <a:spcBef>
                <a:spcPts val="0"/>
              </a:spcBef>
              <a:spcAft>
                <a:spcPts val="0"/>
              </a:spcAft>
              <a:buClr>
                <a:schemeClr val="dk2"/>
              </a:buClr>
              <a:buSzPts val="1400"/>
              <a:buFont typeface="Varela Round"/>
              <a:buChar char="●"/>
            </a:pPr>
            <a:r>
              <a:rPr lang="en">
                <a:solidFill>
                  <a:schemeClr val="dk2"/>
                </a:solidFill>
                <a:latin typeface="Varela Round"/>
                <a:ea typeface="Varela Round"/>
                <a:cs typeface="Varela Round"/>
                <a:sym typeface="Varela Round"/>
              </a:rPr>
              <a:t>Then we go through an abort phase</a:t>
            </a:r>
            <a:br>
              <a:rPr lang="en">
                <a:solidFill>
                  <a:schemeClr val="dk2"/>
                </a:solidFill>
                <a:latin typeface="Varela Round"/>
                <a:ea typeface="Varela Round"/>
                <a:cs typeface="Varela Round"/>
                <a:sym typeface="Varela Round"/>
              </a:rPr>
            </a:br>
            <a:endParaRPr>
              <a:solidFill>
                <a:schemeClr val="dk2"/>
              </a:solidFill>
              <a:latin typeface="Varela Round"/>
              <a:ea typeface="Varela Round"/>
              <a:cs typeface="Varela Round"/>
              <a:sym typeface="Varela Round"/>
            </a:endParaRPr>
          </a:p>
          <a:p>
            <a:pPr indent="-317500" lvl="0" marL="457200" rtl="0" algn="l">
              <a:spcBef>
                <a:spcPts val="0"/>
              </a:spcBef>
              <a:spcAft>
                <a:spcPts val="0"/>
              </a:spcAft>
              <a:buClr>
                <a:schemeClr val="dk2"/>
              </a:buClr>
              <a:buSzPts val="1400"/>
              <a:buFont typeface="Varela Round"/>
              <a:buChar char="●"/>
            </a:pPr>
            <a:r>
              <a:rPr lang="en">
                <a:solidFill>
                  <a:schemeClr val="dk2"/>
                </a:solidFill>
                <a:latin typeface="Varela Round"/>
                <a:ea typeface="Varela Round"/>
                <a:cs typeface="Varela Round"/>
                <a:sym typeface="Varela Round"/>
              </a:rPr>
              <a:t>We have the most recent change and the </a:t>
            </a:r>
            <a:r>
              <a:rPr lang="en">
                <a:solidFill>
                  <a:schemeClr val="dk2"/>
                </a:solidFill>
                <a:latin typeface="Varela Round"/>
                <a:ea typeface="Varela Round"/>
                <a:cs typeface="Varela Round"/>
                <a:sym typeface="Varela Round"/>
              </a:rPr>
              <a:t>original</a:t>
            </a:r>
            <a:r>
              <a:rPr lang="en">
                <a:solidFill>
                  <a:schemeClr val="dk2"/>
                </a:solidFill>
                <a:latin typeface="Varela Round"/>
                <a:ea typeface="Varela Round"/>
                <a:cs typeface="Varela Round"/>
                <a:sym typeface="Varela Round"/>
              </a:rPr>
              <a:t> data paired with the RID in the transaction</a:t>
            </a:r>
            <a:br>
              <a:rPr lang="en">
                <a:solidFill>
                  <a:schemeClr val="dk2"/>
                </a:solidFill>
                <a:latin typeface="Varela Round"/>
                <a:ea typeface="Varela Round"/>
                <a:cs typeface="Varela Round"/>
                <a:sym typeface="Varela Round"/>
              </a:rPr>
            </a:br>
            <a:endParaRPr>
              <a:solidFill>
                <a:schemeClr val="dk2"/>
              </a:solidFill>
              <a:latin typeface="Varela Round"/>
              <a:ea typeface="Varela Round"/>
              <a:cs typeface="Varela Round"/>
              <a:sym typeface="Varela Round"/>
            </a:endParaRPr>
          </a:p>
          <a:p>
            <a:pPr indent="-317500" lvl="0" marL="457200" rtl="0" algn="l">
              <a:spcBef>
                <a:spcPts val="0"/>
              </a:spcBef>
              <a:spcAft>
                <a:spcPts val="0"/>
              </a:spcAft>
              <a:buClr>
                <a:schemeClr val="dk2"/>
              </a:buClr>
              <a:buSzPts val="1400"/>
              <a:buFont typeface="Varela Round"/>
              <a:buChar char="●"/>
            </a:pPr>
            <a:r>
              <a:rPr lang="en">
                <a:solidFill>
                  <a:schemeClr val="dk2"/>
                </a:solidFill>
                <a:latin typeface="Varela Round"/>
                <a:ea typeface="Varela Round"/>
                <a:cs typeface="Varela Round"/>
                <a:sym typeface="Varela Round"/>
              </a:rPr>
              <a:t>So during abort phase we can roll back through the modified index and point them back to the </a:t>
            </a:r>
            <a:r>
              <a:rPr lang="en">
                <a:solidFill>
                  <a:schemeClr val="dk2"/>
                </a:solidFill>
                <a:latin typeface="Varela Round"/>
                <a:ea typeface="Varela Round"/>
                <a:cs typeface="Varela Round"/>
                <a:sym typeface="Varela Round"/>
              </a:rPr>
              <a:t>original</a:t>
            </a:r>
            <a:r>
              <a:rPr lang="en">
                <a:solidFill>
                  <a:schemeClr val="dk2"/>
                </a:solidFill>
                <a:latin typeface="Varela Round"/>
                <a:ea typeface="Varela Round"/>
                <a:cs typeface="Varela Round"/>
                <a:sym typeface="Varela Round"/>
              </a:rPr>
              <a:t> data</a:t>
            </a:r>
            <a:br>
              <a:rPr lang="en">
                <a:solidFill>
                  <a:schemeClr val="dk2"/>
                </a:solidFill>
                <a:latin typeface="Varela Round"/>
                <a:ea typeface="Varela Round"/>
                <a:cs typeface="Varela Round"/>
                <a:sym typeface="Varela Round"/>
              </a:rPr>
            </a:br>
            <a:endParaRPr>
              <a:solidFill>
                <a:schemeClr val="dk2"/>
              </a:solidFill>
              <a:latin typeface="Varela Round"/>
              <a:ea typeface="Varela Round"/>
              <a:cs typeface="Varela Round"/>
              <a:sym typeface="Varela Round"/>
            </a:endParaRPr>
          </a:p>
          <a:p>
            <a:pPr indent="-317500" lvl="0" marL="457200" rtl="0" algn="l">
              <a:spcBef>
                <a:spcPts val="0"/>
              </a:spcBef>
              <a:spcAft>
                <a:spcPts val="0"/>
              </a:spcAft>
              <a:buClr>
                <a:schemeClr val="dk2"/>
              </a:buClr>
              <a:buSzPts val="1400"/>
              <a:buFont typeface="Varela Round"/>
              <a:buChar char="●"/>
            </a:pPr>
            <a:r>
              <a:rPr lang="en">
                <a:solidFill>
                  <a:schemeClr val="dk2"/>
                </a:solidFill>
                <a:latin typeface="Varela Round"/>
                <a:ea typeface="Varela Round"/>
                <a:cs typeface="Varela Round"/>
                <a:sym typeface="Varela Round"/>
              </a:rPr>
              <a:t>Unlock all the holding locks</a:t>
            </a:r>
            <a:endParaRPr>
              <a:solidFill>
                <a:schemeClr val="dk2"/>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