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45" r:id="rId2"/>
    <p:sldId id="264" r:id="rId3"/>
    <p:sldId id="365" r:id="rId4"/>
    <p:sldId id="366" r:id="rId5"/>
    <p:sldId id="367" r:id="rId6"/>
    <p:sldId id="369" r:id="rId7"/>
    <p:sldId id="371" r:id="rId8"/>
    <p:sldId id="372" r:id="rId9"/>
    <p:sldId id="373" r:id="rId10"/>
    <p:sldId id="374" r:id="rId11"/>
    <p:sldId id="375" r:id="rId12"/>
    <p:sldId id="376" r:id="rId13"/>
    <p:sldId id="370" r:id="rId14"/>
    <p:sldId id="377" r:id="rId15"/>
    <p:sldId id="368" r:id="rId16"/>
  </p:sldIdLst>
  <p:sldSz cx="12188825" cy="6858000"/>
  <p:notesSz cx="6858000" cy="9144000"/>
  <p:defaultTextStyle>
    <a:defPPr>
      <a:defRPr lang="en-US"/>
    </a:defPPr>
    <a:lvl1pPr marL="0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039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078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117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156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195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234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273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8312" algn="l" defTabSz="117207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49C"/>
    <a:srgbClr val="FFFFFF"/>
    <a:srgbClr val="FEB80A"/>
    <a:srgbClr val="ED145B"/>
    <a:srgbClr val="FF00FF"/>
    <a:srgbClr val="000000"/>
    <a:srgbClr val="1F497D"/>
    <a:srgbClr val="FFC000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2" autoAdjust="0"/>
    <p:restoredTop sz="76136" autoAdjust="0"/>
  </p:normalViewPr>
  <p:slideViewPr>
    <p:cSldViewPr>
      <p:cViewPr varScale="1">
        <p:scale>
          <a:sx n="48" d="100"/>
          <a:sy n="48" d="100"/>
        </p:scale>
        <p:origin x="1256" y="2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EB076-2E50-452E-91B6-370A33D199C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9D79E-D4EE-4C76-8FF3-98AF89821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7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4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Used in </a:t>
            </a:r>
            <a:r>
              <a:rPr lang="en-US" altLang="zh-CN" dirty="0" err="1"/>
              <a:t>db</a:t>
            </a:r>
            <a:r>
              <a:rPr lang="en-US" altLang="zh-CN" dirty="0"/>
              <a:t> system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When a transaction starts, it gets assigned a start timestamp. When a transaction T1 wishes to commit, the system obtains a commit timestamp and verifies whether there is some other transaction T2 such that (1) T2 updates some item that T1 also updates, and (2) T2 has committed with a commit timestamp between T1’s start and commit timestamp. If so, then T1 is aborted; otherwise, T1 is committed and all its updates are applied instantaneously as of the time of T1’s commit timestamp.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8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Used in storage system</a:t>
            </a:r>
          </a:p>
          <a:p>
            <a:endParaRPr lang="en-US" altLang="zh-CN" dirty="0"/>
          </a:p>
          <a:p>
            <a:r>
              <a:rPr lang="en-US" altLang="zh-CN" dirty="0"/>
              <a:t>Each read is affected by some writes</a:t>
            </a:r>
          </a:p>
          <a:p>
            <a:r>
              <a:rPr lang="en-US" altLang="zh-CN" dirty="0"/>
              <a:t>Must see all writes executed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Deal with the results that clients can observe directly. System states that clients observe indirectly by executing operations</a:t>
            </a:r>
          </a:p>
          <a:p>
            <a:r>
              <a:rPr lang="en-US" altLang="zh-CN" dirty="0"/>
              <a:t>2. Checking snapshot is sufficient</a:t>
            </a:r>
          </a:p>
          <a:p>
            <a:r>
              <a:rPr lang="en-US" altLang="zh-CN" dirty="0"/>
              <a:t>Operations spread over time and possibly over many clients, which creates complexity.</a:t>
            </a:r>
          </a:p>
          <a:p>
            <a:r>
              <a:rPr lang="en-US" altLang="zh-CN" dirty="0"/>
              <a:t>Moreover, checking operation consistency requires analyzing an execution log, which complicates debugging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5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clients separated by a slow network, machines that fail, clients that disconnect from each other, scalability of the system to a large number of clients, and high availability.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11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5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</a:p>
          <a:p>
            <a:r>
              <a:rPr lang="en-US" altLang="zh-CN" dirty="0"/>
              <a:t>To begin with</a:t>
            </a:r>
          </a:p>
          <a:p>
            <a:r>
              <a:rPr lang="en-US" altLang="zh-CN" dirty="0"/>
              <a:t>Present, conclude</a:t>
            </a:r>
          </a:p>
          <a:p>
            <a:r>
              <a:rPr lang="en-US" altLang="zh-CN" dirty="0"/>
              <a:t>Walk through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 jumping into</a:t>
            </a:r>
          </a:p>
          <a:p>
            <a:r>
              <a:rPr lang="en-US" altLang="zh-CN" dirty="0"/>
              <a:t>2 major consideration in modern computer system.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3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6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Each value in that column cannot appear in more than 1 row.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Using techniques such as primary-backup</a:t>
            </a:r>
          </a:p>
          <a:p>
            <a:r>
              <a:rPr lang="en-US" altLang="zh-CN" dirty="0"/>
              <a:t>replicas have the same state when there are no outstanding updates. During updates, replicas may diverge temporarily since</a:t>
            </a:r>
          </a:p>
          <a:p>
            <a:r>
              <a:rPr lang="en-US" altLang="zh-CN" dirty="0"/>
              <a:t>the updates are not applied simultaneously at all replicas.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9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3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Used in distributed system</a:t>
            </a:r>
          </a:p>
          <a:p>
            <a:r>
              <a:rPr lang="en-US" altLang="zh-CN" sz="12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we define a partial order &lt; from the concurrent execution, as follows: </a:t>
            </a:r>
          </a:p>
          <a:p>
            <a:endParaRPr lang="en-US" altLang="zh-CN" sz="1200" dirty="0">
              <a:latin typeface="Book Antiqua" panose="02040602050305030304" pitchFamily="18" charset="0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operation must appear to occur at an instantaneous point between its start and finish times, where execution at these instantaneous points form a valid sequential execution.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6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transaction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commits before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starts, then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is not serialized before </a:t>
            </a:r>
            <a:r>
              <a:rPr lang="en-US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9D79E-D4EE-4C76-8FF3-98AF898210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5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6360332" y="2648635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6360326" y="2880871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8047344" y="5075480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5291635" y="5079505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5297582" y="2209800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3886568" y="3624314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2545568" y="5077963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42" name="Shape 335"/>
          <p:cNvSpPr/>
          <p:nvPr userDrawn="1"/>
        </p:nvSpPr>
        <p:spPr>
          <a:xfrm>
            <a:off x="8847337" y="5573768"/>
            <a:ext cx="119032" cy="33496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43" name="Shape 336"/>
          <p:cNvSpPr/>
          <p:nvPr userDrawn="1"/>
        </p:nvSpPr>
        <p:spPr>
          <a:xfrm>
            <a:off x="6095991" y="5573768"/>
            <a:ext cx="119032" cy="3349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44" name="Shape 337"/>
          <p:cNvSpPr/>
          <p:nvPr userDrawn="1"/>
        </p:nvSpPr>
        <p:spPr>
          <a:xfrm>
            <a:off x="3350749" y="5573768"/>
            <a:ext cx="119032" cy="33496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45" name="Shape 338"/>
          <p:cNvSpPr/>
          <p:nvPr userDrawn="1"/>
        </p:nvSpPr>
        <p:spPr>
          <a:xfrm>
            <a:off x="4690232" y="4121457"/>
            <a:ext cx="119032" cy="33496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Shape 339"/>
          <p:cNvSpPr/>
          <p:nvPr userDrawn="1"/>
        </p:nvSpPr>
        <p:spPr>
          <a:xfrm>
            <a:off x="6095991" y="2701955"/>
            <a:ext cx="119032" cy="3366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60" name="Shape 354"/>
          <p:cNvSpPr/>
          <p:nvPr userDrawn="1"/>
        </p:nvSpPr>
        <p:spPr>
          <a:xfrm flipH="1" flipV="1">
            <a:off x="3234598" y="3347704"/>
            <a:ext cx="5756174" cy="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defTabSz="228543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61" name="Shape 355"/>
          <p:cNvSpPr/>
          <p:nvPr userDrawn="1"/>
        </p:nvSpPr>
        <p:spPr>
          <a:xfrm flipH="1" flipV="1">
            <a:off x="1942473" y="4783894"/>
            <a:ext cx="8340429" cy="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0" tIns="0" rIns="0" bIns="0"/>
          <a:lstStyle/>
          <a:p>
            <a:pPr defTabSz="228543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71" name="Content Placeholder 20"/>
          <p:cNvSpPr>
            <a:spLocks noGrp="1"/>
          </p:cNvSpPr>
          <p:nvPr>
            <p:ph sz="quarter" idx="44" hasCustomPrompt="1"/>
          </p:nvPr>
        </p:nvSpPr>
        <p:spPr>
          <a:xfrm>
            <a:off x="4955975" y="4065984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4955971" y="4298221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3" name="Content Placeholder 20"/>
          <p:cNvSpPr>
            <a:spLocks noGrp="1"/>
          </p:cNvSpPr>
          <p:nvPr>
            <p:ph sz="quarter" idx="46" hasCustomPrompt="1"/>
          </p:nvPr>
        </p:nvSpPr>
        <p:spPr>
          <a:xfrm>
            <a:off x="3646356" y="5509012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4" name="Text Placeholder 17"/>
          <p:cNvSpPr>
            <a:spLocks noGrp="1"/>
          </p:cNvSpPr>
          <p:nvPr>
            <p:ph type="body" sz="quarter" idx="47" hasCustomPrompt="1"/>
          </p:nvPr>
        </p:nvSpPr>
        <p:spPr>
          <a:xfrm>
            <a:off x="3646350" y="5741249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5" name="Content Placeholder 20"/>
          <p:cNvSpPr>
            <a:spLocks noGrp="1"/>
          </p:cNvSpPr>
          <p:nvPr>
            <p:ph sz="quarter" idx="48" hasCustomPrompt="1"/>
          </p:nvPr>
        </p:nvSpPr>
        <p:spPr>
          <a:xfrm>
            <a:off x="6376687" y="5519521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6" name="Text Placeholder 17"/>
          <p:cNvSpPr>
            <a:spLocks noGrp="1"/>
          </p:cNvSpPr>
          <p:nvPr>
            <p:ph type="body" sz="quarter" idx="49" hasCustomPrompt="1"/>
          </p:nvPr>
        </p:nvSpPr>
        <p:spPr>
          <a:xfrm>
            <a:off x="6376682" y="5751758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77" name="Content Placeholder 20"/>
          <p:cNvSpPr>
            <a:spLocks noGrp="1"/>
          </p:cNvSpPr>
          <p:nvPr>
            <p:ph sz="quarter" idx="50" hasCustomPrompt="1"/>
          </p:nvPr>
        </p:nvSpPr>
        <p:spPr>
          <a:xfrm>
            <a:off x="9147614" y="5519521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51" hasCustomPrompt="1"/>
          </p:nvPr>
        </p:nvSpPr>
        <p:spPr>
          <a:xfrm>
            <a:off x="9147608" y="5751758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6519957" y="3624314"/>
            <a:ext cx="804672" cy="83210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7" name="Shape 338"/>
          <p:cNvSpPr/>
          <p:nvPr userDrawn="1"/>
        </p:nvSpPr>
        <p:spPr>
          <a:xfrm>
            <a:off x="7323623" y="4121457"/>
            <a:ext cx="119032" cy="334963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8" name="Content Placeholder 20"/>
          <p:cNvSpPr>
            <a:spLocks noGrp="1"/>
          </p:cNvSpPr>
          <p:nvPr>
            <p:ph sz="quarter" idx="53" hasCustomPrompt="1"/>
          </p:nvPr>
        </p:nvSpPr>
        <p:spPr>
          <a:xfrm>
            <a:off x="7589364" y="4065984"/>
            <a:ext cx="854795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Phon</a:t>
            </a:r>
            <a:endParaRPr lang="en-GB" dirty="0"/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54" hasCustomPrompt="1"/>
          </p:nvPr>
        </p:nvSpPr>
        <p:spPr>
          <a:xfrm>
            <a:off x="7589359" y="4298221"/>
            <a:ext cx="980880" cy="367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15345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/>
      <p:bldP spid="69" grpId="0"/>
      <p:bldP spid="68" grpId="0"/>
      <p:bldP spid="67" grpId="0"/>
      <p:bldP spid="58" grpId="0"/>
      <p:bldP spid="42" grpId="0" animBg="1"/>
      <p:bldP spid="43" grpId="0" animBg="1"/>
      <p:bldP spid="44" grpId="0" animBg="1"/>
      <p:bldP spid="45" grpId="0" animBg="1"/>
      <p:bldP spid="46" grpId="0" animBg="1"/>
      <p:bldP spid="60" grpId="0" animBg="1"/>
      <p:bldP spid="61" grpId="0" animBg="1"/>
      <p:bldP spid="7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9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7884423" y="3086089"/>
            <a:ext cx="2515825" cy="721552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 abeh cara pen</a:t>
            </a:r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39" hasCustomPrompt="1"/>
          </p:nvPr>
        </p:nvSpPr>
        <p:spPr>
          <a:xfrm>
            <a:off x="8411562" y="2634645"/>
            <a:ext cx="1887115" cy="30348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  <p:grpSp>
        <p:nvGrpSpPr>
          <p:cNvPr id="2" name="Group 13"/>
          <p:cNvGrpSpPr/>
          <p:nvPr userDrawn="1"/>
        </p:nvGrpSpPr>
        <p:grpSpPr>
          <a:xfrm>
            <a:off x="6821147" y="2619073"/>
            <a:ext cx="378241" cy="346346"/>
            <a:chOff x="1166868" y="2106605"/>
            <a:chExt cx="780242" cy="714264"/>
          </a:xfrm>
        </p:grpSpPr>
        <p:sp>
          <p:nvSpPr>
            <p:cNvPr id="20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7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1"/>
            </a:p>
          </p:txBody>
        </p:sp>
        <p:sp>
          <p:nvSpPr>
            <p:cNvPr id="22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7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1"/>
            </a:p>
          </p:txBody>
        </p:sp>
      </p:grpSp>
      <p:grpSp>
        <p:nvGrpSpPr>
          <p:cNvPr id="3" name="Group 23"/>
          <p:cNvGrpSpPr/>
          <p:nvPr userDrawn="1"/>
        </p:nvGrpSpPr>
        <p:grpSpPr>
          <a:xfrm>
            <a:off x="6821147" y="4395527"/>
            <a:ext cx="378241" cy="346346"/>
            <a:chOff x="1166868" y="2106605"/>
            <a:chExt cx="780242" cy="714264"/>
          </a:xfrm>
        </p:grpSpPr>
        <p:sp>
          <p:nvSpPr>
            <p:cNvPr id="25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7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1"/>
            </a:p>
          </p:txBody>
        </p:sp>
        <p:sp>
          <p:nvSpPr>
            <p:cNvPr id="26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7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1"/>
            </a:p>
          </p:txBody>
        </p:sp>
      </p:grpSp>
      <p:grpSp>
        <p:nvGrpSpPr>
          <p:cNvPr id="4" name="Group 26"/>
          <p:cNvGrpSpPr/>
          <p:nvPr userDrawn="1"/>
        </p:nvGrpSpPr>
        <p:grpSpPr>
          <a:xfrm>
            <a:off x="7884424" y="2619073"/>
            <a:ext cx="378241" cy="346346"/>
            <a:chOff x="1166868" y="2106605"/>
            <a:chExt cx="780242" cy="714264"/>
          </a:xfrm>
        </p:grpSpPr>
        <p:sp>
          <p:nvSpPr>
            <p:cNvPr id="28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7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1"/>
            </a:p>
          </p:txBody>
        </p:sp>
        <p:sp>
          <p:nvSpPr>
            <p:cNvPr id="29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7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1"/>
            </a:p>
          </p:txBody>
        </p:sp>
      </p:grpSp>
      <p:grpSp>
        <p:nvGrpSpPr>
          <p:cNvPr id="5" name="Group 29"/>
          <p:cNvGrpSpPr/>
          <p:nvPr userDrawn="1"/>
        </p:nvGrpSpPr>
        <p:grpSpPr>
          <a:xfrm>
            <a:off x="7884424" y="4395527"/>
            <a:ext cx="378241" cy="346346"/>
            <a:chOff x="1166868" y="2106605"/>
            <a:chExt cx="780242" cy="714264"/>
          </a:xfrm>
        </p:grpSpPr>
        <p:sp>
          <p:nvSpPr>
            <p:cNvPr id="31" name="Shape 1716"/>
            <p:cNvSpPr/>
            <p:nvPr/>
          </p:nvSpPr>
          <p:spPr>
            <a:xfrm>
              <a:off x="1166868" y="2106605"/>
              <a:ext cx="714263" cy="71426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ctr" defTabSz="457207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1"/>
            </a:p>
          </p:txBody>
        </p:sp>
        <p:sp>
          <p:nvSpPr>
            <p:cNvPr id="32" name="Shape 1934"/>
            <p:cNvSpPr/>
            <p:nvPr/>
          </p:nvSpPr>
          <p:spPr>
            <a:xfrm>
              <a:off x="1353147" y="2189791"/>
              <a:ext cx="593963" cy="62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3656" tIns="43656" rIns="43656" bIns="43656" numCol="1" anchor="ctr">
              <a:noAutofit/>
            </a:bodyPr>
            <a:lstStyle/>
            <a:p>
              <a:pPr lvl="0" algn="ctr" defTabSz="457207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 sz="3001"/>
            </a:p>
          </p:txBody>
        </p:sp>
      </p:grpSp>
      <p:sp>
        <p:nvSpPr>
          <p:cNvPr id="35" name="Shape 1737"/>
          <p:cNvSpPr/>
          <p:nvPr/>
        </p:nvSpPr>
        <p:spPr>
          <a:xfrm>
            <a:off x="1618660" y="1973307"/>
            <a:ext cx="2328480" cy="4122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29" y="17270"/>
                </a:moveTo>
                <a:cubicBezTo>
                  <a:pt x="10800" y="17270"/>
                  <a:pt x="6436" y="17270"/>
                  <a:pt x="4253" y="17270"/>
                </a:cubicBezTo>
                <a:cubicBezTo>
                  <a:pt x="2071" y="17270"/>
                  <a:pt x="2071" y="17270"/>
                  <a:pt x="2071" y="17270"/>
                </a:cubicBezTo>
                <a:cubicBezTo>
                  <a:pt x="2071" y="9999"/>
                  <a:pt x="2071" y="6362"/>
                  <a:pt x="2071" y="4542"/>
                </a:cubicBezTo>
                <a:cubicBezTo>
                  <a:pt x="2071" y="2679"/>
                  <a:pt x="2071" y="2679"/>
                  <a:pt x="2071" y="2679"/>
                </a:cubicBezTo>
                <a:cubicBezTo>
                  <a:pt x="10800" y="2679"/>
                  <a:pt x="15164" y="2679"/>
                  <a:pt x="17347" y="2679"/>
                </a:cubicBezTo>
                <a:cubicBezTo>
                  <a:pt x="19529" y="2679"/>
                  <a:pt x="19529" y="2679"/>
                  <a:pt x="19529" y="2679"/>
                </a:cubicBezTo>
                <a:cubicBezTo>
                  <a:pt x="19529" y="3607"/>
                  <a:pt x="19529" y="4535"/>
                  <a:pt x="19529" y="5463"/>
                </a:cubicBezTo>
                <a:cubicBezTo>
                  <a:pt x="19529" y="8083"/>
                  <a:pt x="19529" y="10703"/>
                  <a:pt x="19529" y="13323"/>
                </a:cubicBezTo>
                <a:cubicBezTo>
                  <a:pt x="20564" y="13323"/>
                  <a:pt x="21082" y="13323"/>
                  <a:pt x="21341" y="13323"/>
                </a:cubicBezTo>
                <a:cubicBezTo>
                  <a:pt x="21600" y="13323"/>
                  <a:pt x="21600" y="13323"/>
                  <a:pt x="21600" y="13323"/>
                </a:cubicBezTo>
                <a:cubicBezTo>
                  <a:pt x="21600" y="9615"/>
                  <a:pt x="21600" y="5906"/>
                  <a:pt x="21600" y="2198"/>
                </a:cubicBezTo>
                <a:cubicBezTo>
                  <a:pt x="21600" y="2023"/>
                  <a:pt x="21600" y="1849"/>
                  <a:pt x="21600" y="1674"/>
                </a:cubicBezTo>
                <a:cubicBezTo>
                  <a:pt x="21600" y="837"/>
                  <a:pt x="20121" y="0"/>
                  <a:pt x="18641" y="0"/>
                </a:cubicBezTo>
                <a:cubicBezTo>
                  <a:pt x="2663" y="0"/>
                  <a:pt x="2663" y="0"/>
                  <a:pt x="2663" y="0"/>
                </a:cubicBezTo>
                <a:cubicBezTo>
                  <a:pt x="1184" y="0"/>
                  <a:pt x="0" y="837"/>
                  <a:pt x="0" y="1674"/>
                </a:cubicBezTo>
                <a:cubicBezTo>
                  <a:pt x="0" y="20093"/>
                  <a:pt x="0" y="20093"/>
                  <a:pt x="0" y="20093"/>
                </a:cubicBezTo>
                <a:cubicBezTo>
                  <a:pt x="0" y="20930"/>
                  <a:pt x="1184" y="21600"/>
                  <a:pt x="2663" y="21600"/>
                </a:cubicBezTo>
                <a:cubicBezTo>
                  <a:pt x="18641" y="21600"/>
                  <a:pt x="18641" y="21600"/>
                  <a:pt x="18641" y="21600"/>
                </a:cubicBezTo>
                <a:cubicBezTo>
                  <a:pt x="20121" y="21600"/>
                  <a:pt x="21600" y="20930"/>
                  <a:pt x="21600" y="20093"/>
                </a:cubicBezTo>
                <a:cubicBezTo>
                  <a:pt x="21600" y="13228"/>
                  <a:pt x="21600" y="13228"/>
                  <a:pt x="21600" y="13228"/>
                </a:cubicBezTo>
                <a:cubicBezTo>
                  <a:pt x="20564" y="13228"/>
                  <a:pt x="20047" y="13228"/>
                  <a:pt x="19788" y="13228"/>
                </a:cubicBezTo>
                <a:cubicBezTo>
                  <a:pt x="19529" y="13228"/>
                  <a:pt x="19529" y="13228"/>
                  <a:pt x="19529" y="13228"/>
                </a:cubicBezTo>
                <a:lnTo>
                  <a:pt x="19529" y="17270"/>
                </a:lnTo>
                <a:close/>
                <a:moveTo>
                  <a:pt x="16866" y="1005"/>
                </a:moveTo>
                <a:cubicBezTo>
                  <a:pt x="17162" y="1005"/>
                  <a:pt x="17753" y="1172"/>
                  <a:pt x="17753" y="1507"/>
                </a:cubicBezTo>
                <a:cubicBezTo>
                  <a:pt x="17753" y="1674"/>
                  <a:pt x="17162" y="1842"/>
                  <a:pt x="16866" y="1842"/>
                </a:cubicBezTo>
                <a:cubicBezTo>
                  <a:pt x="16570" y="1842"/>
                  <a:pt x="16274" y="1674"/>
                  <a:pt x="16274" y="1507"/>
                </a:cubicBezTo>
                <a:cubicBezTo>
                  <a:pt x="16274" y="1172"/>
                  <a:pt x="16570" y="1005"/>
                  <a:pt x="16866" y="1005"/>
                </a:cubicBezTo>
                <a:close/>
                <a:moveTo>
                  <a:pt x="7101" y="1172"/>
                </a:moveTo>
                <a:cubicBezTo>
                  <a:pt x="10800" y="1172"/>
                  <a:pt x="12649" y="1172"/>
                  <a:pt x="13574" y="1172"/>
                </a:cubicBezTo>
                <a:cubicBezTo>
                  <a:pt x="14499" y="1172"/>
                  <a:pt x="14499" y="1172"/>
                  <a:pt x="14499" y="1172"/>
                </a:cubicBezTo>
                <a:cubicBezTo>
                  <a:pt x="14499" y="1423"/>
                  <a:pt x="14499" y="1549"/>
                  <a:pt x="14499" y="1612"/>
                </a:cubicBezTo>
                <a:cubicBezTo>
                  <a:pt x="14499" y="1674"/>
                  <a:pt x="14499" y="1674"/>
                  <a:pt x="14499" y="1674"/>
                </a:cubicBezTo>
                <a:cubicBezTo>
                  <a:pt x="10800" y="1674"/>
                  <a:pt x="8951" y="1674"/>
                  <a:pt x="8026" y="1674"/>
                </a:cubicBezTo>
                <a:cubicBezTo>
                  <a:pt x="7101" y="1674"/>
                  <a:pt x="7101" y="1674"/>
                  <a:pt x="7101" y="1674"/>
                </a:cubicBezTo>
                <a:lnTo>
                  <a:pt x="7101" y="1172"/>
                </a:lnTo>
                <a:close/>
                <a:moveTo>
                  <a:pt x="14203" y="19926"/>
                </a:moveTo>
                <a:cubicBezTo>
                  <a:pt x="10800" y="19926"/>
                  <a:pt x="9099" y="19926"/>
                  <a:pt x="8248" y="19926"/>
                </a:cubicBezTo>
                <a:cubicBezTo>
                  <a:pt x="7397" y="19926"/>
                  <a:pt x="7397" y="19926"/>
                  <a:pt x="7397" y="19926"/>
                </a:cubicBezTo>
                <a:cubicBezTo>
                  <a:pt x="7397" y="19340"/>
                  <a:pt x="7397" y="19047"/>
                  <a:pt x="7397" y="18900"/>
                </a:cubicBezTo>
                <a:cubicBezTo>
                  <a:pt x="7397" y="18753"/>
                  <a:pt x="7397" y="18753"/>
                  <a:pt x="7397" y="18753"/>
                </a:cubicBezTo>
                <a:cubicBezTo>
                  <a:pt x="10800" y="18753"/>
                  <a:pt x="12501" y="18753"/>
                  <a:pt x="13352" y="18753"/>
                </a:cubicBezTo>
                <a:cubicBezTo>
                  <a:pt x="14203" y="18753"/>
                  <a:pt x="14203" y="18753"/>
                  <a:pt x="14203" y="18753"/>
                </a:cubicBezTo>
                <a:lnTo>
                  <a:pt x="14203" y="1992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lvl="0" algn="ctr" defTabSz="45720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inkin Sans 400 Regular"/>
                <a:ea typeface="Sinkin Sans 400 Regular"/>
                <a:cs typeface="Sinkin Sans 400 Regular"/>
                <a:sym typeface="Sinkin Sans 400 Regular"/>
              </a:defRPr>
            </a:pPr>
            <a:endParaRPr sz="3001"/>
          </a:p>
        </p:txBody>
      </p:sp>
      <p:sp>
        <p:nvSpPr>
          <p:cNvPr id="47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828324" y="2453919"/>
            <a:ext cx="1920240" cy="2849218"/>
          </a:xfrm>
          <a:prstGeom prst="rect">
            <a:avLst/>
          </a:prstGeom>
          <a:noFill/>
          <a:ln w="635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40" hasCustomPrompt="1"/>
          </p:nvPr>
        </p:nvSpPr>
        <p:spPr>
          <a:xfrm>
            <a:off x="4695016" y="3086089"/>
            <a:ext cx="2472387" cy="721552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41" hasCustomPrompt="1"/>
          </p:nvPr>
        </p:nvSpPr>
        <p:spPr>
          <a:xfrm>
            <a:off x="4895768" y="2619405"/>
            <a:ext cx="1674910" cy="303488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4695016" y="4942361"/>
            <a:ext cx="2472387" cy="721552"/>
          </a:xfrm>
        </p:spPr>
        <p:txBody>
          <a:bodyPr lIns="0" tIns="0" rIns="0" bIns="0" anchor="t">
            <a:normAutofit/>
          </a:bodyPr>
          <a:lstStyle>
            <a:lvl1pPr marL="0" indent="0" algn="r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43" hasCustomPrompt="1"/>
          </p:nvPr>
        </p:nvSpPr>
        <p:spPr>
          <a:xfrm>
            <a:off x="4895768" y="4422337"/>
            <a:ext cx="1674910" cy="303488"/>
          </a:xfrm>
        </p:spPr>
        <p:txBody>
          <a:bodyPr lIns="0" tIns="0" rIns="0" bIns="0" anchor="ctr">
            <a:normAutofit/>
          </a:bodyPr>
          <a:lstStyle>
            <a:lvl1pPr marL="0" indent="0" algn="r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7884423" y="4953688"/>
            <a:ext cx="2515825" cy="721552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id-ID" dirty="0"/>
              <a:t>Click to edit Master text  styles lorem ipsum dolor sit amet aleh pue h om alah hai meutuwah ka abeh cara pen</a:t>
            </a: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45" hasCustomPrompt="1"/>
          </p:nvPr>
        </p:nvSpPr>
        <p:spPr>
          <a:xfrm>
            <a:off x="8411562" y="4433664"/>
            <a:ext cx="1887115" cy="303488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7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Info Portofolio</a:t>
            </a:r>
          </a:p>
        </p:txBody>
      </p:sp>
    </p:spTree>
    <p:extLst>
      <p:ext uri="{BB962C8B-B14F-4D97-AF65-F5344CB8AC3E}">
        <p14:creationId xmlns:p14="http://schemas.microsoft.com/office/powerpoint/2010/main" val="264190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47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hone-white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899028" y="2152649"/>
            <a:ext cx="2031471" cy="401955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4524860" y="2590800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524860" y="2971802"/>
            <a:ext cx="5264578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2" name="Group 684"/>
          <p:cNvGrpSpPr/>
          <p:nvPr userDrawn="1"/>
        </p:nvGrpSpPr>
        <p:grpSpPr>
          <a:xfrm>
            <a:off x="4527859" y="4634270"/>
            <a:ext cx="455687" cy="455814"/>
            <a:chOff x="0" y="0"/>
            <a:chExt cx="911610" cy="911627"/>
          </a:xfrm>
        </p:grpSpPr>
        <p:sp>
          <p:nvSpPr>
            <p:cNvPr id="46" name="Shape 682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47" name="Shape 683"/>
            <p:cNvSpPr/>
            <p:nvPr/>
          </p:nvSpPr>
          <p:spPr>
            <a:xfrm>
              <a:off x="291291" y="290673"/>
              <a:ext cx="278230" cy="313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49" y="14400"/>
                  </a:moveTo>
                  <a:lnTo>
                    <a:pt x="1079" y="14400"/>
                  </a:lnTo>
                  <a:cubicBezTo>
                    <a:pt x="333" y="14400"/>
                    <a:pt x="0" y="14938"/>
                    <a:pt x="0" y="15599"/>
                  </a:cubicBezTo>
                  <a:lnTo>
                    <a:pt x="0" y="21600"/>
                  </a:lnTo>
                  <a:lnTo>
                    <a:pt x="5400" y="21600"/>
                  </a:lnTo>
                  <a:lnTo>
                    <a:pt x="5400" y="15599"/>
                  </a:lnTo>
                  <a:cubicBezTo>
                    <a:pt x="5400" y="14938"/>
                    <a:pt x="4796" y="14400"/>
                    <a:pt x="4049" y="14400"/>
                  </a:cubicBezTo>
                  <a:close/>
                  <a:moveTo>
                    <a:pt x="12150" y="7200"/>
                  </a:moveTo>
                  <a:lnTo>
                    <a:pt x="9180" y="7200"/>
                  </a:lnTo>
                  <a:cubicBezTo>
                    <a:pt x="8434" y="7200"/>
                    <a:pt x="8099" y="7738"/>
                    <a:pt x="8099" y="8401"/>
                  </a:cubicBezTo>
                  <a:lnTo>
                    <a:pt x="8099" y="21600"/>
                  </a:lnTo>
                  <a:lnTo>
                    <a:pt x="13499" y="21600"/>
                  </a:lnTo>
                  <a:lnTo>
                    <a:pt x="13499" y="8401"/>
                  </a:lnTo>
                  <a:cubicBezTo>
                    <a:pt x="13499" y="7738"/>
                    <a:pt x="12895" y="7200"/>
                    <a:pt x="12150" y="7200"/>
                  </a:cubicBezTo>
                  <a:close/>
                  <a:moveTo>
                    <a:pt x="20251" y="0"/>
                  </a:moveTo>
                  <a:lnTo>
                    <a:pt x="17281" y="0"/>
                  </a:lnTo>
                  <a:cubicBezTo>
                    <a:pt x="16534" y="0"/>
                    <a:pt x="16200" y="538"/>
                    <a:pt x="16200" y="1201"/>
                  </a:cubicBezTo>
                  <a:lnTo>
                    <a:pt x="16200" y="21600"/>
                  </a:lnTo>
                  <a:lnTo>
                    <a:pt x="21600" y="21600"/>
                  </a:lnTo>
                  <a:lnTo>
                    <a:pt x="21600" y="1201"/>
                  </a:lnTo>
                  <a:cubicBezTo>
                    <a:pt x="21600" y="538"/>
                    <a:pt x="20995" y="0"/>
                    <a:pt x="20251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sp>
        <p:nvSpPr>
          <p:cNvPr id="49" name="Shape 685"/>
          <p:cNvSpPr/>
          <p:nvPr/>
        </p:nvSpPr>
        <p:spPr>
          <a:xfrm>
            <a:off x="7569986" y="4634271"/>
            <a:ext cx="455701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19806" extrusionOk="0">
                <a:moveTo>
                  <a:pt x="7908" y="205"/>
                </a:moveTo>
                <a:cubicBezTo>
                  <a:pt x="13264" y="-897"/>
                  <a:pt x="18500" y="2551"/>
                  <a:pt x="19602" y="7907"/>
                </a:cubicBezTo>
                <a:cubicBezTo>
                  <a:pt x="20703" y="13264"/>
                  <a:pt x="17254" y="18499"/>
                  <a:pt x="11899" y="19601"/>
                </a:cubicBezTo>
                <a:cubicBezTo>
                  <a:pt x="6545" y="20703"/>
                  <a:pt x="1312" y="17258"/>
                  <a:pt x="207" y="11907"/>
                </a:cubicBezTo>
                <a:cubicBezTo>
                  <a:pt x="206" y="11904"/>
                  <a:pt x="206" y="11901"/>
                  <a:pt x="205" y="11898"/>
                </a:cubicBezTo>
                <a:cubicBezTo>
                  <a:pt x="-897" y="6542"/>
                  <a:pt x="2552" y="1307"/>
                  <a:pt x="7908" y="205"/>
                </a:cubicBezTo>
                <a:close/>
              </a:path>
            </a:pathLst>
          </a:custGeom>
          <a:solidFill>
            <a:srgbClr val="1AB49C"/>
          </a:solidFill>
          <a:ln w="12700" cap="flat">
            <a:noFill/>
            <a:miter lim="400000"/>
          </a:ln>
          <a:effectLst/>
        </p:spPr>
        <p:txBody>
          <a:bodyPr wrap="square" lIns="38099" tIns="38099" rIns="38099" bIns="38099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50" name="Shape 686"/>
          <p:cNvSpPr/>
          <p:nvPr/>
        </p:nvSpPr>
        <p:spPr>
          <a:xfrm>
            <a:off x="7699882" y="4787084"/>
            <a:ext cx="195906" cy="156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099" tIns="38099" rIns="38099" bIns="38099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52" name="Shape 688"/>
          <p:cNvSpPr/>
          <p:nvPr userDrawn="1"/>
        </p:nvSpPr>
        <p:spPr>
          <a:xfrm>
            <a:off x="4527857" y="5478328"/>
            <a:ext cx="455692" cy="455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07" h="19807" extrusionOk="0">
                <a:moveTo>
                  <a:pt x="7907" y="205"/>
                </a:moveTo>
                <a:cubicBezTo>
                  <a:pt x="13264" y="-897"/>
                  <a:pt x="18498" y="2551"/>
                  <a:pt x="19601" y="7908"/>
                </a:cubicBezTo>
                <a:cubicBezTo>
                  <a:pt x="20703" y="13264"/>
                  <a:pt x="17254" y="18500"/>
                  <a:pt x="11898" y="19602"/>
                </a:cubicBezTo>
                <a:cubicBezTo>
                  <a:pt x="6545" y="20703"/>
                  <a:pt x="1312" y="17258"/>
                  <a:pt x="206" y="11907"/>
                </a:cubicBezTo>
                <a:cubicBezTo>
                  <a:pt x="206" y="11904"/>
                  <a:pt x="205" y="11901"/>
                  <a:pt x="204" y="11899"/>
                </a:cubicBezTo>
                <a:cubicBezTo>
                  <a:pt x="-897" y="6542"/>
                  <a:pt x="2551" y="1307"/>
                  <a:pt x="7907" y="205"/>
                </a:cubicBezTo>
                <a:close/>
              </a:path>
            </a:pathLst>
          </a:custGeom>
          <a:solidFill>
            <a:srgbClr val="1AB49C"/>
          </a:solidFill>
          <a:ln w="12700" cap="flat">
            <a:noFill/>
            <a:miter lim="400000"/>
          </a:ln>
          <a:effectLst/>
        </p:spPr>
        <p:txBody>
          <a:bodyPr wrap="square" lIns="38099" tIns="38099" rIns="38099" bIns="38099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53" name="Shape 689"/>
          <p:cNvSpPr/>
          <p:nvPr userDrawn="1"/>
        </p:nvSpPr>
        <p:spPr>
          <a:xfrm>
            <a:off x="4693670" y="5604261"/>
            <a:ext cx="124066" cy="19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10476"/>
                </a:moveTo>
                <a:cubicBezTo>
                  <a:pt x="7579" y="10476"/>
                  <a:pt x="4968" y="8844"/>
                  <a:pt x="4968" y="6831"/>
                </a:cubicBezTo>
                <a:cubicBezTo>
                  <a:pt x="4968" y="4818"/>
                  <a:pt x="7579" y="3186"/>
                  <a:pt x="10801" y="3186"/>
                </a:cubicBezTo>
                <a:cubicBezTo>
                  <a:pt x="14021" y="3186"/>
                  <a:pt x="16632" y="4818"/>
                  <a:pt x="16632" y="6831"/>
                </a:cubicBezTo>
                <a:cubicBezTo>
                  <a:pt x="16632" y="8844"/>
                  <a:pt x="14021" y="10476"/>
                  <a:pt x="10801" y="10476"/>
                </a:cubicBezTo>
                <a:close/>
                <a:moveTo>
                  <a:pt x="10801" y="0"/>
                </a:moveTo>
                <a:cubicBezTo>
                  <a:pt x="4835" y="0"/>
                  <a:pt x="0" y="3022"/>
                  <a:pt x="0" y="6749"/>
                </a:cubicBezTo>
                <a:cubicBezTo>
                  <a:pt x="0" y="13195"/>
                  <a:pt x="10801" y="21600"/>
                  <a:pt x="10801" y="21600"/>
                </a:cubicBezTo>
                <a:cubicBezTo>
                  <a:pt x="10801" y="21600"/>
                  <a:pt x="21600" y="13195"/>
                  <a:pt x="21600" y="6749"/>
                </a:cubicBezTo>
                <a:cubicBezTo>
                  <a:pt x="21600" y="3022"/>
                  <a:pt x="16765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099" tIns="38099" rIns="38099" bIns="38099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grpSp>
        <p:nvGrpSpPr>
          <p:cNvPr id="5" name="Group 693"/>
          <p:cNvGrpSpPr/>
          <p:nvPr userDrawn="1"/>
        </p:nvGrpSpPr>
        <p:grpSpPr>
          <a:xfrm>
            <a:off x="7569995" y="5478327"/>
            <a:ext cx="455680" cy="455814"/>
            <a:chOff x="0" y="0"/>
            <a:chExt cx="911596" cy="911627"/>
          </a:xfrm>
        </p:grpSpPr>
        <p:sp>
          <p:nvSpPr>
            <p:cNvPr id="55" name="Shape 691"/>
            <p:cNvSpPr/>
            <p:nvPr/>
          </p:nvSpPr>
          <p:spPr>
            <a:xfrm>
              <a:off x="-1" y="0"/>
              <a:ext cx="911598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56" name="Shape 692"/>
            <p:cNvSpPr/>
            <p:nvPr/>
          </p:nvSpPr>
          <p:spPr>
            <a:xfrm>
              <a:off x="295953" y="290581"/>
              <a:ext cx="319690" cy="31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5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5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6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sp>
        <p:nvSpPr>
          <p:cNvPr id="57" name="Picture Placeholder 2"/>
          <p:cNvSpPr>
            <a:spLocks noGrp="1"/>
          </p:cNvSpPr>
          <p:nvPr userDrawn="1">
            <p:ph type="pic" sz="quarter" idx="23"/>
          </p:nvPr>
        </p:nvSpPr>
        <p:spPr>
          <a:xfrm>
            <a:off x="2139597" y="2747968"/>
            <a:ext cx="1550332" cy="282891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9" name="Content Placeholder 20"/>
          <p:cNvSpPr>
            <a:spLocks noGrp="1"/>
          </p:cNvSpPr>
          <p:nvPr userDrawn="1">
            <p:ph sz="quarter" idx="25"/>
          </p:nvPr>
        </p:nvSpPr>
        <p:spPr>
          <a:xfrm>
            <a:off x="5256212" y="4659024"/>
            <a:ext cx="16764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0" name="Text Placeholder 17"/>
          <p:cNvSpPr>
            <a:spLocks noGrp="1"/>
          </p:cNvSpPr>
          <p:nvPr userDrawn="1">
            <p:ph type="body" sz="quarter" idx="26"/>
          </p:nvPr>
        </p:nvSpPr>
        <p:spPr>
          <a:xfrm>
            <a:off x="5256213" y="4887624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1" name="Content Placeholder 20"/>
          <p:cNvSpPr>
            <a:spLocks noGrp="1"/>
          </p:cNvSpPr>
          <p:nvPr userDrawn="1">
            <p:ph sz="quarter" idx="27"/>
          </p:nvPr>
        </p:nvSpPr>
        <p:spPr>
          <a:xfrm>
            <a:off x="5256212" y="5503081"/>
            <a:ext cx="16764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 userDrawn="1">
            <p:ph type="body" sz="quarter" idx="28"/>
          </p:nvPr>
        </p:nvSpPr>
        <p:spPr>
          <a:xfrm>
            <a:off x="5256213" y="5731681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Content Placeholder 20"/>
          <p:cNvSpPr>
            <a:spLocks noGrp="1"/>
          </p:cNvSpPr>
          <p:nvPr userDrawn="1">
            <p:ph sz="quarter" idx="29"/>
          </p:nvPr>
        </p:nvSpPr>
        <p:spPr>
          <a:xfrm>
            <a:off x="8228011" y="4664037"/>
            <a:ext cx="16764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4" name="Text Placeholder 17"/>
          <p:cNvSpPr>
            <a:spLocks noGrp="1"/>
          </p:cNvSpPr>
          <p:nvPr userDrawn="1">
            <p:ph type="body" sz="quarter" idx="30"/>
          </p:nvPr>
        </p:nvSpPr>
        <p:spPr>
          <a:xfrm>
            <a:off x="8228012" y="4892637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Content Placeholder 20"/>
          <p:cNvSpPr>
            <a:spLocks noGrp="1"/>
          </p:cNvSpPr>
          <p:nvPr userDrawn="1">
            <p:ph sz="quarter" idx="31"/>
          </p:nvPr>
        </p:nvSpPr>
        <p:spPr>
          <a:xfrm>
            <a:off x="8228011" y="5508094"/>
            <a:ext cx="16764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 userDrawn="1">
            <p:ph type="body" sz="quarter" idx="32"/>
          </p:nvPr>
        </p:nvSpPr>
        <p:spPr>
          <a:xfrm>
            <a:off x="8228012" y="5736694"/>
            <a:ext cx="1981200" cy="35930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500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985"/>
          <p:cNvSpPr/>
          <p:nvPr/>
        </p:nvSpPr>
        <p:spPr>
          <a:xfrm>
            <a:off x="8494425" y="2919555"/>
            <a:ext cx="562573" cy="58689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21" name="Shape 988"/>
          <p:cNvSpPr/>
          <p:nvPr/>
        </p:nvSpPr>
        <p:spPr>
          <a:xfrm>
            <a:off x="4240985" y="2919555"/>
            <a:ext cx="562573" cy="58689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pic>
        <p:nvPicPr>
          <p:cNvPr id="34" name="phone-black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939895" y="2076143"/>
            <a:ext cx="1877582" cy="3715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hone-white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200261" y="2076143"/>
            <a:ext cx="1877582" cy="37150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4234363" y="3761939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234363" y="4136872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132011" y="2655766"/>
            <a:ext cx="1463040" cy="259031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415152" y="2655766"/>
            <a:ext cx="1447800" cy="259031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69" name="Content Placeholder 20"/>
          <p:cNvSpPr>
            <a:spLocks noGrp="1"/>
          </p:cNvSpPr>
          <p:nvPr>
            <p:ph sz="quarter" idx="25"/>
          </p:nvPr>
        </p:nvSpPr>
        <p:spPr>
          <a:xfrm>
            <a:off x="8567598" y="3761939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8567599" y="4136872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7" hasCustomPrompt="1"/>
          </p:nvPr>
        </p:nvSpPr>
        <p:spPr>
          <a:xfrm>
            <a:off x="4291995" y="2982727"/>
            <a:ext cx="460555" cy="4605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sz="quarter" idx="28" hasCustomPrompt="1"/>
          </p:nvPr>
        </p:nvSpPr>
        <p:spPr>
          <a:xfrm>
            <a:off x="8545435" y="2982727"/>
            <a:ext cx="460555" cy="4605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046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42" grpId="0"/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097"/>
          <p:cNvSpPr/>
          <p:nvPr/>
        </p:nvSpPr>
        <p:spPr>
          <a:xfrm>
            <a:off x="9394397" y="2544704"/>
            <a:ext cx="562575" cy="58689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21" name="Shape 1100"/>
          <p:cNvSpPr/>
          <p:nvPr/>
        </p:nvSpPr>
        <p:spPr>
          <a:xfrm>
            <a:off x="4355293" y="2544704"/>
            <a:ext cx="562575" cy="58689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pic>
        <p:nvPicPr>
          <p:cNvPr id="27" name="tablet-black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48374" y="1675177"/>
            <a:ext cx="2596334" cy="36660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tablet-white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269729" y="1668561"/>
            <a:ext cx="2598001" cy="366837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4341812" y="3375152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341813" y="3750085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01928" y="2059870"/>
            <a:ext cx="2133600" cy="289664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Content Placeholder 20"/>
          <p:cNvSpPr>
            <a:spLocks noGrp="1"/>
          </p:cNvSpPr>
          <p:nvPr>
            <p:ph sz="quarter" idx="25"/>
          </p:nvPr>
        </p:nvSpPr>
        <p:spPr>
          <a:xfrm>
            <a:off x="9386971" y="3375152"/>
            <a:ext cx="1222036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9386972" y="3750085"/>
            <a:ext cx="1477464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6479741" y="2059870"/>
            <a:ext cx="2133600" cy="289664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4446081" y="2647654"/>
            <a:ext cx="380999" cy="3809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001">
                <a:solidFill>
                  <a:schemeClr val="bg1"/>
                </a:solidFill>
                <a:latin typeface="Source Sans Pro Light"/>
              </a:defRPr>
            </a:lvl1pPr>
            <a:lvl2pPr>
              <a:defRPr sz="3001">
                <a:latin typeface="Source Sans Pro Light"/>
              </a:defRPr>
            </a:lvl2pPr>
            <a:lvl3pPr>
              <a:defRPr sz="3001">
                <a:latin typeface="Source Sans Pro Light"/>
              </a:defRPr>
            </a:lvl3pPr>
            <a:lvl4pPr>
              <a:defRPr sz="3001">
                <a:latin typeface="Source Sans Pro Light"/>
              </a:defRPr>
            </a:lvl4pPr>
            <a:lvl5pPr>
              <a:defRPr sz="3001">
                <a:latin typeface="Source Sans Pro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9485184" y="2647654"/>
            <a:ext cx="380999" cy="3809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001">
                <a:solidFill>
                  <a:schemeClr val="bg1"/>
                </a:solidFill>
                <a:latin typeface="Source Sans Pro Light"/>
              </a:defRPr>
            </a:lvl1pPr>
            <a:lvl2pPr>
              <a:defRPr sz="3001">
                <a:latin typeface="Source Sans Pro Light"/>
              </a:defRPr>
            </a:lvl2pPr>
            <a:lvl3pPr>
              <a:defRPr sz="3001">
                <a:latin typeface="Source Sans Pro Light"/>
              </a:defRPr>
            </a:lvl3pPr>
            <a:lvl4pPr>
              <a:defRPr sz="3001">
                <a:latin typeface="Source Sans Pro Light"/>
              </a:defRPr>
            </a:lvl4pPr>
            <a:lvl5pPr>
              <a:defRPr sz="3001">
                <a:latin typeface="Source Sans Pro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3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6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tablet-black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796246" y="1675177"/>
            <a:ext cx="2596334" cy="36660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835"/>
          <p:cNvGrpSpPr/>
          <p:nvPr userDrawn="1"/>
        </p:nvGrpSpPr>
        <p:grpSpPr>
          <a:xfrm>
            <a:off x="8095273" y="2013907"/>
            <a:ext cx="455700" cy="455814"/>
            <a:chOff x="0" y="0"/>
            <a:chExt cx="911635" cy="911627"/>
          </a:xfrm>
        </p:grpSpPr>
        <p:sp>
          <p:nvSpPr>
            <p:cNvPr id="152" name="Shape 833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rgbClr val="C0392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153" name="Shape 834"/>
            <p:cNvSpPr/>
            <p:nvPr/>
          </p:nvSpPr>
          <p:spPr>
            <a:xfrm>
              <a:off x="287863" y="322425"/>
              <a:ext cx="335910" cy="23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76" y="15428"/>
                  </a:moveTo>
                  <a:lnTo>
                    <a:pt x="8376" y="6172"/>
                  </a:lnTo>
                  <a:lnTo>
                    <a:pt x="13886" y="10798"/>
                  </a:lnTo>
                  <a:cubicBezTo>
                    <a:pt x="13886" y="10798"/>
                    <a:pt x="8376" y="15428"/>
                    <a:pt x="8376" y="15428"/>
                  </a:cubicBezTo>
                  <a:close/>
                  <a:moveTo>
                    <a:pt x="21600" y="3084"/>
                  </a:moveTo>
                  <a:lnTo>
                    <a:pt x="21600" y="1234"/>
                  </a:lnTo>
                  <a:cubicBezTo>
                    <a:pt x="21600" y="554"/>
                    <a:pt x="21205" y="0"/>
                    <a:pt x="20719" y="0"/>
                  </a:cubicBezTo>
                  <a:lnTo>
                    <a:pt x="881" y="0"/>
                  </a:lnTo>
                  <a:cubicBezTo>
                    <a:pt x="394" y="0"/>
                    <a:pt x="0" y="554"/>
                    <a:pt x="0" y="1234"/>
                  </a:cubicBezTo>
                  <a:lnTo>
                    <a:pt x="0" y="3084"/>
                  </a:lnTo>
                  <a:lnTo>
                    <a:pt x="2204" y="3084"/>
                  </a:lnTo>
                  <a:lnTo>
                    <a:pt x="2204" y="6172"/>
                  </a:lnTo>
                  <a:lnTo>
                    <a:pt x="0" y="6172"/>
                  </a:lnTo>
                  <a:lnTo>
                    <a:pt x="0" y="9256"/>
                  </a:lnTo>
                  <a:lnTo>
                    <a:pt x="2204" y="9256"/>
                  </a:lnTo>
                  <a:lnTo>
                    <a:pt x="2204" y="12344"/>
                  </a:lnTo>
                  <a:lnTo>
                    <a:pt x="0" y="12344"/>
                  </a:lnTo>
                  <a:lnTo>
                    <a:pt x="0" y="15428"/>
                  </a:lnTo>
                  <a:lnTo>
                    <a:pt x="2204" y="15428"/>
                  </a:lnTo>
                  <a:lnTo>
                    <a:pt x="2204" y="18516"/>
                  </a:lnTo>
                  <a:lnTo>
                    <a:pt x="0" y="18516"/>
                  </a:lnTo>
                  <a:lnTo>
                    <a:pt x="0" y="20366"/>
                  </a:lnTo>
                  <a:cubicBezTo>
                    <a:pt x="0" y="21046"/>
                    <a:pt x="394" y="21600"/>
                    <a:pt x="881" y="21600"/>
                  </a:cubicBezTo>
                  <a:lnTo>
                    <a:pt x="20719" y="21600"/>
                  </a:lnTo>
                  <a:cubicBezTo>
                    <a:pt x="21205" y="21600"/>
                    <a:pt x="21600" y="21046"/>
                    <a:pt x="21600" y="20366"/>
                  </a:cubicBezTo>
                  <a:lnTo>
                    <a:pt x="21600" y="18516"/>
                  </a:lnTo>
                  <a:lnTo>
                    <a:pt x="19396" y="18516"/>
                  </a:lnTo>
                  <a:lnTo>
                    <a:pt x="19396" y="15428"/>
                  </a:lnTo>
                  <a:lnTo>
                    <a:pt x="21600" y="15428"/>
                  </a:lnTo>
                  <a:lnTo>
                    <a:pt x="21600" y="12344"/>
                  </a:lnTo>
                  <a:lnTo>
                    <a:pt x="19396" y="12344"/>
                  </a:lnTo>
                  <a:lnTo>
                    <a:pt x="19396" y="9256"/>
                  </a:lnTo>
                  <a:lnTo>
                    <a:pt x="21600" y="9256"/>
                  </a:lnTo>
                  <a:lnTo>
                    <a:pt x="21600" y="6172"/>
                  </a:lnTo>
                  <a:lnTo>
                    <a:pt x="19396" y="6172"/>
                  </a:lnTo>
                  <a:lnTo>
                    <a:pt x="19396" y="3084"/>
                  </a:lnTo>
                  <a:cubicBezTo>
                    <a:pt x="19396" y="3084"/>
                    <a:pt x="21600" y="3084"/>
                    <a:pt x="21600" y="30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3" name="Group 718"/>
          <p:cNvGrpSpPr/>
          <p:nvPr userDrawn="1"/>
        </p:nvGrpSpPr>
        <p:grpSpPr>
          <a:xfrm>
            <a:off x="3645818" y="2006289"/>
            <a:ext cx="455687" cy="455814"/>
            <a:chOff x="0" y="0"/>
            <a:chExt cx="911610" cy="911627"/>
          </a:xfrm>
        </p:grpSpPr>
        <p:sp>
          <p:nvSpPr>
            <p:cNvPr id="78" name="Shape 716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79" name="Shape 717"/>
            <p:cNvSpPr/>
            <p:nvPr/>
          </p:nvSpPr>
          <p:spPr>
            <a:xfrm>
              <a:off x="334270" y="282472"/>
              <a:ext cx="243070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8761412" y="2006502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761413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027613" y="2057400"/>
            <a:ext cx="2133600" cy="286937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4" name="Group 715"/>
          <p:cNvGrpSpPr/>
          <p:nvPr userDrawn="1"/>
        </p:nvGrpSpPr>
        <p:grpSpPr>
          <a:xfrm>
            <a:off x="3645767" y="4538461"/>
            <a:ext cx="455691" cy="455814"/>
            <a:chOff x="0" y="0"/>
            <a:chExt cx="911618" cy="911627"/>
          </a:xfrm>
        </p:grpSpPr>
        <p:sp>
          <p:nvSpPr>
            <p:cNvPr id="75" name="Shape 713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76" name="Shape 714"/>
            <p:cNvSpPr/>
            <p:nvPr/>
          </p:nvSpPr>
          <p:spPr>
            <a:xfrm>
              <a:off x="325844" y="282472"/>
              <a:ext cx="259931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205" extrusionOk="0">
                  <a:moveTo>
                    <a:pt x="5865" y="2548"/>
                  </a:moveTo>
                  <a:lnTo>
                    <a:pt x="5867" y="15695"/>
                  </a:lnTo>
                  <a:cubicBezTo>
                    <a:pt x="4944" y="15546"/>
                    <a:pt x="3872" y="15602"/>
                    <a:pt x="2808" y="15909"/>
                  </a:cubicBezTo>
                  <a:cubicBezTo>
                    <a:pt x="413" y="16599"/>
                    <a:pt x="-431" y="18279"/>
                    <a:pt x="203" y="19659"/>
                  </a:cubicBezTo>
                  <a:cubicBezTo>
                    <a:pt x="839" y="21041"/>
                    <a:pt x="2710" y="21600"/>
                    <a:pt x="5104" y="20909"/>
                  </a:cubicBezTo>
                  <a:cubicBezTo>
                    <a:pt x="7137" y="20323"/>
                    <a:pt x="8468" y="19024"/>
                    <a:pt x="8434" y="17799"/>
                  </a:cubicBezTo>
                  <a:cubicBezTo>
                    <a:pt x="8434" y="17799"/>
                    <a:pt x="8434" y="10827"/>
                    <a:pt x="8434" y="6940"/>
                  </a:cubicBezTo>
                  <a:lnTo>
                    <a:pt x="18567" y="5136"/>
                  </a:lnTo>
                  <a:lnTo>
                    <a:pt x="18567" y="13479"/>
                  </a:lnTo>
                  <a:cubicBezTo>
                    <a:pt x="17645" y="13330"/>
                    <a:pt x="16572" y="13386"/>
                    <a:pt x="15509" y="13693"/>
                  </a:cubicBezTo>
                  <a:cubicBezTo>
                    <a:pt x="13115" y="14384"/>
                    <a:pt x="12270" y="16064"/>
                    <a:pt x="12905" y="17443"/>
                  </a:cubicBezTo>
                  <a:cubicBezTo>
                    <a:pt x="13539" y="18825"/>
                    <a:pt x="15411" y="19384"/>
                    <a:pt x="17806" y="18694"/>
                  </a:cubicBezTo>
                  <a:cubicBezTo>
                    <a:pt x="19839" y="18107"/>
                    <a:pt x="21169" y="16808"/>
                    <a:pt x="21136" y="15583"/>
                  </a:cubicBezTo>
                  <a:lnTo>
                    <a:pt x="21136" y="0"/>
                  </a:lnTo>
                  <a:cubicBezTo>
                    <a:pt x="21136" y="0"/>
                    <a:pt x="5865" y="2548"/>
                    <a:pt x="5865" y="25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5" name="Group 721"/>
          <p:cNvGrpSpPr/>
          <p:nvPr userDrawn="1"/>
        </p:nvGrpSpPr>
        <p:grpSpPr>
          <a:xfrm>
            <a:off x="8099790" y="3694405"/>
            <a:ext cx="455701" cy="455815"/>
            <a:chOff x="-1" y="-1"/>
            <a:chExt cx="911637" cy="911629"/>
          </a:xfrm>
        </p:grpSpPr>
        <p:sp>
          <p:nvSpPr>
            <p:cNvPr id="81" name="Shape 719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82" name="Shape 720"/>
            <p:cNvSpPr/>
            <p:nvPr/>
          </p:nvSpPr>
          <p:spPr>
            <a:xfrm>
              <a:off x="287861" y="287871"/>
              <a:ext cx="335911" cy="33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6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6" name="Group 727"/>
          <p:cNvGrpSpPr/>
          <p:nvPr userDrawn="1"/>
        </p:nvGrpSpPr>
        <p:grpSpPr>
          <a:xfrm>
            <a:off x="8099798" y="4538463"/>
            <a:ext cx="455681" cy="455815"/>
            <a:chOff x="-1" y="0"/>
            <a:chExt cx="911598" cy="911628"/>
          </a:xfrm>
        </p:grpSpPr>
        <p:sp>
          <p:nvSpPr>
            <p:cNvPr id="87" name="Shape 725"/>
            <p:cNvSpPr/>
            <p:nvPr/>
          </p:nvSpPr>
          <p:spPr>
            <a:xfrm>
              <a:off x="-1" y="0"/>
              <a:ext cx="911598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88" name="Shape 726"/>
            <p:cNvSpPr/>
            <p:nvPr/>
          </p:nvSpPr>
          <p:spPr>
            <a:xfrm>
              <a:off x="287844" y="306407"/>
              <a:ext cx="335911" cy="29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7" name="Group 730"/>
          <p:cNvGrpSpPr/>
          <p:nvPr userDrawn="1"/>
        </p:nvGrpSpPr>
        <p:grpSpPr>
          <a:xfrm>
            <a:off x="8099798" y="2850349"/>
            <a:ext cx="455681" cy="455815"/>
            <a:chOff x="0" y="0"/>
            <a:chExt cx="911598" cy="911629"/>
          </a:xfrm>
        </p:grpSpPr>
        <p:sp>
          <p:nvSpPr>
            <p:cNvPr id="90" name="Shape 728"/>
            <p:cNvSpPr/>
            <p:nvPr/>
          </p:nvSpPr>
          <p:spPr>
            <a:xfrm>
              <a:off x="0" y="0"/>
              <a:ext cx="911598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91" name="Shape 729"/>
            <p:cNvSpPr/>
            <p:nvPr/>
          </p:nvSpPr>
          <p:spPr>
            <a:xfrm>
              <a:off x="285188" y="305676"/>
              <a:ext cx="341220" cy="30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832"/>
                  </a:moveTo>
                  <a:lnTo>
                    <a:pt x="2160" y="15832"/>
                  </a:lnTo>
                  <a:lnTo>
                    <a:pt x="2160" y="2209"/>
                  </a:lnTo>
                  <a:lnTo>
                    <a:pt x="19440" y="2209"/>
                  </a:lnTo>
                  <a:cubicBezTo>
                    <a:pt x="19440" y="2209"/>
                    <a:pt x="19440" y="15832"/>
                    <a:pt x="19440" y="15832"/>
                  </a:cubicBezTo>
                  <a:close/>
                  <a:moveTo>
                    <a:pt x="19440" y="0"/>
                  </a:moveTo>
                  <a:lnTo>
                    <a:pt x="2160" y="0"/>
                  </a:lnTo>
                  <a:cubicBezTo>
                    <a:pt x="971" y="0"/>
                    <a:pt x="0" y="1104"/>
                    <a:pt x="0" y="2455"/>
                  </a:cubicBezTo>
                  <a:lnTo>
                    <a:pt x="0" y="15955"/>
                  </a:lnTo>
                  <a:cubicBezTo>
                    <a:pt x="0" y="17304"/>
                    <a:pt x="953" y="18627"/>
                    <a:pt x="2119" y="18891"/>
                  </a:cubicBezTo>
                  <a:lnTo>
                    <a:pt x="6839" y="19964"/>
                  </a:lnTo>
                  <a:cubicBezTo>
                    <a:pt x="6839" y="19964"/>
                    <a:pt x="2775" y="21600"/>
                    <a:pt x="5400" y="21600"/>
                  </a:cubicBezTo>
                  <a:lnTo>
                    <a:pt x="16200" y="21600"/>
                  </a:lnTo>
                  <a:cubicBezTo>
                    <a:pt x="18825" y="21600"/>
                    <a:pt x="14761" y="19964"/>
                    <a:pt x="14761" y="19964"/>
                  </a:cubicBezTo>
                  <a:lnTo>
                    <a:pt x="19483" y="18891"/>
                  </a:lnTo>
                  <a:cubicBezTo>
                    <a:pt x="20647" y="18627"/>
                    <a:pt x="21600" y="17304"/>
                    <a:pt x="21600" y="15955"/>
                  </a:cubicBezTo>
                  <a:lnTo>
                    <a:pt x="21600" y="2455"/>
                  </a:lnTo>
                  <a:cubicBezTo>
                    <a:pt x="21600" y="1104"/>
                    <a:pt x="20629" y="0"/>
                    <a:pt x="194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8" name="Group 733"/>
          <p:cNvGrpSpPr/>
          <p:nvPr userDrawn="1"/>
        </p:nvGrpSpPr>
        <p:grpSpPr>
          <a:xfrm>
            <a:off x="3645767" y="2850347"/>
            <a:ext cx="455691" cy="455814"/>
            <a:chOff x="0" y="0"/>
            <a:chExt cx="911618" cy="911627"/>
          </a:xfrm>
        </p:grpSpPr>
        <p:sp>
          <p:nvSpPr>
            <p:cNvPr id="94" name="Shape 731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95" name="Shape 732"/>
            <p:cNvSpPr/>
            <p:nvPr/>
          </p:nvSpPr>
          <p:spPr>
            <a:xfrm>
              <a:off x="287277" y="355105"/>
              <a:ext cx="337065" cy="20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11" name="Group 736"/>
          <p:cNvGrpSpPr/>
          <p:nvPr userDrawn="1"/>
        </p:nvGrpSpPr>
        <p:grpSpPr>
          <a:xfrm>
            <a:off x="3645767" y="3694404"/>
            <a:ext cx="455687" cy="455814"/>
            <a:chOff x="0" y="0"/>
            <a:chExt cx="911610" cy="911627"/>
          </a:xfrm>
        </p:grpSpPr>
        <p:sp>
          <p:nvSpPr>
            <p:cNvPr id="97" name="Shape 734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98" name="Shape 735"/>
            <p:cNvSpPr/>
            <p:nvPr/>
          </p:nvSpPr>
          <p:spPr>
            <a:xfrm>
              <a:off x="344357" y="315715"/>
              <a:ext cx="222897" cy="28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sp>
        <p:nvSpPr>
          <p:cNvPr id="100" name="Content Placeholder 20"/>
          <p:cNvSpPr>
            <a:spLocks noGrp="1"/>
          </p:cNvSpPr>
          <p:nvPr>
            <p:ph sz="quarter" idx="24"/>
          </p:nvPr>
        </p:nvSpPr>
        <p:spPr>
          <a:xfrm>
            <a:off x="2006600" y="2006502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1293813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6" name="Content Placeholder 20"/>
          <p:cNvSpPr>
            <a:spLocks noGrp="1"/>
          </p:cNvSpPr>
          <p:nvPr>
            <p:ph sz="quarter" idx="26"/>
          </p:nvPr>
        </p:nvSpPr>
        <p:spPr>
          <a:xfrm>
            <a:off x="8761412" y="2859552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8761413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8" name="Content Placeholder 20"/>
          <p:cNvSpPr>
            <a:spLocks noGrp="1"/>
          </p:cNvSpPr>
          <p:nvPr>
            <p:ph sz="quarter" idx="28"/>
          </p:nvPr>
        </p:nvSpPr>
        <p:spPr>
          <a:xfrm>
            <a:off x="2006600" y="2859552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1293813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0" name="Content Placeholder 20"/>
          <p:cNvSpPr>
            <a:spLocks noGrp="1"/>
          </p:cNvSpPr>
          <p:nvPr>
            <p:ph sz="quarter" idx="30"/>
          </p:nvPr>
        </p:nvSpPr>
        <p:spPr>
          <a:xfrm>
            <a:off x="8761412" y="3694404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761413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2" name="Content Placeholder 20"/>
          <p:cNvSpPr>
            <a:spLocks noGrp="1"/>
          </p:cNvSpPr>
          <p:nvPr>
            <p:ph sz="quarter" idx="32"/>
          </p:nvPr>
        </p:nvSpPr>
        <p:spPr>
          <a:xfrm>
            <a:off x="2006600" y="3694404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1293813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4" name="Content Placeholder 20"/>
          <p:cNvSpPr>
            <a:spLocks noGrp="1"/>
          </p:cNvSpPr>
          <p:nvPr>
            <p:ph sz="quarter" idx="34"/>
          </p:nvPr>
        </p:nvSpPr>
        <p:spPr>
          <a:xfrm>
            <a:off x="8761412" y="4547454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761413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6" name="Content Placeholder 20"/>
          <p:cNvSpPr>
            <a:spLocks noGrp="1"/>
          </p:cNvSpPr>
          <p:nvPr>
            <p:ph sz="quarter" idx="36"/>
          </p:nvPr>
        </p:nvSpPr>
        <p:spPr>
          <a:xfrm>
            <a:off x="2006600" y="4547454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293813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 advAuto="0"/>
      <p:bldP spid="2" grpId="0" animBg="1" advAuto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10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hone-black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078677" y="1495425"/>
            <a:ext cx="2031471" cy="40195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835"/>
          <p:cNvGrpSpPr/>
          <p:nvPr userDrawn="1"/>
        </p:nvGrpSpPr>
        <p:grpSpPr>
          <a:xfrm>
            <a:off x="7694612" y="2013907"/>
            <a:ext cx="455700" cy="455814"/>
            <a:chOff x="0" y="0"/>
            <a:chExt cx="911635" cy="911627"/>
          </a:xfrm>
        </p:grpSpPr>
        <p:sp>
          <p:nvSpPr>
            <p:cNvPr id="152" name="Shape 833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rgbClr val="C0392B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153" name="Shape 834"/>
            <p:cNvSpPr/>
            <p:nvPr/>
          </p:nvSpPr>
          <p:spPr>
            <a:xfrm>
              <a:off x="287863" y="322425"/>
              <a:ext cx="335910" cy="239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76" y="15428"/>
                  </a:moveTo>
                  <a:lnTo>
                    <a:pt x="8376" y="6172"/>
                  </a:lnTo>
                  <a:lnTo>
                    <a:pt x="13886" y="10798"/>
                  </a:lnTo>
                  <a:cubicBezTo>
                    <a:pt x="13886" y="10798"/>
                    <a:pt x="8376" y="15428"/>
                    <a:pt x="8376" y="15428"/>
                  </a:cubicBezTo>
                  <a:close/>
                  <a:moveTo>
                    <a:pt x="21600" y="3084"/>
                  </a:moveTo>
                  <a:lnTo>
                    <a:pt x="21600" y="1234"/>
                  </a:lnTo>
                  <a:cubicBezTo>
                    <a:pt x="21600" y="554"/>
                    <a:pt x="21205" y="0"/>
                    <a:pt x="20719" y="0"/>
                  </a:cubicBezTo>
                  <a:lnTo>
                    <a:pt x="881" y="0"/>
                  </a:lnTo>
                  <a:cubicBezTo>
                    <a:pt x="394" y="0"/>
                    <a:pt x="0" y="554"/>
                    <a:pt x="0" y="1234"/>
                  </a:cubicBezTo>
                  <a:lnTo>
                    <a:pt x="0" y="3084"/>
                  </a:lnTo>
                  <a:lnTo>
                    <a:pt x="2204" y="3084"/>
                  </a:lnTo>
                  <a:lnTo>
                    <a:pt x="2204" y="6172"/>
                  </a:lnTo>
                  <a:lnTo>
                    <a:pt x="0" y="6172"/>
                  </a:lnTo>
                  <a:lnTo>
                    <a:pt x="0" y="9256"/>
                  </a:lnTo>
                  <a:lnTo>
                    <a:pt x="2204" y="9256"/>
                  </a:lnTo>
                  <a:lnTo>
                    <a:pt x="2204" y="12344"/>
                  </a:lnTo>
                  <a:lnTo>
                    <a:pt x="0" y="12344"/>
                  </a:lnTo>
                  <a:lnTo>
                    <a:pt x="0" y="15428"/>
                  </a:lnTo>
                  <a:lnTo>
                    <a:pt x="2204" y="15428"/>
                  </a:lnTo>
                  <a:lnTo>
                    <a:pt x="2204" y="18516"/>
                  </a:lnTo>
                  <a:lnTo>
                    <a:pt x="0" y="18516"/>
                  </a:lnTo>
                  <a:lnTo>
                    <a:pt x="0" y="20366"/>
                  </a:lnTo>
                  <a:cubicBezTo>
                    <a:pt x="0" y="21046"/>
                    <a:pt x="394" y="21600"/>
                    <a:pt x="881" y="21600"/>
                  </a:cubicBezTo>
                  <a:lnTo>
                    <a:pt x="20719" y="21600"/>
                  </a:lnTo>
                  <a:cubicBezTo>
                    <a:pt x="21205" y="21600"/>
                    <a:pt x="21600" y="21046"/>
                    <a:pt x="21600" y="20366"/>
                  </a:cubicBezTo>
                  <a:lnTo>
                    <a:pt x="21600" y="18516"/>
                  </a:lnTo>
                  <a:lnTo>
                    <a:pt x="19396" y="18516"/>
                  </a:lnTo>
                  <a:lnTo>
                    <a:pt x="19396" y="15428"/>
                  </a:lnTo>
                  <a:lnTo>
                    <a:pt x="21600" y="15428"/>
                  </a:lnTo>
                  <a:lnTo>
                    <a:pt x="21600" y="12344"/>
                  </a:lnTo>
                  <a:lnTo>
                    <a:pt x="19396" y="12344"/>
                  </a:lnTo>
                  <a:lnTo>
                    <a:pt x="19396" y="9256"/>
                  </a:lnTo>
                  <a:lnTo>
                    <a:pt x="21600" y="9256"/>
                  </a:lnTo>
                  <a:lnTo>
                    <a:pt x="21600" y="6172"/>
                  </a:lnTo>
                  <a:lnTo>
                    <a:pt x="19396" y="6172"/>
                  </a:lnTo>
                  <a:lnTo>
                    <a:pt x="19396" y="3084"/>
                  </a:lnTo>
                  <a:cubicBezTo>
                    <a:pt x="19396" y="3084"/>
                    <a:pt x="21600" y="3084"/>
                    <a:pt x="21600" y="30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3" name="Group 718"/>
          <p:cNvGrpSpPr/>
          <p:nvPr userDrawn="1"/>
        </p:nvGrpSpPr>
        <p:grpSpPr>
          <a:xfrm>
            <a:off x="4038525" y="2006289"/>
            <a:ext cx="455687" cy="455814"/>
            <a:chOff x="0" y="0"/>
            <a:chExt cx="911610" cy="911627"/>
          </a:xfrm>
        </p:grpSpPr>
        <p:sp>
          <p:nvSpPr>
            <p:cNvPr id="78" name="Shape 716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79" name="Shape 717"/>
            <p:cNvSpPr/>
            <p:nvPr/>
          </p:nvSpPr>
          <p:spPr>
            <a:xfrm>
              <a:off x="334270" y="282472"/>
              <a:ext cx="243070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086" extrusionOk="0">
                  <a:moveTo>
                    <a:pt x="21023" y="5250"/>
                  </a:moveTo>
                  <a:lnTo>
                    <a:pt x="7163" y="195"/>
                  </a:lnTo>
                  <a:cubicBezTo>
                    <a:pt x="5264" y="-514"/>
                    <a:pt x="1521" y="853"/>
                    <a:pt x="445" y="2057"/>
                  </a:cubicBezTo>
                  <a:cubicBezTo>
                    <a:pt x="-35" y="2595"/>
                    <a:pt x="0" y="2983"/>
                    <a:pt x="0" y="3203"/>
                  </a:cubicBezTo>
                  <a:lnTo>
                    <a:pt x="173" y="14619"/>
                  </a:lnTo>
                  <a:cubicBezTo>
                    <a:pt x="184" y="14862"/>
                    <a:pt x="614" y="15188"/>
                    <a:pt x="983" y="15348"/>
                  </a:cubicBezTo>
                  <a:cubicBezTo>
                    <a:pt x="1753" y="15682"/>
                    <a:pt x="13399" y="20826"/>
                    <a:pt x="13729" y="20972"/>
                  </a:cubicBezTo>
                  <a:cubicBezTo>
                    <a:pt x="13905" y="21051"/>
                    <a:pt x="14115" y="21086"/>
                    <a:pt x="14322" y="21086"/>
                  </a:cubicBezTo>
                  <a:cubicBezTo>
                    <a:pt x="14499" y="21086"/>
                    <a:pt x="14675" y="21058"/>
                    <a:pt x="14834" y="21002"/>
                  </a:cubicBezTo>
                  <a:cubicBezTo>
                    <a:pt x="15185" y="20881"/>
                    <a:pt x="15404" y="20645"/>
                    <a:pt x="15404" y="20388"/>
                  </a:cubicBezTo>
                  <a:lnTo>
                    <a:pt x="15404" y="8397"/>
                  </a:lnTo>
                  <a:cubicBezTo>
                    <a:pt x="15404" y="8148"/>
                    <a:pt x="15198" y="7917"/>
                    <a:pt x="14862" y="7792"/>
                  </a:cubicBezTo>
                  <a:lnTo>
                    <a:pt x="2263" y="2817"/>
                  </a:lnTo>
                  <a:cubicBezTo>
                    <a:pt x="2408" y="2620"/>
                    <a:pt x="2968" y="2205"/>
                    <a:pt x="3997" y="1825"/>
                  </a:cubicBezTo>
                  <a:cubicBezTo>
                    <a:pt x="5082" y="1422"/>
                    <a:pt x="5896" y="1574"/>
                    <a:pt x="6082" y="1625"/>
                  </a:cubicBezTo>
                  <a:cubicBezTo>
                    <a:pt x="6082" y="1625"/>
                    <a:pt x="18173" y="6203"/>
                    <a:pt x="18544" y="6339"/>
                  </a:cubicBezTo>
                  <a:cubicBezTo>
                    <a:pt x="18911" y="6476"/>
                    <a:pt x="18918" y="6495"/>
                    <a:pt x="18918" y="6729"/>
                  </a:cubicBezTo>
                  <a:cubicBezTo>
                    <a:pt x="18918" y="6961"/>
                    <a:pt x="18918" y="18107"/>
                    <a:pt x="18918" y="18107"/>
                  </a:cubicBezTo>
                  <a:cubicBezTo>
                    <a:pt x="18918" y="18674"/>
                    <a:pt x="19733" y="18906"/>
                    <a:pt x="20330" y="18906"/>
                  </a:cubicBezTo>
                  <a:cubicBezTo>
                    <a:pt x="20927" y="18906"/>
                    <a:pt x="21565" y="18493"/>
                    <a:pt x="21565" y="18107"/>
                  </a:cubicBezTo>
                  <a:lnTo>
                    <a:pt x="21565" y="5855"/>
                  </a:lnTo>
                  <a:cubicBezTo>
                    <a:pt x="21565" y="5605"/>
                    <a:pt x="21357" y="5375"/>
                    <a:pt x="21023" y="52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8360752" y="2006502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60752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294312" y="2070512"/>
            <a:ext cx="1600201" cy="286937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4" name="Group 715"/>
          <p:cNvGrpSpPr/>
          <p:nvPr userDrawn="1"/>
        </p:nvGrpSpPr>
        <p:grpSpPr>
          <a:xfrm>
            <a:off x="4038473" y="4538461"/>
            <a:ext cx="455691" cy="455814"/>
            <a:chOff x="0" y="0"/>
            <a:chExt cx="911618" cy="911627"/>
          </a:xfrm>
        </p:grpSpPr>
        <p:sp>
          <p:nvSpPr>
            <p:cNvPr id="75" name="Shape 713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76" name="Shape 714"/>
            <p:cNvSpPr/>
            <p:nvPr/>
          </p:nvSpPr>
          <p:spPr>
            <a:xfrm>
              <a:off x="325844" y="282472"/>
              <a:ext cx="259931" cy="3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205" extrusionOk="0">
                  <a:moveTo>
                    <a:pt x="5865" y="2548"/>
                  </a:moveTo>
                  <a:lnTo>
                    <a:pt x="5867" y="15695"/>
                  </a:lnTo>
                  <a:cubicBezTo>
                    <a:pt x="4944" y="15546"/>
                    <a:pt x="3872" y="15602"/>
                    <a:pt x="2808" y="15909"/>
                  </a:cubicBezTo>
                  <a:cubicBezTo>
                    <a:pt x="413" y="16599"/>
                    <a:pt x="-431" y="18279"/>
                    <a:pt x="203" y="19659"/>
                  </a:cubicBezTo>
                  <a:cubicBezTo>
                    <a:pt x="839" y="21041"/>
                    <a:pt x="2710" y="21600"/>
                    <a:pt x="5104" y="20909"/>
                  </a:cubicBezTo>
                  <a:cubicBezTo>
                    <a:pt x="7137" y="20323"/>
                    <a:pt x="8468" y="19024"/>
                    <a:pt x="8434" y="17799"/>
                  </a:cubicBezTo>
                  <a:cubicBezTo>
                    <a:pt x="8434" y="17799"/>
                    <a:pt x="8434" y="10827"/>
                    <a:pt x="8434" y="6940"/>
                  </a:cubicBezTo>
                  <a:lnTo>
                    <a:pt x="18567" y="5136"/>
                  </a:lnTo>
                  <a:lnTo>
                    <a:pt x="18567" y="13479"/>
                  </a:lnTo>
                  <a:cubicBezTo>
                    <a:pt x="17645" y="13330"/>
                    <a:pt x="16572" y="13386"/>
                    <a:pt x="15509" y="13693"/>
                  </a:cubicBezTo>
                  <a:cubicBezTo>
                    <a:pt x="13115" y="14384"/>
                    <a:pt x="12270" y="16064"/>
                    <a:pt x="12905" y="17443"/>
                  </a:cubicBezTo>
                  <a:cubicBezTo>
                    <a:pt x="13539" y="18825"/>
                    <a:pt x="15411" y="19384"/>
                    <a:pt x="17806" y="18694"/>
                  </a:cubicBezTo>
                  <a:cubicBezTo>
                    <a:pt x="19839" y="18107"/>
                    <a:pt x="21169" y="16808"/>
                    <a:pt x="21136" y="15583"/>
                  </a:cubicBezTo>
                  <a:lnTo>
                    <a:pt x="21136" y="0"/>
                  </a:lnTo>
                  <a:cubicBezTo>
                    <a:pt x="21136" y="0"/>
                    <a:pt x="5865" y="2548"/>
                    <a:pt x="5865" y="254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5" name="Group 721"/>
          <p:cNvGrpSpPr/>
          <p:nvPr userDrawn="1"/>
        </p:nvGrpSpPr>
        <p:grpSpPr>
          <a:xfrm>
            <a:off x="7699129" y="3694405"/>
            <a:ext cx="455701" cy="455815"/>
            <a:chOff x="-1" y="-1"/>
            <a:chExt cx="911637" cy="911629"/>
          </a:xfrm>
        </p:grpSpPr>
        <p:sp>
          <p:nvSpPr>
            <p:cNvPr id="81" name="Shape 719"/>
            <p:cNvSpPr/>
            <p:nvPr/>
          </p:nvSpPr>
          <p:spPr>
            <a:xfrm>
              <a:off x="-1" y="-1"/>
              <a:ext cx="911637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82" name="Shape 720"/>
            <p:cNvSpPr/>
            <p:nvPr/>
          </p:nvSpPr>
          <p:spPr>
            <a:xfrm>
              <a:off x="287861" y="287871"/>
              <a:ext cx="335911" cy="33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97"/>
                  </a:moveTo>
                  <a:cubicBezTo>
                    <a:pt x="8207" y="15497"/>
                    <a:pt x="6104" y="13394"/>
                    <a:pt x="6104" y="10801"/>
                  </a:cubicBezTo>
                  <a:cubicBezTo>
                    <a:pt x="6104" y="8206"/>
                    <a:pt x="8207" y="6103"/>
                    <a:pt x="10800" y="6103"/>
                  </a:cubicBezTo>
                  <a:cubicBezTo>
                    <a:pt x="13395" y="6103"/>
                    <a:pt x="15497" y="8206"/>
                    <a:pt x="15497" y="10801"/>
                  </a:cubicBezTo>
                  <a:cubicBezTo>
                    <a:pt x="15497" y="13394"/>
                    <a:pt x="13395" y="15497"/>
                    <a:pt x="10800" y="15497"/>
                  </a:cubicBezTo>
                  <a:close/>
                  <a:moveTo>
                    <a:pt x="19522" y="10801"/>
                  </a:moveTo>
                  <a:cubicBezTo>
                    <a:pt x="19522" y="9454"/>
                    <a:pt x="20352" y="8390"/>
                    <a:pt x="21600" y="7659"/>
                  </a:cubicBezTo>
                  <a:cubicBezTo>
                    <a:pt x="21376" y="6908"/>
                    <a:pt x="21077" y="6187"/>
                    <a:pt x="20711" y="5509"/>
                  </a:cubicBezTo>
                  <a:cubicBezTo>
                    <a:pt x="19310" y="5876"/>
                    <a:pt x="18177" y="5328"/>
                    <a:pt x="17225" y="4375"/>
                  </a:cubicBezTo>
                  <a:cubicBezTo>
                    <a:pt x="16273" y="3423"/>
                    <a:pt x="15982" y="2288"/>
                    <a:pt x="16347" y="889"/>
                  </a:cubicBezTo>
                  <a:cubicBezTo>
                    <a:pt x="15671" y="522"/>
                    <a:pt x="14951" y="224"/>
                    <a:pt x="14198" y="0"/>
                  </a:cubicBezTo>
                  <a:cubicBezTo>
                    <a:pt x="13467" y="1248"/>
                    <a:pt x="12147" y="2078"/>
                    <a:pt x="10800" y="2078"/>
                  </a:cubicBezTo>
                  <a:cubicBezTo>
                    <a:pt x="9453" y="2078"/>
                    <a:pt x="8134" y="1248"/>
                    <a:pt x="7403" y="0"/>
                  </a:cubicBezTo>
                  <a:cubicBezTo>
                    <a:pt x="6651" y="224"/>
                    <a:pt x="5931" y="522"/>
                    <a:pt x="5253" y="889"/>
                  </a:cubicBezTo>
                  <a:cubicBezTo>
                    <a:pt x="5620" y="2288"/>
                    <a:pt x="5329" y="3422"/>
                    <a:pt x="4375" y="4375"/>
                  </a:cubicBezTo>
                  <a:cubicBezTo>
                    <a:pt x="3423" y="5328"/>
                    <a:pt x="2290" y="5876"/>
                    <a:pt x="890" y="5510"/>
                  </a:cubicBezTo>
                  <a:cubicBezTo>
                    <a:pt x="523" y="6187"/>
                    <a:pt x="224" y="6908"/>
                    <a:pt x="0" y="7659"/>
                  </a:cubicBezTo>
                  <a:cubicBezTo>
                    <a:pt x="1249" y="8390"/>
                    <a:pt x="2078" y="9454"/>
                    <a:pt x="2078" y="10801"/>
                  </a:cubicBezTo>
                  <a:cubicBezTo>
                    <a:pt x="2078" y="12146"/>
                    <a:pt x="1249" y="13467"/>
                    <a:pt x="0" y="14198"/>
                  </a:cubicBezTo>
                  <a:cubicBezTo>
                    <a:pt x="224" y="14950"/>
                    <a:pt x="523" y="15670"/>
                    <a:pt x="890" y="16348"/>
                  </a:cubicBezTo>
                  <a:cubicBezTo>
                    <a:pt x="2290" y="15981"/>
                    <a:pt x="3423" y="16272"/>
                    <a:pt x="4375" y="17226"/>
                  </a:cubicBezTo>
                  <a:cubicBezTo>
                    <a:pt x="5327" y="18178"/>
                    <a:pt x="5620" y="19312"/>
                    <a:pt x="5253" y="20711"/>
                  </a:cubicBezTo>
                  <a:cubicBezTo>
                    <a:pt x="5931" y="21078"/>
                    <a:pt x="6651" y="21377"/>
                    <a:pt x="7403" y="21600"/>
                  </a:cubicBezTo>
                  <a:cubicBezTo>
                    <a:pt x="8134" y="20352"/>
                    <a:pt x="9453" y="19524"/>
                    <a:pt x="10800" y="19524"/>
                  </a:cubicBezTo>
                  <a:cubicBezTo>
                    <a:pt x="12147" y="19524"/>
                    <a:pt x="13467" y="20352"/>
                    <a:pt x="14198" y="21600"/>
                  </a:cubicBezTo>
                  <a:cubicBezTo>
                    <a:pt x="14951" y="21376"/>
                    <a:pt x="15671" y="21078"/>
                    <a:pt x="16349" y="20711"/>
                  </a:cubicBezTo>
                  <a:cubicBezTo>
                    <a:pt x="15982" y="19312"/>
                    <a:pt x="16273" y="18178"/>
                    <a:pt x="17225" y="17226"/>
                  </a:cubicBezTo>
                  <a:cubicBezTo>
                    <a:pt x="18177" y="16272"/>
                    <a:pt x="19310" y="15724"/>
                    <a:pt x="20711" y="16091"/>
                  </a:cubicBezTo>
                  <a:cubicBezTo>
                    <a:pt x="21077" y="15413"/>
                    <a:pt x="21376" y="14693"/>
                    <a:pt x="21600" y="13941"/>
                  </a:cubicBezTo>
                  <a:cubicBezTo>
                    <a:pt x="20352" y="13210"/>
                    <a:pt x="19522" y="12146"/>
                    <a:pt x="19522" y="1080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6" name="Group 727"/>
          <p:cNvGrpSpPr/>
          <p:nvPr userDrawn="1"/>
        </p:nvGrpSpPr>
        <p:grpSpPr>
          <a:xfrm>
            <a:off x="7699139" y="4538463"/>
            <a:ext cx="455681" cy="455815"/>
            <a:chOff x="-1" y="0"/>
            <a:chExt cx="911598" cy="911628"/>
          </a:xfrm>
        </p:grpSpPr>
        <p:sp>
          <p:nvSpPr>
            <p:cNvPr id="87" name="Shape 725"/>
            <p:cNvSpPr/>
            <p:nvPr/>
          </p:nvSpPr>
          <p:spPr>
            <a:xfrm>
              <a:off x="-1" y="0"/>
              <a:ext cx="911598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88" name="Shape 726"/>
            <p:cNvSpPr/>
            <p:nvPr/>
          </p:nvSpPr>
          <p:spPr>
            <a:xfrm>
              <a:off x="287844" y="306407"/>
              <a:ext cx="335911" cy="29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71" extrusionOk="0">
                  <a:moveTo>
                    <a:pt x="2906" y="19280"/>
                  </a:moveTo>
                  <a:cubicBezTo>
                    <a:pt x="2683" y="19534"/>
                    <a:pt x="2683" y="19946"/>
                    <a:pt x="2906" y="20200"/>
                  </a:cubicBezTo>
                  <a:lnTo>
                    <a:pt x="3930" y="21326"/>
                  </a:lnTo>
                  <a:cubicBezTo>
                    <a:pt x="4154" y="21580"/>
                    <a:pt x="4510" y="21473"/>
                    <a:pt x="4734" y="21220"/>
                  </a:cubicBezTo>
                  <a:lnTo>
                    <a:pt x="10017" y="15372"/>
                  </a:lnTo>
                  <a:lnTo>
                    <a:pt x="8398" y="13299"/>
                  </a:lnTo>
                  <a:cubicBezTo>
                    <a:pt x="8398" y="13299"/>
                    <a:pt x="2906" y="19280"/>
                    <a:pt x="2906" y="19280"/>
                  </a:cubicBezTo>
                  <a:close/>
                  <a:moveTo>
                    <a:pt x="21387" y="2723"/>
                  </a:moveTo>
                  <a:cubicBezTo>
                    <a:pt x="21307" y="2125"/>
                    <a:pt x="21031" y="2252"/>
                    <a:pt x="20888" y="2505"/>
                  </a:cubicBezTo>
                  <a:cubicBezTo>
                    <a:pt x="20746" y="2758"/>
                    <a:pt x="20111" y="3840"/>
                    <a:pt x="19852" y="4329"/>
                  </a:cubicBezTo>
                  <a:cubicBezTo>
                    <a:pt x="19593" y="4815"/>
                    <a:pt x="18956" y="5772"/>
                    <a:pt x="17770" y="4826"/>
                  </a:cubicBezTo>
                  <a:cubicBezTo>
                    <a:pt x="16533" y="3843"/>
                    <a:pt x="16963" y="3157"/>
                    <a:pt x="17179" y="2694"/>
                  </a:cubicBezTo>
                  <a:cubicBezTo>
                    <a:pt x="17395" y="2232"/>
                    <a:pt x="18059" y="931"/>
                    <a:pt x="18155" y="768"/>
                  </a:cubicBezTo>
                  <a:cubicBezTo>
                    <a:pt x="18251" y="605"/>
                    <a:pt x="18139" y="129"/>
                    <a:pt x="17756" y="329"/>
                  </a:cubicBezTo>
                  <a:cubicBezTo>
                    <a:pt x="17372" y="527"/>
                    <a:pt x="15039" y="1572"/>
                    <a:pt x="14715" y="3066"/>
                  </a:cubicBezTo>
                  <a:cubicBezTo>
                    <a:pt x="14386" y="4590"/>
                    <a:pt x="14993" y="5950"/>
                    <a:pt x="13800" y="7301"/>
                  </a:cubicBezTo>
                  <a:lnTo>
                    <a:pt x="12355" y="8998"/>
                  </a:lnTo>
                  <a:lnTo>
                    <a:pt x="13806" y="10898"/>
                  </a:lnTo>
                  <a:lnTo>
                    <a:pt x="15589" y="8995"/>
                  </a:lnTo>
                  <a:cubicBezTo>
                    <a:pt x="16013" y="8514"/>
                    <a:pt x="16919" y="8048"/>
                    <a:pt x="17740" y="8257"/>
                  </a:cubicBezTo>
                  <a:cubicBezTo>
                    <a:pt x="19498" y="8705"/>
                    <a:pt x="20456" y="7962"/>
                    <a:pt x="21035" y="6733"/>
                  </a:cubicBezTo>
                  <a:cubicBezTo>
                    <a:pt x="21552" y="5635"/>
                    <a:pt x="21466" y="3322"/>
                    <a:pt x="21387" y="2723"/>
                  </a:cubicBezTo>
                  <a:close/>
                  <a:moveTo>
                    <a:pt x="9478" y="7592"/>
                  </a:moveTo>
                  <a:cubicBezTo>
                    <a:pt x="9350" y="7424"/>
                    <a:pt x="9189" y="7421"/>
                    <a:pt x="9050" y="7558"/>
                  </a:cubicBezTo>
                  <a:lnTo>
                    <a:pt x="7506" y="9074"/>
                  </a:lnTo>
                  <a:cubicBezTo>
                    <a:pt x="7384" y="9194"/>
                    <a:pt x="7369" y="9419"/>
                    <a:pt x="7477" y="9559"/>
                  </a:cubicBezTo>
                  <a:lnTo>
                    <a:pt x="16408" y="20996"/>
                  </a:lnTo>
                  <a:cubicBezTo>
                    <a:pt x="16616" y="21268"/>
                    <a:pt x="16979" y="21295"/>
                    <a:pt x="17217" y="21061"/>
                  </a:cubicBezTo>
                  <a:lnTo>
                    <a:pt x="18263" y="20076"/>
                  </a:lnTo>
                  <a:cubicBezTo>
                    <a:pt x="18500" y="19839"/>
                    <a:pt x="18526" y="19429"/>
                    <a:pt x="18317" y="19158"/>
                  </a:cubicBezTo>
                  <a:cubicBezTo>
                    <a:pt x="18317" y="19158"/>
                    <a:pt x="9478" y="7592"/>
                    <a:pt x="9478" y="7592"/>
                  </a:cubicBezTo>
                  <a:close/>
                  <a:moveTo>
                    <a:pt x="3331" y="6965"/>
                  </a:moveTo>
                  <a:cubicBezTo>
                    <a:pt x="4336" y="6088"/>
                    <a:pt x="5170" y="6693"/>
                    <a:pt x="6282" y="8142"/>
                  </a:cubicBezTo>
                  <a:cubicBezTo>
                    <a:pt x="6408" y="8304"/>
                    <a:pt x="6575" y="8114"/>
                    <a:pt x="6671" y="8021"/>
                  </a:cubicBezTo>
                  <a:cubicBezTo>
                    <a:pt x="6766" y="7926"/>
                    <a:pt x="8233" y="6440"/>
                    <a:pt x="8306" y="6370"/>
                  </a:cubicBezTo>
                  <a:cubicBezTo>
                    <a:pt x="8377" y="6300"/>
                    <a:pt x="8464" y="6167"/>
                    <a:pt x="8349" y="6018"/>
                  </a:cubicBezTo>
                  <a:cubicBezTo>
                    <a:pt x="8235" y="5868"/>
                    <a:pt x="7817" y="5261"/>
                    <a:pt x="7550" y="4867"/>
                  </a:cubicBezTo>
                  <a:cubicBezTo>
                    <a:pt x="5603" y="2001"/>
                    <a:pt x="12876" y="57"/>
                    <a:pt x="11758" y="25"/>
                  </a:cubicBezTo>
                  <a:cubicBezTo>
                    <a:pt x="11190" y="9"/>
                    <a:pt x="8909" y="-20"/>
                    <a:pt x="8569" y="21"/>
                  </a:cubicBezTo>
                  <a:cubicBezTo>
                    <a:pt x="7186" y="186"/>
                    <a:pt x="5452" y="1638"/>
                    <a:pt x="4578" y="2313"/>
                  </a:cubicBezTo>
                  <a:cubicBezTo>
                    <a:pt x="3437" y="3196"/>
                    <a:pt x="3011" y="3711"/>
                    <a:pt x="2939" y="3781"/>
                  </a:cubicBezTo>
                  <a:cubicBezTo>
                    <a:pt x="2617" y="4099"/>
                    <a:pt x="2887" y="4832"/>
                    <a:pt x="2303" y="5410"/>
                  </a:cubicBezTo>
                  <a:cubicBezTo>
                    <a:pt x="1683" y="6021"/>
                    <a:pt x="1297" y="5560"/>
                    <a:pt x="939" y="5913"/>
                  </a:cubicBezTo>
                  <a:cubicBezTo>
                    <a:pt x="761" y="6090"/>
                    <a:pt x="264" y="6509"/>
                    <a:pt x="122" y="6650"/>
                  </a:cubicBezTo>
                  <a:cubicBezTo>
                    <a:pt x="-22" y="6790"/>
                    <a:pt x="-48" y="7030"/>
                    <a:pt x="99" y="7219"/>
                  </a:cubicBezTo>
                  <a:cubicBezTo>
                    <a:pt x="99" y="7219"/>
                    <a:pt x="1459" y="8912"/>
                    <a:pt x="1574" y="9061"/>
                  </a:cubicBezTo>
                  <a:cubicBezTo>
                    <a:pt x="1688" y="9210"/>
                    <a:pt x="1994" y="9337"/>
                    <a:pt x="2185" y="9149"/>
                  </a:cubicBezTo>
                  <a:cubicBezTo>
                    <a:pt x="2375" y="8960"/>
                    <a:pt x="2864" y="8477"/>
                    <a:pt x="2947" y="8394"/>
                  </a:cubicBezTo>
                  <a:cubicBezTo>
                    <a:pt x="3031" y="8312"/>
                    <a:pt x="2893" y="7349"/>
                    <a:pt x="3331" y="69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7" name="Group 730"/>
          <p:cNvGrpSpPr/>
          <p:nvPr userDrawn="1"/>
        </p:nvGrpSpPr>
        <p:grpSpPr>
          <a:xfrm>
            <a:off x="7699139" y="2850349"/>
            <a:ext cx="455681" cy="455815"/>
            <a:chOff x="0" y="0"/>
            <a:chExt cx="911598" cy="911629"/>
          </a:xfrm>
        </p:grpSpPr>
        <p:sp>
          <p:nvSpPr>
            <p:cNvPr id="90" name="Shape 728"/>
            <p:cNvSpPr/>
            <p:nvPr/>
          </p:nvSpPr>
          <p:spPr>
            <a:xfrm>
              <a:off x="0" y="0"/>
              <a:ext cx="911598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91" name="Shape 729"/>
            <p:cNvSpPr/>
            <p:nvPr/>
          </p:nvSpPr>
          <p:spPr>
            <a:xfrm>
              <a:off x="285188" y="305676"/>
              <a:ext cx="341220" cy="30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15832"/>
                  </a:moveTo>
                  <a:lnTo>
                    <a:pt x="2160" y="15832"/>
                  </a:lnTo>
                  <a:lnTo>
                    <a:pt x="2160" y="2209"/>
                  </a:lnTo>
                  <a:lnTo>
                    <a:pt x="19440" y="2209"/>
                  </a:lnTo>
                  <a:cubicBezTo>
                    <a:pt x="19440" y="2209"/>
                    <a:pt x="19440" y="15832"/>
                    <a:pt x="19440" y="15832"/>
                  </a:cubicBezTo>
                  <a:close/>
                  <a:moveTo>
                    <a:pt x="19440" y="0"/>
                  </a:moveTo>
                  <a:lnTo>
                    <a:pt x="2160" y="0"/>
                  </a:lnTo>
                  <a:cubicBezTo>
                    <a:pt x="971" y="0"/>
                    <a:pt x="0" y="1104"/>
                    <a:pt x="0" y="2455"/>
                  </a:cubicBezTo>
                  <a:lnTo>
                    <a:pt x="0" y="15955"/>
                  </a:lnTo>
                  <a:cubicBezTo>
                    <a:pt x="0" y="17304"/>
                    <a:pt x="953" y="18627"/>
                    <a:pt x="2119" y="18891"/>
                  </a:cubicBezTo>
                  <a:lnTo>
                    <a:pt x="6839" y="19964"/>
                  </a:lnTo>
                  <a:cubicBezTo>
                    <a:pt x="6839" y="19964"/>
                    <a:pt x="2775" y="21600"/>
                    <a:pt x="5400" y="21600"/>
                  </a:cubicBezTo>
                  <a:lnTo>
                    <a:pt x="16200" y="21600"/>
                  </a:lnTo>
                  <a:cubicBezTo>
                    <a:pt x="18825" y="21600"/>
                    <a:pt x="14761" y="19964"/>
                    <a:pt x="14761" y="19964"/>
                  </a:cubicBezTo>
                  <a:lnTo>
                    <a:pt x="19483" y="18891"/>
                  </a:lnTo>
                  <a:cubicBezTo>
                    <a:pt x="20647" y="18627"/>
                    <a:pt x="21600" y="17304"/>
                    <a:pt x="21600" y="15955"/>
                  </a:cubicBezTo>
                  <a:lnTo>
                    <a:pt x="21600" y="2455"/>
                  </a:lnTo>
                  <a:cubicBezTo>
                    <a:pt x="21600" y="1104"/>
                    <a:pt x="20629" y="0"/>
                    <a:pt x="194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8" name="Group 733"/>
          <p:cNvGrpSpPr/>
          <p:nvPr userDrawn="1"/>
        </p:nvGrpSpPr>
        <p:grpSpPr>
          <a:xfrm>
            <a:off x="4038473" y="2850347"/>
            <a:ext cx="455691" cy="455814"/>
            <a:chOff x="0" y="0"/>
            <a:chExt cx="911618" cy="911627"/>
          </a:xfrm>
        </p:grpSpPr>
        <p:sp>
          <p:nvSpPr>
            <p:cNvPr id="94" name="Shape 731"/>
            <p:cNvSpPr/>
            <p:nvPr/>
          </p:nvSpPr>
          <p:spPr>
            <a:xfrm>
              <a:off x="-1" y="-1"/>
              <a:ext cx="911620" cy="91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95" name="Shape 732"/>
            <p:cNvSpPr/>
            <p:nvPr/>
          </p:nvSpPr>
          <p:spPr>
            <a:xfrm>
              <a:off x="287277" y="355105"/>
              <a:ext cx="337065" cy="20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40" y="7201"/>
                  </a:moveTo>
                  <a:lnTo>
                    <a:pt x="15120" y="7201"/>
                  </a:lnTo>
                  <a:lnTo>
                    <a:pt x="15120" y="3600"/>
                  </a:lnTo>
                  <a:lnTo>
                    <a:pt x="19440" y="3600"/>
                  </a:lnTo>
                  <a:cubicBezTo>
                    <a:pt x="19440" y="3600"/>
                    <a:pt x="19440" y="7201"/>
                    <a:pt x="19440" y="7201"/>
                  </a:cubicBezTo>
                  <a:close/>
                  <a:moveTo>
                    <a:pt x="16200" y="12600"/>
                  </a:moveTo>
                  <a:lnTo>
                    <a:pt x="16200" y="9000"/>
                  </a:lnTo>
                  <a:lnTo>
                    <a:pt x="18359" y="9000"/>
                  </a:lnTo>
                  <a:lnTo>
                    <a:pt x="18359" y="12600"/>
                  </a:lnTo>
                  <a:cubicBezTo>
                    <a:pt x="18359" y="12600"/>
                    <a:pt x="16200" y="12600"/>
                    <a:pt x="16200" y="12600"/>
                  </a:cubicBezTo>
                  <a:close/>
                  <a:moveTo>
                    <a:pt x="19440" y="18000"/>
                  </a:moveTo>
                  <a:lnTo>
                    <a:pt x="17280" y="18000"/>
                  </a:lnTo>
                  <a:lnTo>
                    <a:pt x="17280" y="14401"/>
                  </a:lnTo>
                  <a:lnTo>
                    <a:pt x="19440" y="14401"/>
                  </a:lnTo>
                  <a:cubicBezTo>
                    <a:pt x="19440" y="14401"/>
                    <a:pt x="19440" y="18000"/>
                    <a:pt x="19440" y="18000"/>
                  </a:cubicBezTo>
                  <a:close/>
                  <a:moveTo>
                    <a:pt x="16200" y="18000"/>
                  </a:moveTo>
                  <a:lnTo>
                    <a:pt x="5400" y="18000"/>
                  </a:lnTo>
                  <a:lnTo>
                    <a:pt x="5400" y="14401"/>
                  </a:lnTo>
                  <a:lnTo>
                    <a:pt x="16200" y="14401"/>
                  </a:lnTo>
                  <a:cubicBezTo>
                    <a:pt x="16200" y="14401"/>
                    <a:pt x="16200" y="18000"/>
                    <a:pt x="16200" y="18000"/>
                  </a:cubicBezTo>
                  <a:close/>
                  <a:moveTo>
                    <a:pt x="4319" y="18000"/>
                  </a:moveTo>
                  <a:lnTo>
                    <a:pt x="2160" y="18000"/>
                  </a:lnTo>
                  <a:lnTo>
                    <a:pt x="2160" y="14401"/>
                  </a:lnTo>
                  <a:lnTo>
                    <a:pt x="4319" y="14401"/>
                  </a:lnTo>
                  <a:cubicBezTo>
                    <a:pt x="4319" y="14401"/>
                    <a:pt x="4319" y="18000"/>
                    <a:pt x="4319" y="18000"/>
                  </a:cubicBezTo>
                  <a:close/>
                  <a:moveTo>
                    <a:pt x="5400" y="9000"/>
                  </a:moveTo>
                  <a:lnTo>
                    <a:pt x="5400" y="12600"/>
                  </a:lnTo>
                  <a:lnTo>
                    <a:pt x="3240" y="12600"/>
                  </a:lnTo>
                  <a:lnTo>
                    <a:pt x="3240" y="9000"/>
                  </a:lnTo>
                  <a:cubicBezTo>
                    <a:pt x="3240" y="9000"/>
                    <a:pt x="5400" y="9000"/>
                    <a:pt x="5400" y="9000"/>
                  </a:cubicBezTo>
                  <a:close/>
                  <a:moveTo>
                    <a:pt x="2160" y="3600"/>
                  </a:moveTo>
                  <a:lnTo>
                    <a:pt x="4319" y="3600"/>
                  </a:lnTo>
                  <a:lnTo>
                    <a:pt x="4319" y="7201"/>
                  </a:lnTo>
                  <a:lnTo>
                    <a:pt x="2160" y="7201"/>
                  </a:lnTo>
                  <a:cubicBezTo>
                    <a:pt x="2160" y="7201"/>
                    <a:pt x="2160" y="3600"/>
                    <a:pt x="2160" y="3600"/>
                  </a:cubicBezTo>
                  <a:close/>
                  <a:moveTo>
                    <a:pt x="8639" y="9000"/>
                  </a:moveTo>
                  <a:lnTo>
                    <a:pt x="8639" y="12600"/>
                  </a:lnTo>
                  <a:lnTo>
                    <a:pt x="6479" y="12600"/>
                  </a:lnTo>
                  <a:lnTo>
                    <a:pt x="6479" y="9000"/>
                  </a:lnTo>
                  <a:cubicBezTo>
                    <a:pt x="6479" y="9000"/>
                    <a:pt x="8639" y="9000"/>
                    <a:pt x="8639" y="9000"/>
                  </a:cubicBezTo>
                  <a:close/>
                  <a:moveTo>
                    <a:pt x="5400" y="3600"/>
                  </a:moveTo>
                  <a:lnTo>
                    <a:pt x="7560" y="3600"/>
                  </a:lnTo>
                  <a:lnTo>
                    <a:pt x="7560" y="7201"/>
                  </a:lnTo>
                  <a:lnTo>
                    <a:pt x="5400" y="7201"/>
                  </a:lnTo>
                  <a:cubicBezTo>
                    <a:pt x="5400" y="7201"/>
                    <a:pt x="5400" y="3600"/>
                    <a:pt x="5400" y="3600"/>
                  </a:cubicBezTo>
                  <a:close/>
                  <a:moveTo>
                    <a:pt x="11880" y="9000"/>
                  </a:moveTo>
                  <a:lnTo>
                    <a:pt x="11880" y="12600"/>
                  </a:lnTo>
                  <a:lnTo>
                    <a:pt x="9720" y="12600"/>
                  </a:lnTo>
                  <a:lnTo>
                    <a:pt x="9720" y="9000"/>
                  </a:lnTo>
                  <a:cubicBezTo>
                    <a:pt x="9720" y="9000"/>
                    <a:pt x="11880" y="9000"/>
                    <a:pt x="11880" y="9000"/>
                  </a:cubicBezTo>
                  <a:close/>
                  <a:moveTo>
                    <a:pt x="8639" y="3600"/>
                  </a:moveTo>
                  <a:lnTo>
                    <a:pt x="10799" y="3600"/>
                  </a:lnTo>
                  <a:lnTo>
                    <a:pt x="10799" y="7201"/>
                  </a:lnTo>
                  <a:lnTo>
                    <a:pt x="8639" y="7201"/>
                  </a:lnTo>
                  <a:cubicBezTo>
                    <a:pt x="8639" y="7201"/>
                    <a:pt x="8639" y="3600"/>
                    <a:pt x="8639" y="3600"/>
                  </a:cubicBezTo>
                  <a:close/>
                  <a:moveTo>
                    <a:pt x="15120" y="9000"/>
                  </a:moveTo>
                  <a:lnTo>
                    <a:pt x="15120" y="12600"/>
                  </a:lnTo>
                  <a:lnTo>
                    <a:pt x="12959" y="12600"/>
                  </a:lnTo>
                  <a:lnTo>
                    <a:pt x="12959" y="9000"/>
                  </a:lnTo>
                  <a:cubicBezTo>
                    <a:pt x="12959" y="9000"/>
                    <a:pt x="15120" y="9000"/>
                    <a:pt x="15120" y="9000"/>
                  </a:cubicBezTo>
                  <a:close/>
                  <a:moveTo>
                    <a:pt x="11880" y="3600"/>
                  </a:moveTo>
                  <a:lnTo>
                    <a:pt x="14040" y="3600"/>
                  </a:lnTo>
                  <a:lnTo>
                    <a:pt x="14040" y="7201"/>
                  </a:lnTo>
                  <a:lnTo>
                    <a:pt x="11880" y="7201"/>
                  </a:lnTo>
                  <a:cubicBezTo>
                    <a:pt x="11880" y="7201"/>
                    <a:pt x="11880" y="3600"/>
                    <a:pt x="11880" y="3600"/>
                  </a:cubicBezTo>
                  <a:close/>
                  <a:moveTo>
                    <a:pt x="20088" y="0"/>
                  </a:moveTo>
                  <a:lnTo>
                    <a:pt x="1511" y="0"/>
                  </a:lnTo>
                  <a:cubicBezTo>
                    <a:pt x="680" y="0"/>
                    <a:pt x="0" y="1134"/>
                    <a:pt x="0" y="2519"/>
                  </a:cubicBezTo>
                  <a:lnTo>
                    <a:pt x="0" y="19081"/>
                  </a:lnTo>
                  <a:cubicBezTo>
                    <a:pt x="0" y="20466"/>
                    <a:pt x="680" y="21600"/>
                    <a:pt x="1511" y="21600"/>
                  </a:cubicBezTo>
                  <a:lnTo>
                    <a:pt x="20088" y="21600"/>
                  </a:lnTo>
                  <a:cubicBezTo>
                    <a:pt x="20920" y="21600"/>
                    <a:pt x="21600" y="20466"/>
                    <a:pt x="21600" y="19081"/>
                  </a:cubicBezTo>
                  <a:lnTo>
                    <a:pt x="21600" y="2519"/>
                  </a:lnTo>
                  <a:cubicBezTo>
                    <a:pt x="21600" y="1134"/>
                    <a:pt x="20920" y="0"/>
                    <a:pt x="2008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grpSp>
        <p:nvGrpSpPr>
          <p:cNvPr id="11" name="Group 736"/>
          <p:cNvGrpSpPr/>
          <p:nvPr userDrawn="1"/>
        </p:nvGrpSpPr>
        <p:grpSpPr>
          <a:xfrm>
            <a:off x="4038475" y="3694404"/>
            <a:ext cx="455687" cy="455814"/>
            <a:chOff x="0" y="0"/>
            <a:chExt cx="911610" cy="911627"/>
          </a:xfrm>
        </p:grpSpPr>
        <p:sp>
          <p:nvSpPr>
            <p:cNvPr id="97" name="Shape 734"/>
            <p:cNvSpPr/>
            <p:nvPr/>
          </p:nvSpPr>
          <p:spPr>
            <a:xfrm>
              <a:off x="0" y="0"/>
              <a:ext cx="911611" cy="91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98" name="Shape 735"/>
            <p:cNvSpPr/>
            <p:nvPr/>
          </p:nvSpPr>
          <p:spPr>
            <a:xfrm>
              <a:off x="344357" y="315715"/>
              <a:ext cx="222897" cy="280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9" y="0"/>
                  </a:moveTo>
                  <a:cubicBezTo>
                    <a:pt x="4836" y="0"/>
                    <a:pt x="0" y="1447"/>
                    <a:pt x="0" y="3231"/>
                  </a:cubicBezTo>
                  <a:lnTo>
                    <a:pt x="0" y="4776"/>
                  </a:lnTo>
                  <a:cubicBezTo>
                    <a:pt x="0" y="6669"/>
                    <a:pt x="4836" y="8203"/>
                    <a:pt x="10799" y="8203"/>
                  </a:cubicBezTo>
                  <a:cubicBezTo>
                    <a:pt x="16764" y="8203"/>
                    <a:pt x="21600" y="6669"/>
                    <a:pt x="21600" y="4776"/>
                  </a:cubicBezTo>
                  <a:lnTo>
                    <a:pt x="21600" y="3231"/>
                  </a:lnTo>
                  <a:cubicBezTo>
                    <a:pt x="21600" y="1447"/>
                    <a:pt x="16764" y="0"/>
                    <a:pt x="10799" y="0"/>
                  </a:cubicBezTo>
                  <a:close/>
                  <a:moveTo>
                    <a:pt x="21195" y="8008"/>
                  </a:moveTo>
                  <a:cubicBezTo>
                    <a:pt x="19915" y="9488"/>
                    <a:pt x="15746" y="10572"/>
                    <a:pt x="10799" y="10572"/>
                  </a:cubicBezTo>
                  <a:cubicBezTo>
                    <a:pt x="5856" y="10572"/>
                    <a:pt x="1685" y="9488"/>
                    <a:pt x="405" y="8008"/>
                  </a:cubicBezTo>
                  <a:cubicBezTo>
                    <a:pt x="141" y="7702"/>
                    <a:pt x="0" y="7868"/>
                    <a:pt x="0" y="8007"/>
                  </a:cubicBezTo>
                  <a:cubicBezTo>
                    <a:pt x="0" y="8144"/>
                    <a:pt x="0" y="10898"/>
                    <a:pt x="0" y="10898"/>
                  </a:cubicBezTo>
                  <a:cubicBezTo>
                    <a:pt x="0" y="13061"/>
                    <a:pt x="4836" y="14814"/>
                    <a:pt x="10799" y="14814"/>
                  </a:cubicBezTo>
                  <a:cubicBezTo>
                    <a:pt x="16764" y="14814"/>
                    <a:pt x="21600" y="13061"/>
                    <a:pt x="21600" y="10898"/>
                  </a:cubicBezTo>
                  <a:cubicBezTo>
                    <a:pt x="21600" y="10898"/>
                    <a:pt x="21600" y="8144"/>
                    <a:pt x="21600" y="8007"/>
                  </a:cubicBezTo>
                  <a:cubicBezTo>
                    <a:pt x="21600" y="7868"/>
                    <a:pt x="21459" y="7702"/>
                    <a:pt x="21195" y="8008"/>
                  </a:cubicBezTo>
                  <a:close/>
                  <a:moveTo>
                    <a:pt x="21176" y="14285"/>
                  </a:moveTo>
                  <a:cubicBezTo>
                    <a:pt x="19876" y="15959"/>
                    <a:pt x="15722" y="17184"/>
                    <a:pt x="10799" y="17184"/>
                  </a:cubicBezTo>
                  <a:cubicBezTo>
                    <a:pt x="5878" y="17184"/>
                    <a:pt x="1724" y="15959"/>
                    <a:pt x="424" y="14285"/>
                  </a:cubicBezTo>
                  <a:cubicBezTo>
                    <a:pt x="147" y="13932"/>
                    <a:pt x="0" y="14121"/>
                    <a:pt x="0" y="14297"/>
                  </a:cubicBezTo>
                  <a:cubicBezTo>
                    <a:pt x="0" y="14472"/>
                    <a:pt x="0" y="16754"/>
                    <a:pt x="0" y="16754"/>
                  </a:cubicBezTo>
                  <a:cubicBezTo>
                    <a:pt x="0" y="19133"/>
                    <a:pt x="4836" y="21600"/>
                    <a:pt x="10799" y="21600"/>
                  </a:cubicBezTo>
                  <a:cubicBezTo>
                    <a:pt x="16764" y="21600"/>
                    <a:pt x="21600" y="19133"/>
                    <a:pt x="21600" y="16754"/>
                  </a:cubicBezTo>
                  <a:cubicBezTo>
                    <a:pt x="21600" y="16754"/>
                    <a:pt x="21600" y="14472"/>
                    <a:pt x="21600" y="14297"/>
                  </a:cubicBezTo>
                  <a:cubicBezTo>
                    <a:pt x="21600" y="14121"/>
                    <a:pt x="21453" y="13932"/>
                    <a:pt x="21176" y="1428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sp>
        <p:nvSpPr>
          <p:cNvPr id="100" name="Content Placeholder 20"/>
          <p:cNvSpPr>
            <a:spLocks noGrp="1"/>
          </p:cNvSpPr>
          <p:nvPr>
            <p:ph sz="quarter" idx="24"/>
          </p:nvPr>
        </p:nvSpPr>
        <p:spPr>
          <a:xfrm>
            <a:off x="2399307" y="2006502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1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1686520" y="225065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6" name="Content Placeholder 20"/>
          <p:cNvSpPr>
            <a:spLocks noGrp="1"/>
          </p:cNvSpPr>
          <p:nvPr>
            <p:ph sz="quarter" idx="26"/>
          </p:nvPr>
        </p:nvSpPr>
        <p:spPr>
          <a:xfrm>
            <a:off x="8360752" y="2859552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7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8360752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8" name="Content Placeholder 20"/>
          <p:cNvSpPr>
            <a:spLocks noGrp="1"/>
          </p:cNvSpPr>
          <p:nvPr>
            <p:ph sz="quarter" idx="28"/>
          </p:nvPr>
        </p:nvSpPr>
        <p:spPr>
          <a:xfrm>
            <a:off x="2399307" y="2859552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9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1686520" y="3103701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0" name="Content Placeholder 20"/>
          <p:cNvSpPr>
            <a:spLocks noGrp="1"/>
          </p:cNvSpPr>
          <p:nvPr>
            <p:ph sz="quarter" idx="30"/>
          </p:nvPr>
        </p:nvSpPr>
        <p:spPr>
          <a:xfrm>
            <a:off x="8360752" y="3694404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1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360752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2" name="Content Placeholder 20"/>
          <p:cNvSpPr>
            <a:spLocks noGrp="1"/>
          </p:cNvSpPr>
          <p:nvPr>
            <p:ph sz="quarter" idx="32"/>
          </p:nvPr>
        </p:nvSpPr>
        <p:spPr>
          <a:xfrm>
            <a:off x="2399307" y="3694404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3" name="Text Placeholder 17"/>
          <p:cNvSpPr>
            <a:spLocks noGrp="1"/>
          </p:cNvSpPr>
          <p:nvPr>
            <p:ph type="body" sz="quarter" idx="33"/>
          </p:nvPr>
        </p:nvSpPr>
        <p:spPr>
          <a:xfrm>
            <a:off x="1686520" y="393855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4" name="Content Placeholder 20"/>
          <p:cNvSpPr>
            <a:spLocks noGrp="1"/>
          </p:cNvSpPr>
          <p:nvPr>
            <p:ph sz="quarter" idx="34"/>
          </p:nvPr>
        </p:nvSpPr>
        <p:spPr>
          <a:xfrm>
            <a:off x="8360752" y="4547454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5" name="Text Placeholder 17"/>
          <p:cNvSpPr>
            <a:spLocks noGrp="1"/>
          </p:cNvSpPr>
          <p:nvPr>
            <p:ph type="body" sz="quarter" idx="35"/>
          </p:nvPr>
        </p:nvSpPr>
        <p:spPr>
          <a:xfrm>
            <a:off x="8360752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6" name="Content Placeholder 20"/>
          <p:cNvSpPr>
            <a:spLocks noGrp="1"/>
          </p:cNvSpPr>
          <p:nvPr>
            <p:ph sz="quarter" idx="36"/>
          </p:nvPr>
        </p:nvSpPr>
        <p:spPr>
          <a:xfrm>
            <a:off x="2399307" y="4547454"/>
            <a:ext cx="1420813" cy="228600"/>
          </a:xfrm>
        </p:spPr>
        <p:txBody>
          <a:bodyPr lIns="0" tIns="0" rIns="0" bIns="0" anchor="ctr">
            <a:normAutofit/>
          </a:bodyPr>
          <a:lstStyle>
            <a:lvl1pPr marL="0" indent="0" algn="r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7" name="Text Placeholder 17"/>
          <p:cNvSpPr>
            <a:spLocks noGrp="1"/>
          </p:cNvSpPr>
          <p:nvPr>
            <p:ph type="body" sz="quarter" idx="37"/>
          </p:nvPr>
        </p:nvSpPr>
        <p:spPr>
          <a:xfrm>
            <a:off x="1686520" y="4791603"/>
            <a:ext cx="2133600" cy="332532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1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dvAuto="0"/>
      <p:bldP spid="2" grpId="0" animBg="1" advAuto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10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9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7229671" y="1711193"/>
            <a:ext cx="2972736" cy="176497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981310" y="1709886"/>
            <a:ext cx="2983072" cy="176631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2" name="Group 971"/>
          <p:cNvGrpSpPr/>
          <p:nvPr userDrawn="1"/>
        </p:nvGrpSpPr>
        <p:grpSpPr>
          <a:xfrm>
            <a:off x="1981310" y="3829052"/>
            <a:ext cx="8226208" cy="1571331"/>
            <a:chOff x="0" y="0"/>
            <a:chExt cx="16456700" cy="3142661"/>
          </a:xfrm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58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2294448" y="3829052"/>
            <a:ext cx="2669934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64" name="Shape 973"/>
          <p:cNvSpPr/>
          <p:nvPr/>
        </p:nvSpPr>
        <p:spPr>
          <a:xfrm>
            <a:off x="5131947" y="1711193"/>
            <a:ext cx="1924931" cy="176497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66" name="Shape 976"/>
          <p:cNvSpPr/>
          <p:nvPr userDrawn="1"/>
        </p:nvSpPr>
        <p:spPr>
          <a:xfrm>
            <a:off x="7224636" y="3829052"/>
            <a:ext cx="2451785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69" name="Shape 979"/>
          <p:cNvSpPr/>
          <p:nvPr userDrawn="1"/>
        </p:nvSpPr>
        <p:spPr>
          <a:xfrm>
            <a:off x="3344295" y="4330304"/>
            <a:ext cx="1620085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70" name="Shape 980"/>
          <p:cNvSpPr/>
          <p:nvPr userDrawn="1"/>
        </p:nvSpPr>
        <p:spPr>
          <a:xfrm>
            <a:off x="7224636" y="4330304"/>
            <a:ext cx="745672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73" name="Shape 983"/>
          <p:cNvSpPr/>
          <p:nvPr userDrawn="1"/>
        </p:nvSpPr>
        <p:spPr>
          <a:xfrm>
            <a:off x="2950616" y="4837452"/>
            <a:ext cx="2013765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83" name="Shape 984"/>
          <p:cNvSpPr/>
          <p:nvPr userDrawn="1"/>
        </p:nvSpPr>
        <p:spPr>
          <a:xfrm>
            <a:off x="7224635" y="4837452"/>
            <a:ext cx="1561929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93" name="Shape 987"/>
          <p:cNvSpPr/>
          <p:nvPr userDrawn="1"/>
        </p:nvSpPr>
        <p:spPr>
          <a:xfrm>
            <a:off x="2057431" y="5338704"/>
            <a:ext cx="2906949" cy="6167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99" name="Shape 988"/>
          <p:cNvSpPr/>
          <p:nvPr userDrawn="1"/>
        </p:nvSpPr>
        <p:spPr>
          <a:xfrm>
            <a:off x="7224634" y="5338704"/>
            <a:ext cx="1924931" cy="6167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5256214" y="3706566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256214" y="4220520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256214" y="4714968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256214" y="5228921"/>
            <a:ext cx="1676398" cy="281245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9488124" y="3962400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7797188" y="4454816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8620325" y="4961964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8954724" y="5463217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2268682" y="3941345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3310958" y="4448691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2923099" y="4970544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2029908" y="5457807"/>
            <a:ext cx="492489" cy="226775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5256214" y="2133601"/>
            <a:ext cx="1676398" cy="920154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1500"/>
              </a:lnSpc>
              <a:buNone/>
              <a:defRPr sz="270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106"/>
          <p:cNvSpPr/>
          <p:nvPr userDrawn="1"/>
        </p:nvSpPr>
        <p:spPr>
          <a:xfrm>
            <a:off x="1212821" y="2910539"/>
            <a:ext cx="4329166" cy="143784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5" tIns="25395" rIns="25395" bIns="25395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574904" y="2734660"/>
            <a:ext cx="2787730" cy="178109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6087635" y="2861878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087635" y="3292883"/>
            <a:ext cx="5188378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cbook-pr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70613" y="2183215"/>
            <a:ext cx="4876050" cy="278042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1217613" y="2644287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17613" y="2988084"/>
            <a:ext cx="4661640" cy="203564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932238" y="2362202"/>
            <a:ext cx="3352800" cy="215055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11743" y="3002511"/>
            <a:ext cx="2843043" cy="38554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cbook-pr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151813" y="3595799"/>
            <a:ext cx="2801325" cy="1597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c.png"/>
          <p:cNvPicPr/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3934298" y="1870157"/>
            <a:ext cx="4320231" cy="3451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tablet-black.png"/>
          <p:cNvPicPr/>
          <p:nvPr userDrawn="1"/>
        </p:nvPicPr>
        <p:blipFill>
          <a:blip r:embed="rId4" cstate="print">
            <a:extLst/>
          </a:blip>
          <a:stretch>
            <a:fillRect/>
          </a:stretch>
        </p:blipFill>
        <p:spPr>
          <a:xfrm rot="5400000">
            <a:off x="1695779" y="3806510"/>
            <a:ext cx="1039680" cy="1467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tablet-white.png"/>
          <p:cNvPicPr/>
          <p:nvPr userDrawn="1"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1480448" y="2505433"/>
            <a:ext cx="1040076" cy="1468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hone-black.png"/>
          <p:cNvPicPr/>
          <p:nvPr userDrawn="1"/>
        </p:nvPicPr>
        <p:blipFill>
          <a:blip r:embed="rId6" cstate="print">
            <a:extLst/>
          </a:blip>
          <a:srcRect/>
          <a:stretch>
            <a:fillRect/>
          </a:stretch>
        </p:blipFill>
        <p:spPr>
          <a:xfrm rot="16200000">
            <a:off x="2881950" y="3036823"/>
            <a:ext cx="622287" cy="123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hone-white.png"/>
          <p:cNvPicPr/>
          <p:nvPr userDrawn="1"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3032285" y="4026840"/>
            <a:ext cx="622125" cy="123096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127004" y="2048131"/>
            <a:ext cx="3934818" cy="224417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599974" y="3715452"/>
            <a:ext cx="1905000" cy="123754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71392" y="2659221"/>
            <a:ext cx="858188" cy="1161011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628708" y="4102417"/>
            <a:ext cx="1173825" cy="87544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2767387" y="3411196"/>
            <a:ext cx="851410" cy="481893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105996" y="4217447"/>
            <a:ext cx="474700" cy="849746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3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25" grpId="0"/>
      <p:bldP spid="26" grpId="0"/>
      <p:bldP spid="27" grpId="0"/>
      <p:bldP spid="28" grpId="0"/>
      <p:bldP spid="29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17"/>
          <p:cNvSpPr>
            <a:spLocks noGrp="1"/>
          </p:cNvSpPr>
          <p:nvPr>
            <p:ph type="body" sz="quarter" idx="27"/>
          </p:nvPr>
        </p:nvSpPr>
        <p:spPr>
          <a:xfrm>
            <a:off x="1238783" y="4981299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1238783" y="5310884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1249373" y="4291605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249373" y="4638621"/>
            <a:ext cx="1263639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imac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709039" y="2630220"/>
            <a:ext cx="4338375" cy="34657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0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7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1217613" y="2639244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217613" y="2983041"/>
            <a:ext cx="4661640" cy="651444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897023" y="2796286"/>
            <a:ext cx="3962400" cy="2267895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9" name="Content Placeholder 20"/>
          <p:cNvSpPr>
            <a:spLocks noGrp="1"/>
          </p:cNvSpPr>
          <p:nvPr>
            <p:ph sz="quarter" idx="24"/>
          </p:nvPr>
        </p:nvSpPr>
        <p:spPr>
          <a:xfrm>
            <a:off x="1227202" y="3913331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4" name="Shape 882"/>
          <p:cNvSpPr/>
          <p:nvPr userDrawn="1"/>
        </p:nvSpPr>
        <p:spPr>
          <a:xfrm>
            <a:off x="2754411" y="5401727"/>
            <a:ext cx="2434130" cy="627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5" name="Shape 885"/>
          <p:cNvSpPr/>
          <p:nvPr userDrawn="1"/>
        </p:nvSpPr>
        <p:spPr>
          <a:xfrm>
            <a:off x="2754411" y="5064179"/>
            <a:ext cx="2433914" cy="627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6" name="Shape 888"/>
          <p:cNvSpPr/>
          <p:nvPr userDrawn="1"/>
        </p:nvSpPr>
        <p:spPr>
          <a:xfrm>
            <a:off x="2754411" y="4721558"/>
            <a:ext cx="2433798" cy="627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7" name="Shape 891"/>
          <p:cNvSpPr/>
          <p:nvPr userDrawn="1"/>
        </p:nvSpPr>
        <p:spPr>
          <a:xfrm>
            <a:off x="2754411" y="4374542"/>
            <a:ext cx="2435840" cy="627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8" name="Shape 897"/>
          <p:cNvSpPr/>
          <p:nvPr userDrawn="1"/>
        </p:nvSpPr>
        <p:spPr>
          <a:xfrm>
            <a:off x="2748585" y="4374542"/>
            <a:ext cx="1880374" cy="62726"/>
          </a:xfrm>
          <a:prstGeom prst="rect">
            <a:avLst/>
          </a:prstGeom>
          <a:solidFill>
            <a:srgbClr val="1AB49C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9" name="Shape 898"/>
          <p:cNvSpPr/>
          <p:nvPr userDrawn="1"/>
        </p:nvSpPr>
        <p:spPr>
          <a:xfrm>
            <a:off x="2748585" y="4721558"/>
            <a:ext cx="1235918" cy="62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0" name="Shape 899"/>
          <p:cNvSpPr/>
          <p:nvPr userDrawn="1"/>
        </p:nvSpPr>
        <p:spPr>
          <a:xfrm>
            <a:off x="2748586" y="5064179"/>
            <a:ext cx="2272372" cy="62726"/>
          </a:xfrm>
          <a:prstGeom prst="rect">
            <a:avLst/>
          </a:prstGeom>
          <a:solidFill>
            <a:srgbClr val="1AB49C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1" name="Shape 900"/>
          <p:cNvSpPr/>
          <p:nvPr userDrawn="1"/>
        </p:nvSpPr>
        <p:spPr>
          <a:xfrm>
            <a:off x="2748585" y="5401727"/>
            <a:ext cx="1716420" cy="62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228558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540432" y="4981299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5540432" y="5310884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551024" y="4291605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5551024" y="4638621"/>
            <a:ext cx="39099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6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3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52289-4012-4053-9770-FE82CEB95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32647" y="2844003"/>
            <a:ext cx="2118535" cy="29754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Graphic Designer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532643" y="3309267"/>
            <a:ext cx="2782465" cy="168997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</a:t>
            </a:r>
            <a:endParaRPr lang="en-US" dirty="0"/>
          </a:p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933542" y="2874080"/>
            <a:ext cx="1247904" cy="20229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14" name="Shape 486"/>
          <p:cNvSpPr/>
          <p:nvPr/>
        </p:nvSpPr>
        <p:spPr>
          <a:xfrm>
            <a:off x="1571088" y="5793908"/>
            <a:ext cx="238191" cy="240442"/>
          </a:xfrm>
          <a:prstGeom prst="ellipse">
            <a:avLst/>
          </a:prstGeom>
          <a:solidFill>
            <a:srgbClr val="1AB49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Shape 487"/>
          <p:cNvSpPr/>
          <p:nvPr/>
        </p:nvSpPr>
        <p:spPr>
          <a:xfrm>
            <a:off x="1658892" y="5859127"/>
            <a:ext cx="58515" cy="105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757"/>
                </a:moveTo>
                <a:lnTo>
                  <a:pt x="15430" y="3757"/>
                </a:lnTo>
                <a:cubicBezTo>
                  <a:pt x="14702" y="3757"/>
                  <a:pt x="13885" y="4288"/>
                  <a:pt x="13885" y="5002"/>
                </a:cubicBezTo>
                <a:lnTo>
                  <a:pt x="13885" y="7478"/>
                </a:lnTo>
                <a:lnTo>
                  <a:pt x="21600" y="7478"/>
                </a:lnTo>
                <a:lnTo>
                  <a:pt x="21600" y="11004"/>
                </a:lnTo>
                <a:lnTo>
                  <a:pt x="13885" y="11004"/>
                </a:lnTo>
                <a:lnTo>
                  <a:pt x="13885" y="21600"/>
                </a:lnTo>
                <a:lnTo>
                  <a:pt x="6602" y="21600"/>
                </a:lnTo>
                <a:lnTo>
                  <a:pt x="6602" y="11004"/>
                </a:lnTo>
                <a:lnTo>
                  <a:pt x="0" y="11004"/>
                </a:lnTo>
                <a:lnTo>
                  <a:pt x="0" y="7478"/>
                </a:lnTo>
                <a:lnTo>
                  <a:pt x="6602" y="7478"/>
                </a:lnTo>
                <a:lnTo>
                  <a:pt x="6602" y="5401"/>
                </a:lnTo>
                <a:cubicBezTo>
                  <a:pt x="6602" y="2424"/>
                  <a:pt x="10324" y="0"/>
                  <a:pt x="15430" y="0"/>
                </a:cubicBezTo>
                <a:lnTo>
                  <a:pt x="21600" y="0"/>
                </a:lnTo>
                <a:cubicBezTo>
                  <a:pt x="21600" y="0"/>
                  <a:pt x="21600" y="3757"/>
                  <a:pt x="21600" y="375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099" tIns="38099" rIns="38099" bIns="38099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hape 490"/>
          <p:cNvSpPr/>
          <p:nvPr/>
        </p:nvSpPr>
        <p:spPr>
          <a:xfrm>
            <a:off x="1571088" y="6138071"/>
            <a:ext cx="238191" cy="240442"/>
          </a:xfrm>
          <a:prstGeom prst="ellipse">
            <a:avLst/>
          </a:prstGeom>
          <a:solidFill>
            <a:srgbClr val="1AB49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Shape 491"/>
          <p:cNvSpPr/>
          <p:nvPr/>
        </p:nvSpPr>
        <p:spPr>
          <a:xfrm>
            <a:off x="1640815" y="6209743"/>
            <a:ext cx="108950" cy="88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57"/>
                </a:moveTo>
                <a:cubicBezTo>
                  <a:pt x="20804" y="2992"/>
                  <a:pt x="19950" y="3284"/>
                  <a:pt x="19054" y="3416"/>
                </a:cubicBezTo>
                <a:cubicBezTo>
                  <a:pt x="19970" y="2741"/>
                  <a:pt x="20673" y="1673"/>
                  <a:pt x="21003" y="400"/>
                </a:cubicBezTo>
                <a:cubicBezTo>
                  <a:pt x="20147" y="1023"/>
                  <a:pt x="19198" y="1478"/>
                  <a:pt x="18189" y="1722"/>
                </a:cubicBezTo>
                <a:cubicBezTo>
                  <a:pt x="17381" y="661"/>
                  <a:pt x="16229" y="0"/>
                  <a:pt x="14955" y="0"/>
                </a:cubicBezTo>
                <a:cubicBezTo>
                  <a:pt x="12507" y="0"/>
                  <a:pt x="10524" y="2442"/>
                  <a:pt x="10524" y="5451"/>
                </a:cubicBezTo>
                <a:cubicBezTo>
                  <a:pt x="10524" y="5879"/>
                  <a:pt x="10562" y="6297"/>
                  <a:pt x="10638" y="6697"/>
                </a:cubicBezTo>
                <a:cubicBezTo>
                  <a:pt x="6956" y="6467"/>
                  <a:pt x="3689" y="4296"/>
                  <a:pt x="1504" y="998"/>
                </a:cubicBezTo>
                <a:cubicBezTo>
                  <a:pt x="1122" y="1802"/>
                  <a:pt x="903" y="2741"/>
                  <a:pt x="903" y="3740"/>
                </a:cubicBezTo>
                <a:cubicBezTo>
                  <a:pt x="903" y="5632"/>
                  <a:pt x="1686" y="7299"/>
                  <a:pt x="2875" y="8280"/>
                </a:cubicBezTo>
                <a:cubicBezTo>
                  <a:pt x="2150" y="8248"/>
                  <a:pt x="1466" y="8005"/>
                  <a:pt x="868" y="7598"/>
                </a:cubicBezTo>
                <a:cubicBezTo>
                  <a:pt x="868" y="7619"/>
                  <a:pt x="868" y="7643"/>
                  <a:pt x="868" y="7664"/>
                </a:cubicBezTo>
                <a:cubicBezTo>
                  <a:pt x="868" y="10308"/>
                  <a:pt x="2396" y="12510"/>
                  <a:pt x="4423" y="13011"/>
                </a:cubicBezTo>
                <a:cubicBezTo>
                  <a:pt x="4051" y="13136"/>
                  <a:pt x="3660" y="13202"/>
                  <a:pt x="3255" y="13202"/>
                </a:cubicBezTo>
                <a:cubicBezTo>
                  <a:pt x="2970" y="13202"/>
                  <a:pt x="2693" y="13167"/>
                  <a:pt x="2421" y="13105"/>
                </a:cubicBezTo>
                <a:cubicBezTo>
                  <a:pt x="2985" y="15272"/>
                  <a:pt x="4622" y="16848"/>
                  <a:pt x="6560" y="16893"/>
                </a:cubicBezTo>
                <a:cubicBezTo>
                  <a:pt x="5043" y="18354"/>
                  <a:pt x="3134" y="19227"/>
                  <a:pt x="1057" y="19227"/>
                </a:cubicBezTo>
                <a:cubicBezTo>
                  <a:pt x="700" y="19227"/>
                  <a:pt x="348" y="19200"/>
                  <a:pt x="0" y="19151"/>
                </a:cubicBezTo>
                <a:cubicBezTo>
                  <a:pt x="1961" y="20699"/>
                  <a:pt x="4290" y="21600"/>
                  <a:pt x="6793" y="21600"/>
                </a:cubicBezTo>
                <a:cubicBezTo>
                  <a:pt x="14944" y="21600"/>
                  <a:pt x="19402" y="13293"/>
                  <a:pt x="19402" y="6084"/>
                </a:cubicBezTo>
                <a:cubicBezTo>
                  <a:pt x="19402" y="5848"/>
                  <a:pt x="19398" y="5615"/>
                  <a:pt x="19389" y="5378"/>
                </a:cubicBezTo>
                <a:cubicBezTo>
                  <a:pt x="20254" y="4609"/>
                  <a:pt x="21005" y="3649"/>
                  <a:pt x="21600" y="255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099" tIns="38099" rIns="38099" bIns="38099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7611921" y="2808726"/>
            <a:ext cx="3053301" cy="305642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1AB49C"/>
            </a:solidFill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907503" y="3313156"/>
            <a:ext cx="1299981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329637" y="3693782"/>
            <a:ext cx="42525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62%</a:t>
            </a:r>
          </a:p>
        </p:txBody>
      </p:sp>
      <p:sp>
        <p:nvSpPr>
          <p:cNvPr id="43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967335" y="5810541"/>
            <a:ext cx="118655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44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1967336" y="6163676"/>
            <a:ext cx="141509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4901777" y="3539543"/>
            <a:ext cx="2182982" cy="6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 sz="2299"/>
          </a:p>
        </p:txBody>
      </p:sp>
      <p:sp>
        <p:nvSpPr>
          <p:cNvPr id="26" name="Rectangle 25"/>
          <p:cNvSpPr/>
          <p:nvPr userDrawn="1"/>
        </p:nvSpPr>
        <p:spPr>
          <a:xfrm>
            <a:off x="4901777" y="3538571"/>
            <a:ext cx="1628540" cy="6520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 sz="2299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07503" y="3980285"/>
            <a:ext cx="1299981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78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886835" y="4360913"/>
            <a:ext cx="42525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50%</a:t>
            </a:r>
          </a:p>
        </p:txBody>
      </p:sp>
      <p:sp>
        <p:nvSpPr>
          <p:cNvPr id="80" name="Rectangle 79"/>
          <p:cNvSpPr/>
          <p:nvPr userDrawn="1"/>
        </p:nvSpPr>
        <p:spPr>
          <a:xfrm>
            <a:off x="4901777" y="4206671"/>
            <a:ext cx="2182982" cy="6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 sz="2299"/>
          </a:p>
        </p:txBody>
      </p:sp>
      <p:sp>
        <p:nvSpPr>
          <p:cNvPr id="81" name="Rectangle 80"/>
          <p:cNvSpPr/>
          <p:nvPr userDrawn="1"/>
        </p:nvSpPr>
        <p:spPr>
          <a:xfrm>
            <a:off x="4901772" y="4205699"/>
            <a:ext cx="1197403" cy="6520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 sz="2299"/>
          </a:p>
        </p:txBody>
      </p:sp>
      <p:sp>
        <p:nvSpPr>
          <p:cNvPr id="82" name="Text Placeholder 5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07503" y="4637570"/>
            <a:ext cx="1299981" cy="21154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83" name="Text Placeholder 5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698637" y="5018196"/>
            <a:ext cx="425256" cy="165538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85" name="Rectangle 84"/>
          <p:cNvSpPr/>
          <p:nvPr userDrawn="1"/>
        </p:nvSpPr>
        <p:spPr>
          <a:xfrm>
            <a:off x="4901777" y="4863958"/>
            <a:ext cx="2182982" cy="65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 sz="2299"/>
          </a:p>
        </p:txBody>
      </p:sp>
      <p:sp>
        <p:nvSpPr>
          <p:cNvPr id="86" name="Rectangle 85"/>
          <p:cNvSpPr/>
          <p:nvPr userDrawn="1"/>
        </p:nvSpPr>
        <p:spPr>
          <a:xfrm>
            <a:off x="4901772" y="4862986"/>
            <a:ext cx="2016339" cy="6520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2" rIns="91422" bIns="45712" rtlCol="0" anchor="ctr"/>
          <a:lstStyle/>
          <a:p>
            <a:pPr algn="ctr"/>
            <a:endParaRPr lang="en-GB" sz="2299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264150" y="5810541"/>
            <a:ext cx="118655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agam_banda90</a:t>
            </a:r>
          </a:p>
        </p:txBody>
      </p:sp>
      <p:sp>
        <p:nvSpPr>
          <p:cNvPr id="37" name="Text Placeholder 5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64150" y="6163676"/>
            <a:ext cx="1415098" cy="19705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400"/>
              </a:lnSpc>
              <a:buNone/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banda_keren1990</a:t>
            </a:r>
          </a:p>
        </p:txBody>
      </p:sp>
      <p:sp>
        <p:nvSpPr>
          <p:cNvPr id="29" name="Shape 486"/>
          <p:cNvSpPr/>
          <p:nvPr/>
        </p:nvSpPr>
        <p:spPr>
          <a:xfrm>
            <a:off x="4867904" y="5793908"/>
            <a:ext cx="238191" cy="240442"/>
          </a:xfrm>
          <a:prstGeom prst="ellipse">
            <a:avLst/>
          </a:prstGeom>
          <a:solidFill>
            <a:srgbClr val="1AB49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Shape 1186"/>
          <p:cNvSpPr/>
          <p:nvPr userDrawn="1"/>
        </p:nvSpPr>
        <p:spPr>
          <a:xfrm>
            <a:off x="4921641" y="5843356"/>
            <a:ext cx="137633" cy="121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1" y="15188"/>
                </a:moveTo>
                <a:cubicBezTo>
                  <a:pt x="8905" y="14174"/>
                  <a:pt x="8222" y="13317"/>
                  <a:pt x="8222" y="11485"/>
                </a:cubicBezTo>
                <a:cubicBezTo>
                  <a:pt x="8222" y="10385"/>
                  <a:pt x="8875" y="10744"/>
                  <a:pt x="9161" y="8730"/>
                </a:cubicBezTo>
                <a:cubicBezTo>
                  <a:pt x="9279" y="7894"/>
                  <a:pt x="9855" y="8716"/>
                  <a:pt x="9966" y="6808"/>
                </a:cubicBezTo>
                <a:cubicBezTo>
                  <a:pt x="9966" y="6047"/>
                  <a:pt x="9651" y="5858"/>
                  <a:pt x="9651" y="5858"/>
                </a:cubicBezTo>
                <a:cubicBezTo>
                  <a:pt x="9651" y="5858"/>
                  <a:pt x="9811" y="4733"/>
                  <a:pt x="9873" y="3867"/>
                </a:cubicBezTo>
                <a:cubicBezTo>
                  <a:pt x="9951" y="2788"/>
                  <a:pt x="9396" y="0"/>
                  <a:pt x="6431" y="0"/>
                </a:cubicBezTo>
                <a:cubicBezTo>
                  <a:pt x="3466" y="0"/>
                  <a:pt x="2909" y="2788"/>
                  <a:pt x="2987" y="3867"/>
                </a:cubicBezTo>
                <a:cubicBezTo>
                  <a:pt x="3050" y="4733"/>
                  <a:pt x="3210" y="5858"/>
                  <a:pt x="3210" y="5858"/>
                </a:cubicBezTo>
                <a:cubicBezTo>
                  <a:pt x="3210" y="5858"/>
                  <a:pt x="2895" y="6047"/>
                  <a:pt x="2895" y="6808"/>
                </a:cubicBezTo>
                <a:cubicBezTo>
                  <a:pt x="3005" y="8716"/>
                  <a:pt x="3582" y="7894"/>
                  <a:pt x="3700" y="8730"/>
                </a:cubicBezTo>
                <a:cubicBezTo>
                  <a:pt x="3987" y="10744"/>
                  <a:pt x="4639" y="10385"/>
                  <a:pt x="4639" y="11485"/>
                </a:cubicBezTo>
                <a:cubicBezTo>
                  <a:pt x="4639" y="13317"/>
                  <a:pt x="3956" y="14174"/>
                  <a:pt x="1819" y="15188"/>
                </a:cubicBezTo>
                <a:cubicBezTo>
                  <a:pt x="1169" y="15497"/>
                  <a:pt x="0" y="15976"/>
                  <a:pt x="0" y="17129"/>
                </a:cubicBezTo>
                <a:lnTo>
                  <a:pt x="0" y="21600"/>
                </a:lnTo>
                <a:lnTo>
                  <a:pt x="15005" y="21600"/>
                </a:lnTo>
                <a:cubicBezTo>
                  <a:pt x="15005" y="21600"/>
                  <a:pt x="15005" y="18955"/>
                  <a:pt x="15005" y="18248"/>
                </a:cubicBezTo>
                <a:cubicBezTo>
                  <a:pt x="15005" y="17196"/>
                  <a:pt x="13184" y="16207"/>
                  <a:pt x="11041" y="15188"/>
                </a:cubicBezTo>
                <a:close/>
                <a:moveTo>
                  <a:pt x="21600" y="21600"/>
                </a:moveTo>
                <a:cubicBezTo>
                  <a:pt x="21600" y="21600"/>
                  <a:pt x="21557" y="16953"/>
                  <a:pt x="21307" y="16471"/>
                </a:cubicBezTo>
                <a:cubicBezTo>
                  <a:pt x="20935" y="15754"/>
                  <a:pt x="20071" y="15261"/>
                  <a:pt x="18463" y="14498"/>
                </a:cubicBezTo>
                <a:cubicBezTo>
                  <a:pt x="16861" y="13736"/>
                  <a:pt x="16349" y="13094"/>
                  <a:pt x="16349" y="11720"/>
                </a:cubicBezTo>
                <a:cubicBezTo>
                  <a:pt x="16349" y="10894"/>
                  <a:pt x="16838" y="11164"/>
                  <a:pt x="17053" y="9653"/>
                </a:cubicBezTo>
                <a:cubicBezTo>
                  <a:pt x="17142" y="9026"/>
                  <a:pt x="17574" y="9643"/>
                  <a:pt x="17657" y="8212"/>
                </a:cubicBezTo>
                <a:cubicBezTo>
                  <a:pt x="17657" y="7642"/>
                  <a:pt x="17420" y="7499"/>
                  <a:pt x="17420" y="7499"/>
                </a:cubicBezTo>
                <a:cubicBezTo>
                  <a:pt x="17420" y="7499"/>
                  <a:pt x="17541" y="6656"/>
                  <a:pt x="17588" y="6006"/>
                </a:cubicBezTo>
                <a:cubicBezTo>
                  <a:pt x="17646" y="5197"/>
                  <a:pt x="17229" y="3106"/>
                  <a:pt x="15005" y="3106"/>
                </a:cubicBezTo>
                <a:cubicBezTo>
                  <a:pt x="12781" y="3106"/>
                  <a:pt x="12365" y="5197"/>
                  <a:pt x="12422" y="6006"/>
                </a:cubicBezTo>
                <a:cubicBezTo>
                  <a:pt x="12469" y="6656"/>
                  <a:pt x="12589" y="7499"/>
                  <a:pt x="12589" y="7499"/>
                </a:cubicBezTo>
                <a:cubicBezTo>
                  <a:pt x="12589" y="7499"/>
                  <a:pt x="12353" y="7642"/>
                  <a:pt x="12353" y="8212"/>
                </a:cubicBezTo>
                <a:cubicBezTo>
                  <a:pt x="12437" y="9643"/>
                  <a:pt x="12868" y="9026"/>
                  <a:pt x="12957" y="9653"/>
                </a:cubicBezTo>
                <a:cubicBezTo>
                  <a:pt x="13173" y="11164"/>
                  <a:pt x="13662" y="10894"/>
                  <a:pt x="13662" y="11720"/>
                </a:cubicBezTo>
                <a:cubicBezTo>
                  <a:pt x="13662" y="12655"/>
                  <a:pt x="13424" y="13250"/>
                  <a:pt x="12768" y="13776"/>
                </a:cubicBezTo>
                <a:cubicBezTo>
                  <a:pt x="16268" y="15766"/>
                  <a:pt x="16737" y="16172"/>
                  <a:pt x="16737" y="17952"/>
                </a:cubicBezTo>
                <a:lnTo>
                  <a:pt x="16737" y="21600"/>
                </a:lnTo>
                <a:cubicBezTo>
                  <a:pt x="16737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099" tIns="38099" rIns="38099" bIns="38099" numCol="1" anchor="ctr">
            <a:noAutofit/>
          </a:bodyPr>
          <a:lstStyle/>
          <a:p>
            <a:pPr lvl="0" algn="l">
              <a:lnSpc>
                <a:spcPct val="100000"/>
              </a:lnSpc>
              <a:spcBef>
                <a:spcPts val="4499"/>
              </a:spcBef>
              <a:defRPr sz="2500">
                <a:latin typeface="Aleo Light"/>
                <a:ea typeface="Aleo Light"/>
                <a:cs typeface="Aleo Light"/>
                <a:sym typeface="Aleo Light"/>
              </a:defRPr>
            </a:pPr>
            <a:endParaRPr sz="250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Shape 490"/>
          <p:cNvSpPr/>
          <p:nvPr/>
        </p:nvSpPr>
        <p:spPr>
          <a:xfrm>
            <a:off x="4867904" y="6138071"/>
            <a:ext cx="238191" cy="240442"/>
          </a:xfrm>
          <a:prstGeom prst="ellipse">
            <a:avLst/>
          </a:prstGeom>
          <a:solidFill>
            <a:srgbClr val="1AB49C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Shape 384"/>
          <p:cNvSpPr/>
          <p:nvPr userDrawn="1"/>
        </p:nvSpPr>
        <p:spPr>
          <a:xfrm>
            <a:off x="4940684" y="6212124"/>
            <a:ext cx="95265" cy="97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38099" tIns="38099" rIns="38099" bIns="38099" numCol="1" anchor="ctr">
            <a:noAutofit/>
          </a:bodyPr>
          <a:lstStyle/>
          <a:p>
            <a:pPr lvl="0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7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2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616918"/>
            <a:ext cx="9141619" cy="535812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rgbClr val="2D3F5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1285443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14275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093371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5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6579425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860512" y="2453344"/>
            <a:ext cx="1813088" cy="1813856"/>
          </a:xfrm>
          <a:prstGeom prst="ellipse">
            <a:avLst/>
          </a:prstGeom>
          <a:noFill/>
          <a:ln w="9525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4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animBg="1"/>
      <p:bldP spid="31" grpId="0" animBg="1"/>
      <p:bldP spid="35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7728823" y="2262910"/>
            <a:ext cx="2400831" cy="240145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059173" y="2262910"/>
            <a:ext cx="2400831" cy="240145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893997" y="2262910"/>
            <a:ext cx="2400831" cy="240145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18113" y="1676402"/>
            <a:ext cx="1752599" cy="1752599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912811" y="3733800"/>
            <a:ext cx="6706384" cy="1824566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91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09653" y="2743200"/>
            <a:ext cx="2843043" cy="3108960"/>
          </a:xfrm>
        </p:spPr>
        <p:txBody>
          <a:bodyPr/>
          <a:lstStyle>
            <a:lvl1pPr>
              <a:defRPr>
                <a:latin typeface="Ale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6303202" y="2634595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6300715" y="4563127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Shape 700"/>
          <p:cNvSpPr/>
          <p:nvPr userDrawn="1"/>
        </p:nvSpPr>
        <p:spPr>
          <a:xfrm>
            <a:off x="1903129" y="2769033"/>
            <a:ext cx="310504" cy="480934"/>
          </a:xfrm>
          <a:prstGeom prst="rect">
            <a:avLst/>
          </a:prstGeom>
          <a:solidFill>
            <a:srgbClr val="1AB49C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48303" y="2634595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8" name="Shape 697"/>
          <p:cNvSpPr/>
          <p:nvPr userDrawn="1"/>
        </p:nvSpPr>
        <p:spPr>
          <a:xfrm>
            <a:off x="1906866" y="4695978"/>
            <a:ext cx="306769" cy="48093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45815" y="4561540"/>
            <a:ext cx="853218" cy="850392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9"/>
            <a:ext cx="9141619" cy="2480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2458091" y="5493050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2473491" y="462872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29" name="Shape 698"/>
          <p:cNvSpPr/>
          <p:nvPr userDrawn="1"/>
        </p:nvSpPr>
        <p:spPr>
          <a:xfrm>
            <a:off x="6950754" y="2769033"/>
            <a:ext cx="310504" cy="48093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30" name="Shape 699"/>
          <p:cNvSpPr/>
          <p:nvPr userDrawn="1"/>
        </p:nvSpPr>
        <p:spPr>
          <a:xfrm>
            <a:off x="6954488" y="4697565"/>
            <a:ext cx="306769" cy="480934"/>
          </a:xfrm>
          <a:prstGeom prst="rect">
            <a:avLst/>
          </a:prstGeom>
          <a:solidFill>
            <a:srgbClr val="1AB49C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2458086" y="576072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2473496" y="3572809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2473491" y="270848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2473492" y="384048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7497585" y="5493050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7512985" y="462872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7497580" y="576072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7512990" y="3572809"/>
            <a:ext cx="16002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7512985" y="2708483"/>
            <a:ext cx="3561590" cy="6858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7512986" y="3840480"/>
            <a:ext cx="1583670" cy="2286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  <p:extLst>
      <p:ext uri="{BB962C8B-B14F-4D97-AF65-F5344CB8AC3E}">
        <p14:creationId xmlns:p14="http://schemas.microsoft.com/office/powerpoint/2010/main" val="1053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32" grpId="0" animBg="1"/>
      <p:bldP spid="64" grpId="0"/>
      <p:bldP spid="28" grpId="0" animBg="1"/>
      <p:bldP spid="26" grpId="0"/>
      <p:bldP spid="16" grpId="0"/>
      <p:bldP spid="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09653" y="1524000"/>
            <a:ext cx="1760560" cy="19252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209653" y="2133600"/>
            <a:ext cx="1760560" cy="192523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438113" y="3184500"/>
            <a:ext cx="2438112" cy="164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3" rIns="117208" bIns="58603" rtlCol="0" anchor="ctr"/>
          <a:lstStyle/>
          <a:p>
            <a:pPr algn="ctr"/>
            <a:endParaRPr lang="en-US" sz="3101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12602" y="3184500"/>
            <a:ext cx="2438112" cy="16402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3" rIns="117208" bIns="58603" rtlCol="0" anchor="ctr"/>
          <a:lstStyle/>
          <a:p>
            <a:pPr algn="ctr"/>
            <a:endParaRPr lang="en-US" sz="310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824750"/>
            <a:ext cx="2438112" cy="2033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3" rIns="117208" bIns="58603" rtlCol="0" anchor="ctr"/>
          <a:lstStyle/>
          <a:p>
            <a:pPr algn="ctr"/>
            <a:endParaRPr lang="en-US" sz="310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76226" y="4824750"/>
            <a:ext cx="2438112" cy="2033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3" rIns="117208" bIns="58603" rtlCol="0" anchor="ctr"/>
          <a:lstStyle/>
          <a:p>
            <a:pPr algn="ctr"/>
            <a:endParaRPr lang="en-US" sz="310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9750712" y="4824750"/>
            <a:ext cx="2438112" cy="2033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08" tIns="58603" rIns="117208" bIns="58603" rtlCol="0" anchor="ctr"/>
          <a:lstStyle/>
          <a:p>
            <a:pPr algn="ctr"/>
            <a:endParaRPr lang="en-US" sz="3101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0" y="4800600"/>
            <a:ext cx="2437765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4875530" y="4800600"/>
            <a:ext cx="2437765" cy="20574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9751060" y="4800600"/>
            <a:ext cx="2437765" cy="2057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754679" y="4293531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754679" y="2490781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488774" y="4293531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4488774" y="2490781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25588" y="4293531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5588" y="2490781"/>
            <a:ext cx="3209544" cy="173736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938320" y="2064096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Shape 575"/>
          <p:cNvSpPr/>
          <p:nvPr userDrawn="1"/>
        </p:nvSpPr>
        <p:spPr>
          <a:xfrm>
            <a:off x="1232002" y="2175304"/>
            <a:ext cx="232109" cy="1113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25" name="Shape 576"/>
          <p:cNvSpPr/>
          <p:nvPr userDrawn="1"/>
        </p:nvSpPr>
        <p:spPr>
          <a:xfrm>
            <a:off x="4490619" y="2175304"/>
            <a:ext cx="232109" cy="111343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26" name="Shape 577"/>
          <p:cNvSpPr/>
          <p:nvPr userDrawn="1"/>
        </p:nvSpPr>
        <p:spPr>
          <a:xfrm>
            <a:off x="7761628" y="2175304"/>
            <a:ext cx="232109" cy="11134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27" name="Shape 578"/>
          <p:cNvSpPr/>
          <p:nvPr userDrawn="1"/>
        </p:nvSpPr>
        <p:spPr>
          <a:xfrm>
            <a:off x="1232002" y="6205023"/>
            <a:ext cx="232109" cy="13471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28" name="Shape 579"/>
          <p:cNvSpPr/>
          <p:nvPr userDrawn="1"/>
        </p:nvSpPr>
        <p:spPr>
          <a:xfrm>
            <a:off x="4490619" y="6205023"/>
            <a:ext cx="232109" cy="13471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29" name="Shape 580"/>
          <p:cNvSpPr/>
          <p:nvPr userDrawn="1"/>
        </p:nvSpPr>
        <p:spPr>
          <a:xfrm>
            <a:off x="7761628" y="6205023"/>
            <a:ext cx="232109" cy="1347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674817" y="2064096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4938320" y="6126385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674817" y="6126385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8188932" y="2064096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8188932" y="6126385"/>
            <a:ext cx="1689497" cy="274417"/>
          </a:xfr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3" grpId="0"/>
      <p:bldP spid="34" grpId="0"/>
      <p:bldP spid="32" grpId="0"/>
      <p:bldP spid="3" grpId="0"/>
      <p:bldP spid="16" grpId="0"/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161470" y="2721048"/>
            <a:ext cx="6027355" cy="413695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368502" y="4400735"/>
            <a:ext cx="2668146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365327" y="2721048"/>
            <a:ext cx="2674499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625302" y="4400735"/>
            <a:ext cx="2668146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22127" y="2721048"/>
            <a:ext cx="2674499" cy="158858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4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7" grpId="0"/>
      <p:bldP spid="3" grpId="0"/>
      <p:bldP spid="16" grpId="0"/>
      <p:bldP spid="19" grpId="0"/>
      <p:bldP spid="2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431" y="2006224"/>
            <a:ext cx="5343981" cy="41638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323013" y="2008496"/>
            <a:ext cx="5181600" cy="195390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323013" y="4205785"/>
            <a:ext cx="5181600" cy="19539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5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46" y="6096004"/>
            <a:ext cx="9293671" cy="76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2299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147" y="2061941"/>
            <a:ext cx="2388257" cy="2388878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903285" y="2061942"/>
            <a:ext cx="2388257" cy="2388880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799429" y="2061946"/>
            <a:ext cx="2388255" cy="2388877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351476" y="4510425"/>
            <a:ext cx="2388169" cy="2347579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2455328" y="4507680"/>
            <a:ext cx="2388169" cy="2350324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381001"/>
            <a:ext cx="9141619" cy="535812"/>
          </a:xfrm>
        </p:spPr>
        <p:txBody>
          <a:bodyPr>
            <a:noAutofit/>
          </a:bodyPr>
          <a:lstStyle>
            <a:lvl1pPr algn="ctr">
              <a:defRPr sz="2701" b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996519"/>
            <a:ext cx="9141619" cy="2480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23" name="Shape 583"/>
          <p:cNvSpPr/>
          <p:nvPr userDrawn="1"/>
        </p:nvSpPr>
        <p:spPr>
          <a:xfrm>
            <a:off x="2455240" y="2061941"/>
            <a:ext cx="2388257" cy="238887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41" name="Shape 585"/>
          <p:cNvSpPr/>
          <p:nvPr userDrawn="1"/>
        </p:nvSpPr>
        <p:spPr>
          <a:xfrm rot="10800000">
            <a:off x="1145" y="4510335"/>
            <a:ext cx="2388257" cy="2347666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43" name="Shape 587"/>
          <p:cNvSpPr/>
          <p:nvPr userDrawn="1"/>
        </p:nvSpPr>
        <p:spPr>
          <a:xfrm>
            <a:off x="7351388" y="2061941"/>
            <a:ext cx="2388257" cy="238887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45" name="Shape 589"/>
          <p:cNvSpPr/>
          <p:nvPr userDrawn="1"/>
        </p:nvSpPr>
        <p:spPr>
          <a:xfrm rot="10800000">
            <a:off x="4903285" y="4510335"/>
            <a:ext cx="2388257" cy="23476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47" name="Shape 591"/>
          <p:cNvSpPr/>
          <p:nvPr userDrawn="1"/>
        </p:nvSpPr>
        <p:spPr>
          <a:xfrm rot="10800000">
            <a:off x="9799433" y="4510335"/>
            <a:ext cx="2388257" cy="234766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25393" tIns="25393" rIns="25393" bIns="25393" anchor="ctr"/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grpSp>
        <p:nvGrpSpPr>
          <p:cNvPr id="3" name="Group 599"/>
          <p:cNvGrpSpPr/>
          <p:nvPr userDrawn="1"/>
        </p:nvGrpSpPr>
        <p:grpSpPr>
          <a:xfrm>
            <a:off x="2799919" y="2053956"/>
            <a:ext cx="512796" cy="512930"/>
            <a:chOff x="0" y="0"/>
            <a:chExt cx="1025858" cy="1025858"/>
          </a:xfrm>
        </p:grpSpPr>
        <p:sp>
          <p:nvSpPr>
            <p:cNvPr id="52" name="Shape 597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  <p:sp>
          <p:nvSpPr>
            <p:cNvPr id="53" name="Shape 598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</p:grpSp>
      <p:grpSp>
        <p:nvGrpSpPr>
          <p:cNvPr id="4" name="Group 605"/>
          <p:cNvGrpSpPr/>
          <p:nvPr userDrawn="1"/>
        </p:nvGrpSpPr>
        <p:grpSpPr>
          <a:xfrm>
            <a:off x="7699064" y="2053956"/>
            <a:ext cx="512796" cy="512930"/>
            <a:chOff x="0" y="0"/>
            <a:chExt cx="1025858" cy="1025858"/>
          </a:xfrm>
        </p:grpSpPr>
        <p:sp>
          <p:nvSpPr>
            <p:cNvPr id="58" name="Shape 603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  <p:sp>
          <p:nvSpPr>
            <p:cNvPr id="59" name="Shape 604"/>
            <p:cNvSpPr/>
            <p:nvPr/>
          </p:nvSpPr>
          <p:spPr>
            <a:xfrm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</p:grpSp>
      <p:grpSp>
        <p:nvGrpSpPr>
          <p:cNvPr id="5" name="Group 611"/>
          <p:cNvGrpSpPr/>
          <p:nvPr userDrawn="1"/>
        </p:nvGrpSpPr>
        <p:grpSpPr>
          <a:xfrm>
            <a:off x="10147140" y="4507677"/>
            <a:ext cx="512796" cy="512930"/>
            <a:chOff x="0" y="0"/>
            <a:chExt cx="1025858" cy="1025858"/>
          </a:xfrm>
        </p:grpSpPr>
        <p:sp>
          <p:nvSpPr>
            <p:cNvPr id="64" name="Shape 609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  <p:sp>
          <p:nvSpPr>
            <p:cNvPr id="65" name="Shape 610"/>
            <p:cNvSpPr/>
            <p:nvPr/>
          </p:nvSpPr>
          <p:spPr>
            <a:xfrm rot="54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</p:grpSp>
      <p:grpSp>
        <p:nvGrpSpPr>
          <p:cNvPr id="6" name="Group 617"/>
          <p:cNvGrpSpPr/>
          <p:nvPr userDrawn="1"/>
        </p:nvGrpSpPr>
        <p:grpSpPr>
          <a:xfrm>
            <a:off x="5248112" y="4507677"/>
            <a:ext cx="512796" cy="512930"/>
            <a:chOff x="0" y="0"/>
            <a:chExt cx="1025858" cy="1025858"/>
          </a:xfrm>
        </p:grpSpPr>
        <p:sp>
          <p:nvSpPr>
            <p:cNvPr id="70" name="Shape 615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  <p:sp>
          <p:nvSpPr>
            <p:cNvPr id="71" name="Shape 616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</p:grpSp>
      <p:grpSp>
        <p:nvGrpSpPr>
          <p:cNvPr id="7" name="Group 623"/>
          <p:cNvGrpSpPr/>
          <p:nvPr userDrawn="1"/>
        </p:nvGrpSpPr>
        <p:grpSpPr>
          <a:xfrm>
            <a:off x="348851" y="4507677"/>
            <a:ext cx="512796" cy="512930"/>
            <a:chOff x="0" y="0"/>
            <a:chExt cx="1025858" cy="1025858"/>
          </a:xfrm>
        </p:grpSpPr>
        <p:sp>
          <p:nvSpPr>
            <p:cNvPr id="76" name="Shape 621"/>
            <p:cNvSpPr/>
            <p:nvPr/>
          </p:nvSpPr>
          <p:spPr>
            <a:xfrm>
              <a:off x="0" y="0"/>
              <a:ext cx="1025859" cy="102585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  <p:sp>
          <p:nvSpPr>
            <p:cNvPr id="77" name="Shape 622"/>
            <p:cNvSpPr/>
            <p:nvPr/>
          </p:nvSpPr>
          <p:spPr>
            <a:xfrm rot="10800000">
              <a:off x="401490" y="322808"/>
              <a:ext cx="222878" cy="38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extrusionOk="0">
                  <a:moveTo>
                    <a:pt x="15065" y="577"/>
                  </a:moveTo>
                  <a:cubicBezTo>
                    <a:pt x="13764" y="1320"/>
                    <a:pt x="1039" y="9145"/>
                    <a:pt x="1039" y="9145"/>
                  </a:cubicBezTo>
                  <a:cubicBezTo>
                    <a:pt x="345" y="9541"/>
                    <a:pt x="0" y="10064"/>
                    <a:pt x="0" y="10582"/>
                  </a:cubicBezTo>
                  <a:cubicBezTo>
                    <a:pt x="0" y="11105"/>
                    <a:pt x="345" y="11623"/>
                    <a:pt x="1039" y="12019"/>
                  </a:cubicBezTo>
                  <a:cubicBezTo>
                    <a:pt x="1039" y="12019"/>
                    <a:pt x="13764" y="19844"/>
                    <a:pt x="15065" y="20587"/>
                  </a:cubicBezTo>
                  <a:cubicBezTo>
                    <a:pt x="16367" y="21334"/>
                    <a:pt x="18711" y="21382"/>
                    <a:pt x="20099" y="20587"/>
                  </a:cubicBezTo>
                  <a:cubicBezTo>
                    <a:pt x="21487" y="19796"/>
                    <a:pt x="21600" y="18689"/>
                    <a:pt x="20099" y="17713"/>
                  </a:cubicBezTo>
                  <a:lnTo>
                    <a:pt x="8425" y="10582"/>
                  </a:lnTo>
                  <a:lnTo>
                    <a:pt x="20099" y="3451"/>
                  </a:lnTo>
                  <a:cubicBezTo>
                    <a:pt x="21600" y="2480"/>
                    <a:pt x="21487" y="1373"/>
                    <a:pt x="20099" y="577"/>
                  </a:cubicBezTo>
                  <a:cubicBezTo>
                    <a:pt x="18711" y="-218"/>
                    <a:pt x="16367" y="-165"/>
                    <a:pt x="15065" y="577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228543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3001" dirty="0"/>
            </a:p>
          </p:txBody>
        </p:sp>
      </p:grpSp>
      <p:sp>
        <p:nvSpPr>
          <p:cNvPr id="83" name="Content Placeholder 20"/>
          <p:cNvSpPr>
            <a:spLocks noGrp="1"/>
          </p:cNvSpPr>
          <p:nvPr>
            <p:ph sz="quarter" idx="16"/>
          </p:nvPr>
        </p:nvSpPr>
        <p:spPr>
          <a:xfrm>
            <a:off x="2759889" y="2872114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4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2759892" y="317696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5" name="Content Placeholder 20"/>
          <p:cNvSpPr>
            <a:spLocks noGrp="1"/>
          </p:cNvSpPr>
          <p:nvPr>
            <p:ph sz="quarter" idx="27"/>
          </p:nvPr>
        </p:nvSpPr>
        <p:spPr>
          <a:xfrm>
            <a:off x="7659034" y="2872114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6" name="Text Placeholder 17"/>
          <p:cNvSpPr>
            <a:spLocks noGrp="1"/>
          </p:cNvSpPr>
          <p:nvPr>
            <p:ph type="body" sz="quarter" idx="28"/>
          </p:nvPr>
        </p:nvSpPr>
        <p:spPr>
          <a:xfrm>
            <a:off x="7659033" y="317696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7" name="Content Placeholder 20"/>
          <p:cNvSpPr>
            <a:spLocks noGrp="1"/>
          </p:cNvSpPr>
          <p:nvPr>
            <p:ph sz="quarter" idx="29"/>
          </p:nvPr>
        </p:nvSpPr>
        <p:spPr>
          <a:xfrm>
            <a:off x="10107107" y="5295853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8" name="Text Placeholder 17"/>
          <p:cNvSpPr>
            <a:spLocks noGrp="1"/>
          </p:cNvSpPr>
          <p:nvPr>
            <p:ph type="body" sz="quarter" idx="30"/>
          </p:nvPr>
        </p:nvSpPr>
        <p:spPr>
          <a:xfrm>
            <a:off x="10107110" y="560070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9" name="Content Placeholder 20"/>
          <p:cNvSpPr>
            <a:spLocks noGrp="1"/>
          </p:cNvSpPr>
          <p:nvPr>
            <p:ph sz="quarter" idx="31"/>
          </p:nvPr>
        </p:nvSpPr>
        <p:spPr>
          <a:xfrm>
            <a:off x="308934" y="5295853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0" name="Text Placeholder 17"/>
          <p:cNvSpPr>
            <a:spLocks noGrp="1"/>
          </p:cNvSpPr>
          <p:nvPr>
            <p:ph type="body" sz="quarter" idx="32"/>
          </p:nvPr>
        </p:nvSpPr>
        <p:spPr>
          <a:xfrm>
            <a:off x="308937" y="560070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1" name="Content Placeholder 20"/>
          <p:cNvSpPr>
            <a:spLocks noGrp="1"/>
          </p:cNvSpPr>
          <p:nvPr>
            <p:ph sz="quarter" idx="33"/>
          </p:nvPr>
        </p:nvSpPr>
        <p:spPr>
          <a:xfrm>
            <a:off x="5208079" y="5295853"/>
            <a:ext cx="187128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2" name="Text Placeholder 17"/>
          <p:cNvSpPr>
            <a:spLocks noGrp="1"/>
          </p:cNvSpPr>
          <p:nvPr>
            <p:ph type="body" sz="quarter" idx="34"/>
          </p:nvPr>
        </p:nvSpPr>
        <p:spPr>
          <a:xfrm>
            <a:off x="5208081" y="5600700"/>
            <a:ext cx="1923530" cy="1143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16" grpId="0"/>
      <p:bldP spid="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41" grpId="0" animBg="1"/>
      <p:bldP spid="43" grpId="0" animBg="1"/>
      <p:bldP spid="45" grpId="0" animBg="1"/>
      <p:bldP spid="47" grpId="0" animBg="1"/>
      <p:bldP spid="83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4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865813" y="0"/>
            <a:ext cx="6323012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827663" y="4442694"/>
            <a:ext cx="2576274" cy="169949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6085176" y="2689199"/>
            <a:ext cx="2576274" cy="3452985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827664" y="811574"/>
            <a:ext cx="2576274" cy="34529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265612" y="0"/>
            <a:ext cx="3657601" cy="464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3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57374" y="1699657"/>
            <a:ext cx="2286001" cy="228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099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168111" y="1709922"/>
            <a:ext cx="4693944" cy="4690877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099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397328" y="4085505"/>
            <a:ext cx="2286001" cy="228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099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397722" y="1683330"/>
            <a:ext cx="2286001" cy="228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9"/>
          </a:p>
        </p:txBody>
      </p:sp>
      <p:sp>
        <p:nvSpPr>
          <p:cNvPr id="12" name="Rectangle 11"/>
          <p:cNvSpPr/>
          <p:nvPr userDrawn="1"/>
        </p:nvSpPr>
        <p:spPr>
          <a:xfrm>
            <a:off x="3780702" y="4100945"/>
            <a:ext cx="2286001" cy="2286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9"/>
          </a:p>
        </p:txBody>
      </p:sp>
    </p:spTree>
    <p:extLst>
      <p:ext uri="{BB962C8B-B14F-4D97-AF65-F5344CB8AC3E}">
        <p14:creationId xmlns:p14="http://schemas.microsoft.com/office/powerpoint/2010/main" val="16283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523603" y="616918"/>
            <a:ext cx="9141619" cy="535812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rgbClr val="2D3F5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1523603" y="1285443"/>
            <a:ext cx="9141619" cy="248082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400"/>
              </a:lnSpc>
              <a:buNone/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write your relevant text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609766" y="2239997"/>
            <a:ext cx="2894219" cy="2895445"/>
          </a:xfrm>
          <a:prstGeom prst="ellipse">
            <a:avLst/>
          </a:prstGeom>
          <a:noFill/>
          <a:ln w="6350">
            <a:solidFill>
              <a:schemeClr val="accent5"/>
            </a:solidFill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917479" y="2343501"/>
            <a:ext cx="3240459" cy="223856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pPr lvl="0"/>
            <a:r>
              <a:rPr lang="id-ID" dirty="0"/>
              <a:t>Write</a:t>
            </a:r>
            <a:endParaRPr lang="en-GB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1142703" y="2830494"/>
            <a:ext cx="3015235" cy="2285790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ts val="1700"/>
              </a:lnSpc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19" name="Shape 500"/>
          <p:cNvSpPr/>
          <p:nvPr userDrawn="1"/>
        </p:nvSpPr>
        <p:spPr>
          <a:xfrm flipH="1" flipV="1">
            <a:off x="8092170" y="3076787"/>
            <a:ext cx="2658586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3201"/>
          </a:p>
        </p:txBody>
      </p:sp>
      <p:sp>
        <p:nvSpPr>
          <p:cNvPr id="22" name="Shape 501"/>
          <p:cNvSpPr/>
          <p:nvPr userDrawn="1"/>
        </p:nvSpPr>
        <p:spPr>
          <a:xfrm flipH="1">
            <a:off x="8092170" y="3076787"/>
            <a:ext cx="1385150" cy="0"/>
          </a:xfrm>
          <a:prstGeom prst="line">
            <a:avLst/>
          </a:prstGeom>
          <a:ln w="12700">
            <a:solidFill>
              <a:srgbClr val="C0392B"/>
            </a:solidFill>
            <a:miter lim="400000"/>
            <a:headEnd type="diamond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3201"/>
          </a:p>
        </p:txBody>
      </p:sp>
      <p:sp>
        <p:nvSpPr>
          <p:cNvPr id="27" name="Shape 504"/>
          <p:cNvSpPr/>
          <p:nvPr userDrawn="1"/>
        </p:nvSpPr>
        <p:spPr>
          <a:xfrm flipH="1">
            <a:off x="8092170" y="3849670"/>
            <a:ext cx="2658586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3201"/>
          </a:p>
        </p:txBody>
      </p:sp>
      <p:sp>
        <p:nvSpPr>
          <p:cNvPr id="28" name="Shape 505"/>
          <p:cNvSpPr/>
          <p:nvPr userDrawn="1"/>
        </p:nvSpPr>
        <p:spPr>
          <a:xfrm flipH="1">
            <a:off x="8092170" y="3849670"/>
            <a:ext cx="2182983" cy="0"/>
          </a:xfrm>
          <a:prstGeom prst="line">
            <a:avLst/>
          </a:prstGeom>
          <a:ln w="12700">
            <a:solidFill>
              <a:srgbClr val="C0392B"/>
            </a:solidFill>
            <a:miter lim="400000"/>
            <a:headEnd type="diamond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3201"/>
          </a:p>
        </p:txBody>
      </p:sp>
      <p:sp>
        <p:nvSpPr>
          <p:cNvPr id="29" name="Shape 508"/>
          <p:cNvSpPr/>
          <p:nvPr userDrawn="1"/>
        </p:nvSpPr>
        <p:spPr>
          <a:xfrm flipH="1">
            <a:off x="8092170" y="4615011"/>
            <a:ext cx="2658586" cy="0"/>
          </a:xfrm>
          <a:prstGeom prst="line">
            <a:avLst/>
          </a:prstGeom>
          <a:ln w="12700">
            <a:solidFill>
              <a:schemeClr val="tx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3201"/>
          </a:p>
        </p:txBody>
      </p:sp>
      <p:sp>
        <p:nvSpPr>
          <p:cNvPr id="30" name="Shape 509"/>
          <p:cNvSpPr/>
          <p:nvPr userDrawn="1"/>
        </p:nvSpPr>
        <p:spPr>
          <a:xfrm flipH="1">
            <a:off x="8092170" y="4615011"/>
            <a:ext cx="978514" cy="0"/>
          </a:xfrm>
          <a:prstGeom prst="line">
            <a:avLst/>
          </a:prstGeom>
          <a:ln w="12700">
            <a:solidFill>
              <a:srgbClr val="C0392B"/>
            </a:solidFill>
            <a:miter lim="400000"/>
            <a:headEnd type="diamond"/>
          </a:ln>
        </p:spPr>
        <p:txBody>
          <a:bodyPr lIns="50800" tIns="50800" rIns="50800" bIns="50800" anchor="ctr"/>
          <a:lstStyle/>
          <a:p>
            <a:pPr lvl="0">
              <a:lnSpc>
                <a:spcPct val="100000"/>
              </a:lnSpc>
              <a:defRPr sz="3200">
                <a:latin typeface="+mn-lt"/>
                <a:ea typeface="+mn-ea"/>
                <a:cs typeface="+mn-cs"/>
                <a:sym typeface="Helvetica Light"/>
              </a:defRPr>
            </a:pPr>
            <a:endParaRPr sz="3201"/>
          </a:p>
        </p:txBody>
      </p:sp>
      <p:sp>
        <p:nvSpPr>
          <p:cNvPr id="33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8038407" y="2343501"/>
            <a:ext cx="1564233" cy="18138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id-ID" dirty="0"/>
              <a:t>Write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8092171" y="2803565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9336755" y="3127564"/>
            <a:ext cx="290654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50%</a:t>
            </a:r>
            <a:endParaRPr lang="en-US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8092171" y="3579239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10149342" y="3903239"/>
            <a:ext cx="290654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50%</a:t>
            </a:r>
            <a:endParaRPr lang="en-US" dirty="0"/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8092171" y="4342079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Adobe Photoshop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8943158" y="4666078"/>
            <a:ext cx="290654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50%</a:t>
            </a:r>
            <a:endParaRPr lang="en-US" dirty="0"/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229984" y="5375096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4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Name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229984" y="5576650"/>
            <a:ext cx="1481309" cy="1818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700"/>
              </a:lnSpc>
              <a:buNone/>
              <a:defRPr sz="1100">
                <a:solidFill>
                  <a:schemeClr val="accent6"/>
                </a:solidFill>
              </a:defRPr>
            </a:lvl1pPr>
          </a:lstStyle>
          <a:p>
            <a:pPr lvl="0"/>
            <a:r>
              <a:rPr lang="id-ID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270424" y="4343400"/>
            <a:ext cx="731330" cy="65836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518140" y="4343400"/>
            <a:ext cx="731330" cy="65836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894729" y="4343400"/>
            <a:ext cx="731330" cy="658368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574904" y="2734658"/>
            <a:ext cx="2787730" cy="3513742"/>
          </a:xfr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/>
          </p:nvPr>
        </p:nvSpPr>
        <p:spPr>
          <a:xfrm>
            <a:off x="6087639" y="2861878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6087639" y="3292883"/>
            <a:ext cx="5188378" cy="112671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5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16"/>
          <p:cNvSpPr/>
          <p:nvPr/>
        </p:nvSpPr>
        <p:spPr>
          <a:xfrm>
            <a:off x="1212821" y="4643325"/>
            <a:ext cx="4329166" cy="1437437"/>
          </a:xfrm>
          <a:prstGeom prst="rect">
            <a:avLst/>
          </a:prstGeom>
          <a:solidFill>
            <a:srgbClr val="254061"/>
          </a:solidFill>
          <a:ln w="12700" cap="flat">
            <a:noFill/>
            <a:miter lim="400000"/>
          </a:ln>
          <a:effectLst/>
        </p:spPr>
        <p:txBody>
          <a:bodyPr wrap="square" lIns="65115" tIns="65115" rIns="65115" bIns="65115" numCol="1" anchor="ctr">
            <a:noAutofit/>
          </a:bodyPr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15" name="Shape 217"/>
          <p:cNvSpPr/>
          <p:nvPr/>
        </p:nvSpPr>
        <p:spPr>
          <a:xfrm>
            <a:off x="4717539" y="4920665"/>
            <a:ext cx="323118" cy="305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1" h="16923" extrusionOk="0">
                <a:moveTo>
                  <a:pt x="20819" y="3166"/>
                </a:moveTo>
                <a:cubicBezTo>
                  <a:pt x="7236" y="7712"/>
                  <a:pt x="12737" y="-4524"/>
                  <a:pt x="2202" y="1917"/>
                </a:cubicBezTo>
                <a:lnTo>
                  <a:pt x="0" y="2579"/>
                </a:lnTo>
                <a:lnTo>
                  <a:pt x="4363" y="16923"/>
                </a:lnTo>
                <a:lnTo>
                  <a:pt x="6767" y="16923"/>
                </a:lnTo>
                <a:lnTo>
                  <a:pt x="4629" y="9897"/>
                </a:lnTo>
                <a:cubicBezTo>
                  <a:pt x="14029" y="3309"/>
                  <a:pt x="10224" y="17076"/>
                  <a:pt x="21342" y="3569"/>
                </a:cubicBezTo>
                <a:cubicBezTo>
                  <a:pt x="21600" y="3255"/>
                  <a:pt x="21254" y="3020"/>
                  <a:pt x="20819" y="316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8603" tIns="58603" rIns="58603" bIns="58603" numCol="1" anchor="ctr">
            <a:noAutofit/>
          </a:bodyPr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27" name="Picture Placeholder 2"/>
          <p:cNvSpPr>
            <a:spLocks noGrp="1"/>
          </p:cNvSpPr>
          <p:nvPr userDrawn="1">
            <p:ph type="pic" sz="quarter" idx="25"/>
          </p:nvPr>
        </p:nvSpPr>
        <p:spPr>
          <a:xfrm>
            <a:off x="1685109" y="4226863"/>
            <a:ext cx="1877079" cy="1691640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11" name="Shape 213"/>
          <p:cNvSpPr/>
          <p:nvPr userDrawn="1"/>
        </p:nvSpPr>
        <p:spPr>
          <a:xfrm>
            <a:off x="1212821" y="2573437"/>
            <a:ext cx="4329166" cy="1437437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65115" tIns="65115" rIns="65115" bIns="65115" numCol="1" anchor="ctr">
            <a:noAutofit/>
          </a:bodyPr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12" name="Shape 214"/>
          <p:cNvSpPr/>
          <p:nvPr userDrawn="1"/>
        </p:nvSpPr>
        <p:spPr>
          <a:xfrm>
            <a:off x="4717539" y="2851800"/>
            <a:ext cx="323118" cy="309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363" extrusionOk="0">
                <a:moveTo>
                  <a:pt x="7274" y="21020"/>
                </a:moveTo>
                <a:cubicBezTo>
                  <a:pt x="7274" y="21376"/>
                  <a:pt x="7435" y="21475"/>
                  <a:pt x="7659" y="21222"/>
                </a:cubicBezTo>
                <a:cubicBezTo>
                  <a:pt x="7951" y="20894"/>
                  <a:pt x="10973" y="17529"/>
                  <a:pt x="10973" y="17529"/>
                </a:cubicBezTo>
                <a:lnTo>
                  <a:pt x="7274" y="15153"/>
                </a:lnTo>
                <a:cubicBezTo>
                  <a:pt x="7274" y="15153"/>
                  <a:pt x="7274" y="21020"/>
                  <a:pt x="7274" y="21020"/>
                </a:cubicBezTo>
                <a:close/>
                <a:moveTo>
                  <a:pt x="20812" y="50"/>
                </a:moveTo>
                <a:cubicBezTo>
                  <a:pt x="20412" y="224"/>
                  <a:pt x="667" y="8860"/>
                  <a:pt x="277" y="9030"/>
                </a:cubicBezTo>
                <a:cubicBezTo>
                  <a:pt x="-53" y="9174"/>
                  <a:pt x="-126" y="9528"/>
                  <a:pt x="266" y="9723"/>
                </a:cubicBezTo>
                <a:cubicBezTo>
                  <a:pt x="733" y="9955"/>
                  <a:pt x="4681" y="11919"/>
                  <a:pt x="4681" y="11919"/>
                </a:cubicBezTo>
                <a:lnTo>
                  <a:pt x="7298" y="13221"/>
                </a:lnTo>
                <a:cubicBezTo>
                  <a:pt x="7298" y="13221"/>
                  <a:pt x="19903" y="1732"/>
                  <a:pt x="20073" y="1577"/>
                </a:cubicBezTo>
                <a:cubicBezTo>
                  <a:pt x="20246" y="1420"/>
                  <a:pt x="20443" y="1713"/>
                  <a:pt x="20319" y="1881"/>
                </a:cubicBezTo>
                <a:cubicBezTo>
                  <a:pt x="20194" y="2050"/>
                  <a:pt x="11163" y="14170"/>
                  <a:pt x="11163" y="14170"/>
                </a:cubicBezTo>
                <a:cubicBezTo>
                  <a:pt x="11163" y="14170"/>
                  <a:pt x="11163" y="14170"/>
                  <a:pt x="11163" y="14171"/>
                </a:cubicBezTo>
                <a:lnTo>
                  <a:pt x="10637" y="14898"/>
                </a:lnTo>
                <a:lnTo>
                  <a:pt x="11333" y="15363"/>
                </a:lnTo>
                <a:cubicBezTo>
                  <a:pt x="11333" y="15363"/>
                  <a:pt x="16742" y="18976"/>
                  <a:pt x="17127" y="19234"/>
                </a:cubicBezTo>
                <a:cubicBezTo>
                  <a:pt x="17464" y="19459"/>
                  <a:pt x="17904" y="19272"/>
                  <a:pt x="18001" y="18750"/>
                </a:cubicBezTo>
                <a:cubicBezTo>
                  <a:pt x="18117" y="18135"/>
                  <a:pt x="21310" y="1052"/>
                  <a:pt x="21382" y="671"/>
                </a:cubicBezTo>
                <a:cubicBezTo>
                  <a:pt x="21474" y="177"/>
                  <a:pt x="21211" y="-125"/>
                  <a:pt x="20812" y="5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58603" tIns="58603" rIns="58603" bIns="58603" numCol="1" anchor="ctr">
            <a:noAutofit/>
          </a:bodyPr>
          <a:lstStyle/>
          <a:p>
            <a:pPr defTabSz="228543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3001" dirty="0"/>
          </a:p>
        </p:txBody>
      </p:sp>
      <p:sp>
        <p:nvSpPr>
          <p:cNvPr id="26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685465" y="2157589"/>
            <a:ext cx="1877079" cy="1691640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 userDrawn="1">
            <p:ph sz="quarter" idx="16" hasCustomPrompt="1"/>
          </p:nvPr>
        </p:nvSpPr>
        <p:spPr>
          <a:xfrm>
            <a:off x="6087639" y="2667000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Vision</a:t>
            </a:r>
          </a:p>
        </p:txBody>
      </p:sp>
      <p:sp>
        <p:nvSpPr>
          <p:cNvPr id="10" name="Text Placeholder 17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087636" y="3048001"/>
            <a:ext cx="5264578" cy="103683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  <p:sp>
        <p:nvSpPr>
          <p:cNvPr id="24" name="Content Placeholder 20"/>
          <p:cNvSpPr>
            <a:spLocks noGrp="1"/>
          </p:cNvSpPr>
          <p:nvPr userDrawn="1">
            <p:ph sz="quarter" idx="22" hasCustomPrompt="1"/>
          </p:nvPr>
        </p:nvSpPr>
        <p:spPr>
          <a:xfrm>
            <a:off x="6094416" y="4754362"/>
            <a:ext cx="2971801" cy="228600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Vision</a:t>
            </a:r>
          </a:p>
        </p:txBody>
      </p:sp>
      <p:sp>
        <p:nvSpPr>
          <p:cNvPr id="25" name="Text Placeholder 17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094412" y="5135362"/>
            <a:ext cx="5264578" cy="103683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500"/>
              </a:lnSpc>
              <a:spcBef>
                <a:spcPts val="1500"/>
              </a:spcBef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doloremquudantium</a:t>
            </a:r>
            <a:r>
              <a:rPr lang="en-US" dirty="0"/>
              <a:t>, </a:t>
            </a:r>
            <a:r>
              <a:rPr lang="en-US" dirty="0" err="1"/>
              <a:t>totamconseSed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4343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1143000"/>
          </a:xfrm>
          <a:prstGeom prst="rect">
            <a:avLst/>
          </a:prstGeom>
        </p:spPr>
        <p:txBody>
          <a:bodyPr vert="horz" lIns="117208" tIns="58604" rIns="117208" bIns="586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117208" tIns="58604" rIns="117208" bIns="586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17208" tIns="58604" rIns="117208" bIns="5860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 vert="horz" lIns="117208" tIns="58604" rIns="117208" bIns="5860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17208" tIns="58604" rIns="117208" bIns="5860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2289-4012-4053-9770-FE82CEB95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8" r:id="rId2"/>
    <p:sldLayoutId id="2147483661" r:id="rId3"/>
    <p:sldLayoutId id="2147483651" r:id="rId4"/>
    <p:sldLayoutId id="2147483662" r:id="rId5"/>
    <p:sldLayoutId id="2147483653" r:id="rId6"/>
    <p:sldLayoutId id="2147483655" r:id="rId7"/>
    <p:sldLayoutId id="2147483649" r:id="rId8"/>
    <p:sldLayoutId id="2147483652" r:id="rId9"/>
    <p:sldLayoutId id="2147483689" r:id="rId10"/>
    <p:sldLayoutId id="2147483683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50" r:id="rId22"/>
    <p:sldLayoutId id="2147483656" r:id="rId23"/>
    <p:sldLayoutId id="2147483657" r:id="rId24"/>
    <p:sldLayoutId id="2147483685" r:id="rId25"/>
    <p:sldLayoutId id="2147483688" r:id="rId26"/>
    <p:sldLayoutId id="2147483658" r:id="rId27"/>
    <p:sldLayoutId id="2147483669" r:id="rId28"/>
    <p:sldLayoutId id="2147483659" r:id="rId29"/>
    <p:sldLayoutId id="2147483686" r:id="rId30"/>
    <p:sldLayoutId id="2147483687" r:id="rId31"/>
    <p:sldLayoutId id="2147483660" r:id="rId32"/>
    <p:sldLayoutId id="2147483663" r:id="rId33"/>
    <p:sldLayoutId id="2147483664" r:id="rId34"/>
    <p:sldLayoutId id="2147483665" r:id="rId35"/>
    <p:sldLayoutId id="2147483666" r:id="rId36"/>
    <p:sldLayoutId id="2147483667" r:id="rId37"/>
    <p:sldLayoutId id="2147483681" r:id="rId38"/>
    <p:sldLayoutId id="2147483680" r:id="rId39"/>
    <p:sldLayoutId id="2147483682" r:id="rId40"/>
    <p:sldLayoutId id="2147483684" r:id="rId4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dt="0"/>
  <p:txStyles>
    <p:titleStyle>
      <a:lvl1pPr algn="ctr" defTabSz="1172098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37" indent="-439537" algn="l" defTabSz="1172098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329" indent="-366280" algn="l" defTabSz="1172098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122" indent="-293024" algn="l" defTabSz="1172098" rtl="0" eaLnBrk="1" latinLnBrk="0" hangingPunct="1">
        <a:spcBef>
          <a:spcPct val="20000"/>
        </a:spcBef>
        <a:buFont typeface="Arial" pitchFamily="34" charset="0"/>
        <a:buChar char="•"/>
        <a:defRPr sz="3101" kern="1200">
          <a:solidFill>
            <a:schemeClr val="tx1"/>
          </a:solidFill>
          <a:latin typeface="+mn-lt"/>
          <a:ea typeface="+mn-ea"/>
          <a:cs typeface="+mn-cs"/>
        </a:defRPr>
      </a:lvl3pPr>
      <a:lvl4pPr marL="2051170" indent="-293024" algn="l" defTabSz="1172098" rtl="0" eaLnBrk="1" latinLnBrk="0" hangingPunct="1">
        <a:spcBef>
          <a:spcPct val="20000"/>
        </a:spcBef>
        <a:buFont typeface="Arial" pitchFamily="34" charset="0"/>
        <a:buChar char="–"/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37219" indent="-293024" algn="l" defTabSz="1172098" rtl="0" eaLnBrk="1" latinLnBrk="0" hangingPunct="1">
        <a:spcBef>
          <a:spcPct val="20000"/>
        </a:spcBef>
        <a:buFont typeface="Arial" pitchFamily="34" charset="0"/>
        <a:buChar char="»"/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223267" indent="-293024" algn="l" defTabSz="1172098" rtl="0" eaLnBrk="1" latinLnBrk="0" hangingPunct="1">
        <a:spcBef>
          <a:spcPct val="20000"/>
        </a:spcBef>
        <a:buFont typeface="Arial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809317" indent="-293024" algn="l" defTabSz="1172098" rtl="0" eaLnBrk="1" latinLnBrk="0" hangingPunct="1">
        <a:spcBef>
          <a:spcPct val="20000"/>
        </a:spcBef>
        <a:buFont typeface="Arial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395365" indent="-293024" algn="l" defTabSz="1172098" rtl="0" eaLnBrk="1" latinLnBrk="0" hangingPunct="1">
        <a:spcBef>
          <a:spcPct val="20000"/>
        </a:spcBef>
        <a:buFont typeface="Arial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4981414" indent="-293024" algn="l" defTabSz="1172098" rtl="0" eaLnBrk="1" latinLnBrk="0" hangingPunct="1">
        <a:spcBef>
          <a:spcPct val="20000"/>
        </a:spcBef>
        <a:buFont typeface="Arial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2098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1pPr>
      <a:lvl2pPr marL="586048" algn="l" defTabSz="1172098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2pPr>
      <a:lvl3pPr marL="1172098" algn="l" defTabSz="1172098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3pPr>
      <a:lvl4pPr marL="1758146" algn="l" defTabSz="1172098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4pPr>
      <a:lvl5pPr marL="2344195" algn="l" defTabSz="1172098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5pPr>
      <a:lvl6pPr marL="2930243" algn="l" defTabSz="1172098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6pPr>
      <a:lvl7pPr marL="3516293" algn="l" defTabSz="1172098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7pPr>
      <a:lvl8pPr marL="4102341" algn="l" defTabSz="1172098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8pPr>
      <a:lvl9pPr marL="4688390" algn="l" defTabSz="1172098" rtl="0" eaLnBrk="1" latinLnBrk="0" hangingPunct="1">
        <a:defRPr sz="22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89412" y="2355056"/>
            <a:ext cx="76338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>
                <a:latin typeface="+mj-lt"/>
                <a:ea typeface="Roboto" pitchFamily="2" charset="0"/>
                <a:cs typeface="Calibri" panose="020F0502020204030204" pitchFamily="34" charset="0"/>
              </a:rPr>
              <a:t>The many faces of consistency</a:t>
            </a:r>
            <a:endParaRPr lang="en-US" sz="4200" b="1" dirty="0">
              <a:latin typeface="+mj-lt"/>
              <a:ea typeface="Roboto" pitchFamily="2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71643" y="4503420"/>
            <a:ext cx="4876802" cy="868681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t-BR" sz="2200" dirty="0">
                <a:solidFill>
                  <a:schemeClr val="bg1"/>
                </a:solidFill>
                <a:latin typeface="+mj-lt"/>
              </a:rPr>
              <a:t>Marcos K. Aguilera, Douglas B. Terry</a:t>
            </a:r>
          </a:p>
          <a:p>
            <a:r>
              <a:rPr lang="en-US" sz="2200" dirty="0">
                <a:solidFill>
                  <a:schemeClr val="bg1"/>
                </a:solidFill>
                <a:latin typeface="+mj-lt"/>
              </a:rPr>
              <a:t>Presented by </a:t>
            </a:r>
            <a:r>
              <a:rPr lang="en-US" altLang="zh-CN" sz="2200" dirty="0">
                <a:solidFill>
                  <a:schemeClr val="bg1"/>
                </a:solidFill>
                <a:latin typeface="+mj-lt"/>
              </a:rPr>
              <a:t>Ji</a:t>
            </a:r>
            <a:r>
              <a:rPr lang="zh-CN" altLang="en-US" sz="2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+mj-lt"/>
              </a:rPr>
              <a:t>Wang</a:t>
            </a:r>
            <a:endParaRPr lang="en-US" sz="2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08412" cy="685800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9"/>
          </a:p>
        </p:txBody>
      </p:sp>
      <p:sp>
        <p:nvSpPr>
          <p:cNvPr id="22" name="Rectangle 21"/>
          <p:cNvSpPr/>
          <p:nvPr/>
        </p:nvSpPr>
        <p:spPr>
          <a:xfrm rot="5400000" flipH="1">
            <a:off x="7912576" y="-557054"/>
            <a:ext cx="53339" cy="7347268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9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95141" y="1371600"/>
            <a:ext cx="10621501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Operation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consistency (3)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6659C21-B08B-410F-B265-0F3E975D684F}"/>
              </a:ext>
            </a:extLst>
          </p:cNvPr>
          <p:cNvSpPr txBox="1">
            <a:spLocks/>
          </p:cNvSpPr>
          <p:nvPr/>
        </p:nvSpPr>
        <p:spPr>
          <a:xfrm>
            <a:off x="1023496" y="1463036"/>
            <a:ext cx="10252516" cy="4709164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>
            <a:lvl1pPr marL="439537" indent="-439537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329" indent="-366280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5122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1170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37219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326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31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365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414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900"/>
              </a:spcBef>
              <a:buClr>
                <a:srgbClr val="1AB49C"/>
              </a:buClr>
              <a:buFont typeface="+mj-lt"/>
              <a:buAutoNum type="arabicPeriod" startAt="2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Reference equivalence: requires the concurrent execution to be equivalent to a given reference.</a:t>
            </a:r>
          </a:p>
          <a:p>
            <a:pPr marL="855692" lvl="1" indent="-342900"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Snapshot isolation: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endParaRPr lang="en-US" altLang="zh-CN" sz="24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endParaRPr lang="en-US" altLang="zh-CN" sz="24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endParaRPr lang="en-US" altLang="zh-CN" sz="24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1025585" lvl="2" indent="0">
              <a:spcBef>
                <a:spcPts val="900"/>
              </a:spcBef>
              <a:buClr>
                <a:srgbClr val="1AB49C"/>
              </a:buClr>
              <a:buNone/>
            </a:pPr>
            <a:endParaRPr lang="en-US" altLang="zh-CN" sz="1601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     </a:t>
            </a:r>
          </a:p>
          <a:p>
            <a:pPr marL="0" indent="0">
              <a:buFont typeface="Arial" pitchFamily="34" charset="0"/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34AC19-EB66-48EC-AE37-82829DEFD946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2F75E8-28CF-43AC-B77B-0F0FE68FFE06}"/>
              </a:ext>
            </a:extLst>
          </p:cNvPr>
          <p:cNvCxnSpPr/>
          <p:nvPr/>
        </p:nvCxnSpPr>
        <p:spPr>
          <a:xfrm>
            <a:off x="1945367" y="4686181"/>
            <a:ext cx="8077200" cy="0"/>
          </a:xfrm>
          <a:prstGeom prst="line">
            <a:avLst/>
          </a:prstGeom>
          <a:ln w="57150">
            <a:solidFill>
              <a:srgbClr val="1AB49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B13B8A-62E7-49A1-9B94-930913CC62C6}"/>
              </a:ext>
            </a:extLst>
          </p:cNvPr>
          <p:cNvSpPr txBox="1"/>
          <p:nvPr/>
        </p:nvSpPr>
        <p:spPr>
          <a:xfrm>
            <a:off x="2170112" y="3100455"/>
            <a:ext cx="1600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T1 start </a:t>
            </a:r>
          </a:p>
          <a:p>
            <a:pPr algn="ctr"/>
            <a:r>
              <a:rPr lang="en-US" altLang="zh-CN" dirty="0"/>
              <a:t>timestamp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DCCFD-E62D-46B5-AB9B-400B0006C783}"/>
              </a:ext>
            </a:extLst>
          </p:cNvPr>
          <p:cNvSpPr txBox="1"/>
          <p:nvPr/>
        </p:nvSpPr>
        <p:spPr>
          <a:xfrm>
            <a:off x="7119436" y="5366419"/>
            <a:ext cx="1600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T1 commit </a:t>
            </a:r>
          </a:p>
          <a:p>
            <a:pPr algn="ctr"/>
            <a:r>
              <a:rPr lang="en-US" altLang="zh-CN" dirty="0"/>
              <a:t>timestamp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2C29A-796D-4041-AC24-0CA6383AD64F}"/>
              </a:ext>
            </a:extLst>
          </p:cNvPr>
          <p:cNvSpPr txBox="1"/>
          <p:nvPr/>
        </p:nvSpPr>
        <p:spPr>
          <a:xfrm>
            <a:off x="5470161" y="3125756"/>
            <a:ext cx="1600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T2 commit </a:t>
            </a:r>
          </a:p>
          <a:p>
            <a:pPr algn="ctr"/>
            <a:r>
              <a:rPr lang="en-US" altLang="zh-CN" dirty="0"/>
              <a:t>timestamp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BCECC-B55A-4F7B-B830-0EA3DCD27803}"/>
              </a:ext>
            </a:extLst>
          </p:cNvPr>
          <p:cNvSpPr/>
          <p:nvPr/>
        </p:nvSpPr>
        <p:spPr>
          <a:xfrm>
            <a:off x="3641361" y="4379852"/>
            <a:ext cx="1828800" cy="499729"/>
          </a:xfrm>
          <a:prstGeom prst="rect">
            <a:avLst/>
          </a:prstGeom>
          <a:solidFill>
            <a:schemeClr val="bg1"/>
          </a:solidFill>
          <a:ln w="28575">
            <a:solidFill>
              <a:srgbClr val="1AB4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item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8A0A35-D358-4DCA-8126-DA67CF48846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70212" y="3900674"/>
            <a:ext cx="0" cy="785507"/>
          </a:xfrm>
          <a:prstGeom prst="straightConnector1">
            <a:avLst/>
          </a:prstGeom>
          <a:ln w="28575">
            <a:solidFill>
              <a:srgbClr val="1AB4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B4781B-587A-440A-B5B6-882787E825EC}"/>
              </a:ext>
            </a:extLst>
          </p:cNvPr>
          <p:cNvCxnSpPr>
            <a:cxnSpLocks/>
          </p:cNvCxnSpPr>
          <p:nvPr/>
        </p:nvCxnSpPr>
        <p:spPr>
          <a:xfrm>
            <a:off x="6270261" y="3900674"/>
            <a:ext cx="0" cy="785507"/>
          </a:xfrm>
          <a:prstGeom prst="straightConnector1">
            <a:avLst/>
          </a:prstGeom>
          <a:ln w="28575">
            <a:solidFill>
              <a:srgbClr val="1AB4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2C547C-8194-45AA-8924-10FD07DB986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919536" y="4686183"/>
            <a:ext cx="3676" cy="680236"/>
          </a:xfrm>
          <a:prstGeom prst="straightConnector1">
            <a:avLst/>
          </a:prstGeom>
          <a:ln w="28575">
            <a:solidFill>
              <a:srgbClr val="1AB4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74ADC5-07F6-41F1-BF6E-0692A230FE75}"/>
              </a:ext>
            </a:extLst>
          </p:cNvPr>
          <p:cNvSpPr txBox="1"/>
          <p:nvPr/>
        </p:nvSpPr>
        <p:spPr>
          <a:xfrm>
            <a:off x="8532812" y="5505272"/>
            <a:ext cx="16002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T1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1AB49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✓</a:t>
            </a:r>
            <a:endParaRPr lang="zh-CN" altLang="en-US" dirty="0">
              <a:solidFill>
                <a:srgbClr val="1AB49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217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95141" y="1371600"/>
            <a:ext cx="10621501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Operation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consistency (4)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6659C21-B08B-410F-B265-0F3E975D684F}"/>
              </a:ext>
            </a:extLst>
          </p:cNvPr>
          <p:cNvSpPr txBox="1">
            <a:spLocks/>
          </p:cNvSpPr>
          <p:nvPr/>
        </p:nvSpPr>
        <p:spPr>
          <a:xfrm>
            <a:off x="968154" y="1274027"/>
            <a:ext cx="10252516" cy="5314452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>
            <a:lvl1pPr marL="439537" indent="-439537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329" indent="-366280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5122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1170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37219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326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31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365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414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900"/>
              </a:spcBef>
              <a:buClr>
                <a:srgbClr val="1AB49C"/>
              </a:buClr>
              <a:buFont typeface="+mj-lt"/>
              <a:buAutoNum type="arabicPeriod" startAt="3"/>
            </a:pPr>
            <a:r>
              <a:rPr lang="en-US" altLang="zh-CN" sz="30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Read-write centric: 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Write may cover the </a:t>
            </a:r>
            <a:r>
              <a:rPr lang="en-US" altLang="zh-CN" sz="26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entire</a:t>
            </a: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data item, or update just </a:t>
            </a:r>
            <a:r>
              <a:rPr lang="en-US" altLang="zh-CN" sz="26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part</a:t>
            </a: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of a data item, the crucial consideration is the set of writes that could have potentially </a:t>
            </a:r>
            <a:r>
              <a:rPr lang="en-US" altLang="zh-CN" sz="26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affected</a:t>
            </a: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the read; We say that the read sees those writes.</a:t>
            </a:r>
          </a:p>
          <a:p>
            <a:pPr marL="855692" lvl="1" indent="-342900">
              <a:spcBef>
                <a:spcPts val="18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Read-my-writes</a:t>
            </a:r>
          </a:p>
          <a:p>
            <a:pPr marL="1025585" lvl="2" indent="0">
              <a:spcBef>
                <a:spcPts val="0"/>
              </a:spcBef>
              <a:buClr>
                <a:srgbClr val="1AB49C"/>
              </a:buClr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a read by a client sees at least all writes previously executed by the same client.</a:t>
            </a:r>
          </a:p>
          <a:p>
            <a:pPr marL="855692" lvl="1" indent="-342900"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Bounded staleness</a:t>
            </a:r>
          </a:p>
          <a:p>
            <a:pPr marL="1025585" lvl="2" indent="0">
              <a:spcBef>
                <a:spcPts val="0"/>
              </a:spcBef>
              <a:buClr>
                <a:srgbClr val="1AB49C"/>
              </a:buClr>
              <a:buNone/>
            </a:pPr>
            <a:r>
              <a:rPr lang="en-US" altLang="zh-CN" sz="25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a read must see at least all writes that complete δ time before the read starts.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857A8-BD9C-416B-B395-565D9DA6468C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1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95141" y="1371600"/>
            <a:ext cx="10621501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State consistency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VS operation consistency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C629064-72DF-40D8-83F9-A871C9B442E6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11/13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6D7A51-6941-4412-B822-2A97319B0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98968"/>
              </p:ext>
            </p:extLst>
          </p:nvPr>
        </p:nvGraphicFramePr>
        <p:xfrm>
          <a:off x="1217610" y="1600200"/>
          <a:ext cx="9753604" cy="407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1">
                  <a:extLst>
                    <a:ext uri="{9D8B030D-6E8A-4147-A177-3AD203B41FA5}">
                      <a16:colId xmlns:a16="http://schemas.microsoft.com/office/drawing/2014/main" val="186644866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3607820285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7218167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643731566"/>
                    </a:ext>
                  </a:extLst>
                </a:gridCol>
              </a:tblGrid>
              <a:tr h="91376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1AB4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State consistency</a:t>
                      </a:r>
                      <a:endParaRPr lang="zh-CN" altLang="en-US" sz="2600" dirty="0"/>
                    </a:p>
                  </a:txBody>
                  <a:tcPr anchor="ctr">
                    <a:solidFill>
                      <a:srgbClr val="1AB4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Operation consistency </a:t>
                      </a:r>
                      <a:endParaRPr lang="zh-CN" altLang="en-US" sz="2600" dirty="0"/>
                    </a:p>
                  </a:txBody>
                  <a:tcPr anchor="ctr">
                    <a:solidFill>
                      <a:srgbClr val="1AB4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600" dirty="0"/>
                        <a:t>Note</a:t>
                      </a:r>
                      <a:endParaRPr lang="zh-CN" altLang="en-US" sz="2600" dirty="0"/>
                    </a:p>
                  </a:txBody>
                  <a:tcPr anchor="ctr">
                    <a:solidFill>
                      <a:srgbClr val="1AB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269449"/>
                  </a:ext>
                </a:extLst>
              </a:tr>
              <a:tr h="121204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altLang="zh-CN" sz="2600" dirty="0"/>
                        <a:t>Level of abstraction</a:t>
                      </a:r>
                      <a:endParaRPr lang="zh-CN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Whether clients can observe directly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362634"/>
                  </a:ext>
                </a:extLst>
              </a:tr>
              <a:tr h="5948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600" dirty="0"/>
                        <a:t>Complexity</a:t>
                      </a:r>
                      <a:endParaRPr lang="zh-CN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92857"/>
                  </a:ext>
                </a:extLst>
              </a:tr>
              <a:tr h="1317908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600" dirty="0"/>
                        <a:t>Application dependence</a:t>
                      </a:r>
                      <a:endParaRPr lang="zh-CN" altLang="en-US" sz="2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correct state</a:t>
                      </a:r>
                    </a:p>
                    <a:p>
                      <a:r>
                        <a:rPr lang="en-US" altLang="zh-CN" dirty="0"/>
                        <a:t>of a system varies.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358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Consistency </a:t>
            </a:r>
            <a:r>
              <a:rPr lang="en-US" altLang="zh-CN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in different disciplines</a:t>
            </a:r>
            <a:endParaRPr lang="en-US" sz="3000" b="1" dirty="0">
              <a:solidFill>
                <a:schemeClr val="bg1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321513-A2D8-485E-A04E-69A12F85A5AB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12/13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043650-4D6A-486C-9B93-4300CBBCB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2114"/>
              </p:ext>
            </p:extLst>
          </p:nvPr>
        </p:nvGraphicFramePr>
        <p:xfrm>
          <a:off x="1065212" y="1371600"/>
          <a:ext cx="10058401" cy="443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724">
                  <a:extLst>
                    <a:ext uri="{9D8B030D-6E8A-4147-A177-3AD203B41FA5}">
                      <a16:colId xmlns:a16="http://schemas.microsoft.com/office/drawing/2014/main" val="4006625418"/>
                    </a:ext>
                  </a:extLst>
                </a:gridCol>
                <a:gridCol w="6632677">
                  <a:extLst>
                    <a:ext uri="{9D8B030D-6E8A-4147-A177-3AD203B41FA5}">
                      <a16:colId xmlns:a16="http://schemas.microsoft.com/office/drawing/2014/main" val="1157439261"/>
                    </a:ext>
                  </a:extLst>
                </a:gridCol>
              </a:tblGrid>
              <a:tr h="427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Area</a:t>
                      </a:r>
                      <a:endParaRPr lang="zh-CN" altLang="en-US" sz="2600" dirty="0"/>
                    </a:p>
                  </a:txBody>
                  <a:tcPr anchor="ctr">
                    <a:solidFill>
                      <a:srgbClr val="1AB4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Type</a:t>
                      </a:r>
                      <a:endParaRPr lang="zh-CN" altLang="en-US" sz="2600" dirty="0"/>
                    </a:p>
                  </a:txBody>
                  <a:tcPr anchor="ctr">
                    <a:solidFill>
                      <a:srgbClr val="1AB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97363"/>
                  </a:ext>
                </a:extLst>
              </a:tr>
              <a:tr h="15576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/>
                        <a:t>Distributed system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1AB49C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dirty="0"/>
                        <a:t>Either state or operation consistency.</a:t>
                      </a:r>
                    </a:p>
                    <a:p>
                      <a:pPr marL="586048" lvl="1" indent="0">
                        <a:buClr>
                          <a:srgbClr val="1AB49C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dirty="0"/>
                        <a:t>often uses weaker level of consistency due to difficulty in client coordination, high availability, scalability and geo-distribution.</a:t>
                      </a:r>
                      <a:endParaRPr lang="zh-CN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28296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/>
                        <a:t>DB system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1AB49C"/>
                        </a:buCl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dirty="0"/>
                        <a:t>State consistency</a:t>
                      </a:r>
                    </a:p>
                    <a:p>
                      <a:pPr marL="586048" lvl="1" indent="0">
                        <a:buClr>
                          <a:srgbClr val="1AB49C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/>
                        <a:t>data is more important than operation result.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3951"/>
                  </a:ext>
                </a:extLst>
              </a:tr>
              <a:tr h="1550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/>
                        <a:t>Computer architecture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11720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B49C"/>
                        </a:buClr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lang="en-US" altLang="zh-CN" dirty="0"/>
                        <a:t>Operation consistency</a:t>
                      </a:r>
                    </a:p>
                    <a:p>
                      <a:pPr marL="586048" marR="0" lvl="1" indent="0" algn="l" defTabSz="11720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B49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dirty="0"/>
                        <a:t>consistency constrains the behavior of reads and writes(loads and stores) across all the memory locations.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8585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2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95141" y="1371600"/>
            <a:ext cx="10621501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S</a:t>
            </a:r>
            <a:r>
              <a:rPr lang="en-US" altLang="zh-CN" sz="4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ummary</a:t>
            </a:r>
            <a:endParaRPr lang="en-US" sz="4000" b="1" dirty="0">
              <a:solidFill>
                <a:schemeClr val="bg1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6659C21-B08B-410F-B265-0F3E975D684F}"/>
              </a:ext>
            </a:extLst>
          </p:cNvPr>
          <p:cNvSpPr txBox="1">
            <a:spLocks/>
          </p:cNvSpPr>
          <p:nvPr/>
        </p:nvSpPr>
        <p:spPr>
          <a:xfrm>
            <a:off x="1023496" y="1463036"/>
            <a:ext cx="10252516" cy="4709164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>
            <a:lvl1pPr marL="439537" indent="-439537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329" indent="-366280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5122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1170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37219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326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31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365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414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857A8-BD9C-416B-B395-565D9DA6468C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D2378-0266-496A-A6F5-A37143E2E715}"/>
              </a:ext>
            </a:extLst>
          </p:cNvPr>
          <p:cNvSpPr txBox="1"/>
          <p:nvPr/>
        </p:nvSpPr>
        <p:spPr>
          <a:xfrm>
            <a:off x="1023496" y="1288560"/>
            <a:ext cx="10252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concern of consistency stems from the rise of concurrency and replication. </a:t>
            </a:r>
          </a:p>
          <a:p>
            <a:endParaRPr lang="en-US" altLang="zh-CN" sz="3200" dirty="0"/>
          </a:p>
          <a:p>
            <a:r>
              <a:rPr lang="en-US" altLang="zh-CN" sz="3200" dirty="0"/>
              <a:t>Unfortunately, consistency is subtle and has different names and meanings across communities. </a:t>
            </a:r>
          </a:p>
          <a:p>
            <a:endParaRPr lang="en-US" altLang="zh-CN" sz="3200" dirty="0"/>
          </a:p>
          <a:p>
            <a:r>
              <a:rPr lang="en-US" altLang="zh-CN" sz="3200" dirty="0"/>
              <a:t>We identify two broad types of consistency—state consistency and operation consistency—and exemplify them in different disciplines.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7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4037012" y="2619433"/>
            <a:ext cx="4114800" cy="1619134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ctr" anchorCtr="0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  <a:ea typeface="Open Sans Extrabold" pitchFamily="34" charset="0"/>
                <a:cs typeface="Open Sans Extrabold" pitchFamily="34" charset="0"/>
              </a:rPr>
              <a:t>Thank you</a:t>
            </a:r>
            <a:endParaRPr lang="zh-CN" altLang="en-US" sz="4400" dirty="0">
              <a:solidFill>
                <a:schemeClr val="bg1"/>
              </a:solidFill>
              <a:latin typeface="+mj-lt"/>
              <a:ea typeface="Open Sans Extrabold" pitchFamily="34" charset="0"/>
              <a:cs typeface="Open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217612" y="1295400"/>
            <a:ext cx="9220200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Introduction: What is consistency and why important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Abstract model and terminology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Two types of consistency</a:t>
            </a:r>
          </a:p>
          <a:p>
            <a:pPr marL="586049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2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State consistency</a:t>
            </a:r>
          </a:p>
          <a:p>
            <a:pPr marL="586049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200" dirty="0">
                <a:latin typeface="Book Antiqua" panose="02040602050305030304" pitchFamily="18" charset="0"/>
              </a:rPr>
              <a:t>Operation consistency</a:t>
            </a:r>
          </a:p>
          <a:p>
            <a:pPr marL="586049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200" dirty="0">
                <a:latin typeface="Book Antiqua" panose="02040602050305030304" pitchFamily="18" charset="0"/>
              </a:rPr>
              <a:t>Comparison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Consistency in different disciplines </a:t>
            </a:r>
          </a:p>
          <a:p>
            <a:pPr marL="586049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2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Distributed systems</a:t>
            </a:r>
          </a:p>
          <a:p>
            <a:pPr marL="586049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2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Database systems</a:t>
            </a:r>
          </a:p>
          <a:p>
            <a:pPr marL="586049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2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Computer architecture</a:t>
            </a:r>
          </a:p>
          <a:p>
            <a:pPr marL="0" indent="0">
              <a:spcBef>
                <a:spcPts val="900"/>
              </a:spcBef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  <a:ea typeface="Open Sans Extrabold" pitchFamily="34" charset="0"/>
                <a:cs typeface="Open Sans Extrabold" pitchFamily="34" charset="0"/>
              </a:rPr>
              <a:t>Outline</a:t>
            </a:r>
            <a:endParaRPr lang="en-US" sz="4000" b="1" dirty="0">
              <a:solidFill>
                <a:schemeClr val="bg1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68B54C6-966A-4099-BF3D-0EC6DAC01757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1/13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783661" y="1371600"/>
            <a:ext cx="10621501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Share data: From calculating machines to tools of information exchange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2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</a:t>
            </a: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Distributed system: files, network names, configuration info, etc.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DB: related tables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Architecture: processor cores share cache lines and physical memory</a:t>
            </a:r>
          </a:p>
          <a:p>
            <a:pPr marL="0" indent="0">
              <a:spcBef>
                <a:spcPts val="900"/>
              </a:spcBef>
              <a:buClr>
                <a:srgbClr val="1AB49C"/>
              </a:buClr>
              <a:buNone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Replicate data: For speed or to tolerate disasters	</a:t>
            </a:r>
          </a:p>
          <a:p>
            <a:pPr marL="586049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Distributed system: each site holds a local replica</a:t>
            </a:r>
          </a:p>
          <a:p>
            <a:pPr marL="586049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DB: rows or tables are replicated</a:t>
            </a:r>
          </a:p>
          <a:p>
            <a:pPr marL="586049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Architecture: memory hierarchy 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  <a:ea typeface="Open Sans Extrabold" pitchFamily="34" charset="0"/>
                <a:cs typeface="Open Sans Extrabold" pitchFamily="34" charset="0"/>
              </a:rPr>
              <a:t>Introduction (1)</a:t>
            </a:r>
            <a:endParaRPr lang="en-US" sz="4000" b="1" dirty="0">
              <a:solidFill>
                <a:schemeClr val="bg1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E33865D-D748-4F4A-8691-6DA75B5007C7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8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+mj-lt"/>
                <a:ea typeface="Open Sans Extrabold" pitchFamily="34" charset="0"/>
                <a:cs typeface="Open Sans Extrabold" pitchFamily="34" charset="0"/>
              </a:rPr>
              <a:t>Introduction (2)</a:t>
            </a:r>
            <a:endParaRPr lang="en-US" sz="4000" b="1" dirty="0">
              <a:solidFill>
                <a:schemeClr val="bg1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6659C21-B08B-410F-B265-0F3E975D684F}"/>
              </a:ext>
            </a:extLst>
          </p:cNvPr>
          <p:cNvSpPr txBox="1">
            <a:spLocks/>
          </p:cNvSpPr>
          <p:nvPr/>
        </p:nvSpPr>
        <p:spPr>
          <a:xfrm>
            <a:off x="653732" y="1748518"/>
            <a:ext cx="10058400" cy="4440308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>
            <a:lvl1pPr marL="439537" indent="-439537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329" indent="-366280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5122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1170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37219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326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31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365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414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Fundamental question: </a:t>
            </a:r>
          </a:p>
          <a:p>
            <a:pPr marL="586049" lvl="1" indent="0">
              <a:lnSpc>
                <a:spcPct val="114000"/>
              </a:lnSpc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What should happen if a client modifies some data items and simultaneously, or within a short time, another client reads or modifies the same items, possibly at a different replica?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Font typeface="Arial" pitchFamily="34" charset="0"/>
              <a:buNone/>
            </a:pPr>
            <a:r>
              <a:rPr lang="en-US" altLang="zh-CN" sz="22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</a:t>
            </a: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Consistency varies significantly across different disciplines. 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But in general, it places constraints on the allowable outcomes by limiting how data sharing and replication work. 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CC56F4-2C53-4AF1-8E47-C8B4F54B6DF5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30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95141" y="1371600"/>
            <a:ext cx="10621501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Abstract model 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6659C21-B08B-410F-B265-0F3E975D684F}"/>
              </a:ext>
            </a:extLst>
          </p:cNvPr>
          <p:cNvSpPr txBox="1">
            <a:spLocks/>
          </p:cNvSpPr>
          <p:nvPr/>
        </p:nvSpPr>
        <p:spPr>
          <a:xfrm>
            <a:off x="1023496" y="1463036"/>
            <a:ext cx="9970188" cy="4404364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>
            <a:lvl1pPr marL="439537" indent="-439537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329" indent="-366280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5122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1170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37219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326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31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365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414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spcAft>
                <a:spcPts val="600"/>
              </a:spcAft>
              <a:buClr>
                <a:srgbClr val="1AB49C"/>
              </a:buClr>
              <a:buNone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We consider a setting with multiple </a:t>
            </a:r>
            <a:r>
              <a:rPr lang="en-US" altLang="zh-CN" sz="28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clients</a:t>
            </a: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that submit </a:t>
            </a:r>
            <a:r>
              <a:rPr lang="en-US" altLang="zh-CN" sz="28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operations</a:t>
            </a: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to be executed by the system.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Clients: human users, computer programs, etc.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Operations: simple read and write, read-modify-write, transactions, and queries.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Operation execution is not instantaneous: </a:t>
            </a:r>
            <a:r>
              <a:rPr lang="en-US" altLang="zh-CN" sz="26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starts</a:t>
            </a: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when a client submit the operation, and </a:t>
            </a:r>
            <a:r>
              <a:rPr lang="en-US" altLang="zh-CN" sz="26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finishes</a:t>
            </a: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when the client obtains its response from the system. 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State: current value of the data items.</a:t>
            </a:r>
          </a:p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75DBC-6C6C-468C-8D39-8A3F02664AD2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998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95141" y="1371600"/>
            <a:ext cx="10621501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State consistency (1)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6659C21-B08B-410F-B265-0F3E975D684F}"/>
              </a:ext>
            </a:extLst>
          </p:cNvPr>
          <p:cNvSpPr txBox="1">
            <a:spLocks/>
          </p:cNvSpPr>
          <p:nvPr/>
        </p:nvSpPr>
        <p:spPr>
          <a:xfrm>
            <a:off x="1023496" y="1463036"/>
            <a:ext cx="10252516" cy="4404364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>
            <a:lvl1pPr marL="439537" indent="-439537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329" indent="-366280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5122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1170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37219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326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31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365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414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spcAft>
                <a:spcPts val="600"/>
              </a:spcAft>
              <a:buClr>
                <a:srgbClr val="1AB49C"/>
              </a:buClr>
              <a:buNone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Properties of system state that users expect to satisfy despite concurrent access and the existence of multiple replicas.</a:t>
            </a:r>
          </a:p>
          <a:p>
            <a:pPr marL="457200" indent="-457200">
              <a:spcBef>
                <a:spcPts val="900"/>
              </a:spcBef>
              <a:buClr>
                <a:srgbClr val="1AB49C"/>
              </a:buClr>
              <a:buFont typeface="+mj-lt"/>
              <a:buAutoNum type="arabicPeriod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Invariants: </a:t>
            </a:r>
          </a:p>
          <a:p>
            <a:pPr marL="0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     </a:t>
            </a:r>
          </a:p>
          <a:p>
            <a:pPr marL="0" indent="0">
              <a:buFont typeface="Arial" pitchFamily="34" charset="0"/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3F0594-7D29-4B17-8023-954D978DA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0866"/>
              </p:ext>
            </p:extLst>
          </p:nvPr>
        </p:nvGraphicFramePr>
        <p:xfrm>
          <a:off x="1619990" y="3183194"/>
          <a:ext cx="8125884" cy="280612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745021778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124426830"/>
                    </a:ext>
                  </a:extLst>
                </a:gridCol>
              </a:tblGrid>
              <a:tr h="628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DB system</a:t>
                      </a:r>
                      <a:endParaRPr lang="zh-CN" altLang="en-US" sz="2800" dirty="0"/>
                    </a:p>
                  </a:txBody>
                  <a:tcPr anchor="ctr">
                    <a:solidFill>
                      <a:srgbClr val="1AB4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Distributed system</a:t>
                      </a:r>
                      <a:endParaRPr lang="zh-CN" altLang="en-US" sz="28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B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71605"/>
                  </a:ext>
                </a:extLst>
              </a:tr>
              <a:tr h="1088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uniqueness constraints: </a:t>
                      </a:r>
                    </a:p>
                    <a:p>
                      <a:pPr algn="ctr"/>
                      <a:r>
                        <a:rPr lang="en-US" altLang="zh-CN" sz="2600" dirty="0"/>
                        <a:t>e.g. primary key</a:t>
                      </a:r>
                      <a:endParaRPr lang="zh-CN" altLang="en-US" sz="2600" dirty="0"/>
                    </a:p>
                  </a:txBody>
                  <a:tcPr anchor="ctr"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600" dirty="0"/>
                        <a:t>mutual consistency</a:t>
                      </a:r>
                      <a:endParaRPr lang="zh-CN" altLang="en-US" sz="2600" dirty="0"/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59502"/>
                  </a:ext>
                </a:extLst>
              </a:tr>
              <a:tr h="1088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referential integrity:</a:t>
                      </a:r>
                    </a:p>
                    <a:p>
                      <a:pPr algn="ctr"/>
                      <a:r>
                        <a:rPr lang="en-US" altLang="zh-CN" sz="2600" dirty="0"/>
                        <a:t>e.g. foreign key</a:t>
                      </a:r>
                      <a:endParaRPr lang="zh-CN" altLang="en-US" sz="2600" dirty="0"/>
                    </a:p>
                  </a:txBody>
                  <a:tcPr anchor="ctr">
                    <a:lnR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90003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BE009E-B749-4295-A43C-EB4F06DA6DA7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0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95141" y="1371600"/>
            <a:ext cx="10621501" cy="49486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State consistency (2)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6659C21-B08B-410F-B265-0F3E975D684F}"/>
              </a:ext>
            </a:extLst>
          </p:cNvPr>
          <p:cNvSpPr txBox="1">
            <a:spLocks/>
          </p:cNvSpPr>
          <p:nvPr/>
        </p:nvSpPr>
        <p:spPr>
          <a:xfrm>
            <a:off x="1023496" y="1463036"/>
            <a:ext cx="10252516" cy="4404364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>
            <a:lvl1pPr marL="439537" indent="-439537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329" indent="-366280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5122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1170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37219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326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31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365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414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900"/>
              </a:spcBef>
              <a:buClr>
                <a:srgbClr val="1AB49C"/>
              </a:buClr>
              <a:buFont typeface="+mj-lt"/>
              <a:buAutoNum type="arabicPeriod" startAt="2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Error bounds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For numerical data, a deviation(error) from the expected is allowed.</a:t>
            </a:r>
          </a:p>
          <a:p>
            <a:pPr marL="457200" indent="-457200">
              <a:spcBef>
                <a:spcPts val="1200"/>
              </a:spcBef>
              <a:buClr>
                <a:srgbClr val="1AB49C"/>
              </a:buClr>
              <a:buFont typeface="+mj-lt"/>
              <a:buAutoNum type="arabicPeriod" startAt="2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Limits on proportion of violation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Not all, but a high percentage of properties are expected to hold.</a:t>
            </a:r>
          </a:p>
          <a:p>
            <a:pPr marL="457200" indent="-457200">
              <a:spcBef>
                <a:spcPts val="1200"/>
              </a:spcBef>
              <a:buClr>
                <a:srgbClr val="1AB49C"/>
              </a:buClr>
              <a:buFont typeface="+mj-lt"/>
              <a:buAutoNum type="arabicPeriod" startAt="2"/>
            </a:pPr>
            <a:r>
              <a:rPr lang="en-US" altLang="zh-CN" sz="2800" dirty="0">
                <a:latin typeface="Book Antiqua" panose="02040602050305030304" pitchFamily="18" charset="0"/>
              </a:rPr>
              <a:t>Importance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Only the critical properties to hold at all times.</a:t>
            </a:r>
          </a:p>
          <a:p>
            <a:pPr marL="457200" indent="-457200">
              <a:spcBef>
                <a:spcPts val="1200"/>
              </a:spcBef>
              <a:buClr>
                <a:srgbClr val="1AB49C"/>
              </a:buClr>
              <a:buFont typeface="+mj-lt"/>
              <a:buAutoNum type="arabicPeriod" startAt="2"/>
            </a:pPr>
            <a:r>
              <a:rPr lang="en-US" altLang="zh-CN" sz="2800" dirty="0">
                <a:latin typeface="Book Antiqua" panose="02040602050305030304" pitchFamily="18" charset="0"/>
              </a:rPr>
              <a:t>Eventual invariants 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An invariant may need to hold only after some time has passed.</a:t>
            </a:r>
          </a:p>
          <a:p>
            <a:pPr marL="0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     </a:t>
            </a:r>
          </a:p>
          <a:p>
            <a:pPr marL="0" indent="0">
              <a:buFont typeface="Arial" pitchFamily="34" charset="0"/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222AEF-5040-46B7-91B3-E105E6746578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81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95141" y="1371600"/>
            <a:ext cx="10621501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Operation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consistency (1)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6659C21-B08B-410F-B265-0F3E975D684F}"/>
              </a:ext>
            </a:extLst>
          </p:cNvPr>
          <p:cNvSpPr txBox="1">
            <a:spLocks/>
          </p:cNvSpPr>
          <p:nvPr/>
        </p:nvSpPr>
        <p:spPr>
          <a:xfrm>
            <a:off x="1023496" y="1463036"/>
            <a:ext cx="10252516" cy="4632964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>
            <a:lvl1pPr marL="439537" indent="-439537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329" indent="-366280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5122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1170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37219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326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31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365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414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900"/>
              </a:spcBef>
              <a:spcAft>
                <a:spcPts val="600"/>
              </a:spcAft>
              <a:buClr>
                <a:srgbClr val="1AB49C"/>
              </a:buClr>
              <a:buNone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Properties that indicate whether operations return acceptable results.</a:t>
            </a:r>
          </a:p>
          <a:p>
            <a:pPr marL="457200" indent="-457200">
              <a:spcBef>
                <a:spcPts val="900"/>
              </a:spcBef>
              <a:buClr>
                <a:srgbClr val="1AB49C"/>
              </a:buClr>
              <a:buFont typeface="+mj-lt"/>
              <a:buAutoNum type="arabicPeriod"/>
            </a:pPr>
            <a:r>
              <a:rPr lang="en-US" altLang="zh-CN" sz="28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Sequential equivalence:</a:t>
            </a:r>
          </a:p>
          <a:p>
            <a:pPr marL="855692" lvl="1" indent="-342900"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Linearizability[</a:t>
            </a:r>
            <a:r>
              <a:rPr lang="en-US" altLang="zh-CN" sz="26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Strong</a:t>
            </a: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]: </a:t>
            </a:r>
          </a:p>
          <a:p>
            <a:pPr marL="512792" lvl="1" indent="0">
              <a:spcBef>
                <a:spcPts val="900"/>
              </a:spcBef>
              <a:spcAft>
                <a:spcPts val="900"/>
              </a:spcAft>
              <a:buClr>
                <a:srgbClr val="1AB49C"/>
              </a:buClr>
              <a:buNone/>
            </a:pPr>
            <a:r>
              <a:rPr lang="en-US" altLang="zh-CN" sz="21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	</a:t>
            </a: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op1 &lt; op2 </a:t>
            </a:r>
            <a:r>
              <a:rPr lang="en-US" altLang="zh-CN" sz="2600" dirty="0" err="1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iff</a:t>
            </a: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op1 finishes before op2 starts. There must exist a legal total order T of all operations with their results, such that:</a:t>
            </a:r>
          </a:p>
          <a:p>
            <a:pPr marL="969992" lvl="1" indent="-457200">
              <a:spcBef>
                <a:spcPts val="0"/>
              </a:spcBef>
              <a:buClr>
                <a:srgbClr val="1AB49C"/>
              </a:buClr>
              <a:buAutoNum type="arabicParenBoth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T is consistent with &lt;, meaning that if op1 &lt; op2 then op1 appears before op2 in T,</a:t>
            </a:r>
          </a:p>
          <a:p>
            <a:pPr marL="969992" lvl="1" indent="-457200">
              <a:spcBef>
                <a:spcPts val="0"/>
              </a:spcBef>
              <a:buClr>
                <a:srgbClr val="1AB49C"/>
              </a:buClr>
              <a:buAutoNum type="arabicParenBoth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T defines a correct </a:t>
            </a:r>
            <a:r>
              <a:rPr lang="en-US" altLang="zh-CN" sz="26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sequential execution</a:t>
            </a: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. 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endParaRPr lang="en-US" altLang="zh-CN" sz="21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     </a:t>
            </a:r>
          </a:p>
          <a:p>
            <a:pPr marL="0" indent="0">
              <a:buFont typeface="Arial" pitchFamily="34" charset="0"/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3B913-F0F6-469A-A57E-FEDC486EBE3C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8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195141" y="1371600"/>
            <a:ext cx="10621501" cy="49486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endParaRPr lang="en-US" altLang="zh-CN" sz="26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7012" y="0"/>
            <a:ext cx="4114800" cy="88296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45720" rtlCol="0" anchor="b" anchorCtr="0"/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Operation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consistency (2)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4037012" y="868681"/>
            <a:ext cx="4114800" cy="45719"/>
            <a:chOff x="3965945" y="1385354"/>
            <a:chExt cx="4572000" cy="79107"/>
          </a:xfrm>
        </p:grpSpPr>
        <p:sp>
          <p:nvSpPr>
            <p:cNvPr id="11" name="Rectangle 10"/>
            <p:cNvSpPr/>
            <p:nvPr/>
          </p:nvSpPr>
          <p:spPr>
            <a:xfrm>
              <a:off x="3965945" y="1385356"/>
              <a:ext cx="914400" cy="791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80345" y="1385355"/>
              <a:ext cx="914400" cy="791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94745" y="1385354"/>
              <a:ext cx="914400" cy="791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9145" y="1385354"/>
              <a:ext cx="914400" cy="7910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23545" y="1385354"/>
              <a:ext cx="914400" cy="7910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99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6659C21-B08B-410F-B265-0F3E975D684F}"/>
              </a:ext>
            </a:extLst>
          </p:cNvPr>
          <p:cNvSpPr txBox="1">
            <a:spLocks/>
          </p:cNvSpPr>
          <p:nvPr/>
        </p:nvSpPr>
        <p:spPr>
          <a:xfrm>
            <a:off x="1023496" y="1463036"/>
            <a:ext cx="10252516" cy="4709164"/>
          </a:xfrm>
          <a:prstGeom prst="rect">
            <a:avLst/>
          </a:prstGeom>
        </p:spPr>
        <p:txBody>
          <a:bodyPr vert="horz" lIns="117208" tIns="58604" rIns="117208" bIns="58604" rtlCol="0">
            <a:noAutofit/>
          </a:bodyPr>
          <a:lstStyle>
            <a:lvl1pPr marL="439537" indent="-439537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52329" indent="-366280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5122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1170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37219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2326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317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365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414" indent="-293024" algn="l" defTabSz="117209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900"/>
              </a:spcBef>
              <a:buClr>
                <a:srgbClr val="1AB49C"/>
              </a:buClr>
              <a:buFont typeface="+mj-lt"/>
              <a:buAutoNum type="arabicPeriod"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Sequential equivalence:</a:t>
            </a:r>
          </a:p>
          <a:p>
            <a:pPr marL="855692" lvl="1" indent="-342900"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Sequential consistency[</a:t>
            </a:r>
            <a:r>
              <a:rPr lang="en-US" altLang="zh-CN" sz="2400" i="1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Strong, weaker than linearizability</a:t>
            </a: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]: 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1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	</a:t>
            </a: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operations are issued by the same client.</a:t>
            </a:r>
          </a:p>
          <a:p>
            <a:pPr marL="855692" lvl="1" indent="-342900"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Serializability: each transaction appears to execute in series.</a:t>
            </a:r>
          </a:p>
          <a:p>
            <a:pPr marL="1368485" lvl="2" indent="-342900"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n"/>
            </a:pPr>
            <a:r>
              <a:rPr lang="en-US" altLang="zh-CN" sz="23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Strong session serializability: </a:t>
            </a:r>
          </a:p>
          <a:p>
            <a:pPr marL="1611633" lvl="3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3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each transaction is associated with a session, the serialization must respect the order of transactions within every session.</a:t>
            </a:r>
          </a:p>
          <a:p>
            <a:pPr marL="1368485" lvl="2" indent="-342900">
              <a:spcBef>
                <a:spcPts val="900"/>
              </a:spcBef>
              <a:buClr>
                <a:srgbClr val="1AB49C"/>
              </a:buClr>
              <a:buFont typeface="Wingdings" panose="05000000000000000000" pitchFamily="2" charset="2"/>
              <a:buChar char="n"/>
            </a:pPr>
            <a:r>
              <a:rPr lang="en-US" altLang="zh-CN" sz="23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Order-preserving serializability:</a:t>
            </a:r>
          </a:p>
          <a:p>
            <a:pPr marL="1611633" lvl="3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3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serialization order must respect the real-time ordering of transactions.</a:t>
            </a:r>
          </a:p>
          <a:p>
            <a:pPr marL="512792" lvl="1" indent="0">
              <a:spcBef>
                <a:spcPts val="900"/>
              </a:spcBef>
              <a:buClr>
                <a:srgbClr val="1AB49C"/>
              </a:buClr>
              <a:buNone/>
            </a:pPr>
            <a:endParaRPr lang="en-US" altLang="zh-CN" sz="2100" dirty="0">
              <a:latin typeface="Book Antiqua" panose="02040602050305030304" pitchFamily="18" charset="0"/>
              <a:ea typeface="Open Sans Light" pitchFamily="34" charset="0"/>
              <a:cs typeface="Open Sans Light" pitchFamily="34" charset="0"/>
            </a:endParaRPr>
          </a:p>
          <a:p>
            <a:pPr marL="0" indent="0">
              <a:spcBef>
                <a:spcPts val="900"/>
              </a:spcBef>
              <a:buClr>
                <a:srgbClr val="1AB49C"/>
              </a:buClr>
              <a:buNone/>
            </a:pPr>
            <a:r>
              <a:rPr lang="en-US" altLang="zh-CN" sz="2600" dirty="0">
                <a:latin typeface="Book Antiqua" panose="02040602050305030304" pitchFamily="18" charset="0"/>
                <a:ea typeface="Open Sans Light" pitchFamily="34" charset="0"/>
                <a:cs typeface="Open Sans Light" pitchFamily="34" charset="0"/>
              </a:rPr>
              <a:t>      </a:t>
            </a:r>
          </a:p>
          <a:p>
            <a:pPr marL="0" indent="0">
              <a:buFont typeface="Arial" pitchFamily="34" charset="0"/>
              <a:buNone/>
            </a:pPr>
            <a:endParaRPr lang="zh-CN" altLang="en-US" sz="2000" dirty="0"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7DB802-D6D3-4424-B824-C3CEEBC79F83}"/>
              </a:ext>
            </a:extLst>
          </p:cNvPr>
          <p:cNvSpPr txBox="1"/>
          <p:nvPr/>
        </p:nvSpPr>
        <p:spPr>
          <a:xfrm>
            <a:off x="11123613" y="6411724"/>
            <a:ext cx="10652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7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ook Antiqua">
      <a:majorFont>
        <a:latin typeface="Book Antiqua"/>
        <a:ea typeface="STSong"/>
        <a:cs typeface=""/>
      </a:majorFont>
      <a:minorFont>
        <a:latin typeface="Book Antiqua"/>
        <a:ea typeface="STSo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8255</TotalTime>
  <Words>1047</Words>
  <Application>Microsoft Office PowerPoint</Application>
  <PresentationFormat>Custom</PresentationFormat>
  <Paragraphs>227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Aleo Light</vt:lpstr>
      <vt:lpstr>等线</vt:lpstr>
      <vt:lpstr>Helvetica Light</vt:lpstr>
      <vt:lpstr>MS Mincho</vt:lpstr>
      <vt:lpstr>Open Sans</vt:lpstr>
      <vt:lpstr>Open Sans Extrabold</vt:lpstr>
      <vt:lpstr>Open Sans Light</vt:lpstr>
      <vt:lpstr>Roboto</vt:lpstr>
      <vt:lpstr>Sinkin Sans 400 Regular</vt:lpstr>
      <vt:lpstr>STSong</vt:lpstr>
      <vt:lpstr>Arial</vt:lpstr>
      <vt:lpstr>Book Antiqua</vt:lpstr>
      <vt:lpstr>Calibri</vt:lpstr>
      <vt:lpstr>Calibri Light</vt:lpstr>
      <vt:lpstr>Helvetica</vt:lpstr>
      <vt:lpstr>Source Sans Pro</vt:lpstr>
      <vt:lpstr>Source Sans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Serma</dc:creator>
  <cp:lastModifiedBy>Wang Hyton Ji</cp:lastModifiedBy>
  <cp:revision>1967</cp:revision>
  <dcterms:created xsi:type="dcterms:W3CDTF">2015-09-19T05:52:39Z</dcterms:created>
  <dcterms:modified xsi:type="dcterms:W3CDTF">2018-10-16T20:30:26Z</dcterms:modified>
</cp:coreProperties>
</file>