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01dba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01dba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901dba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901dba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049091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049091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TqG0rvOQN7FR9qV_6gaLqVrXSlxxuE0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Harry Levinson, Emma Kristovich,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Scott Madera, Chandni Nagda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Bug Collection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Comprehensive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Posts visible from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predefined interest form mapped to Cloud Vision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suggestions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feed algorithm using Google Cloud Vision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and notifications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76" y="1344372"/>
            <a:ext cx="3115175" cy="24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title="MyBugColle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