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83" r:id="rId4"/>
    <p:sldId id="258" r:id="rId5"/>
    <p:sldId id="256" r:id="rId6"/>
    <p:sldId id="259" r:id="rId7"/>
    <p:sldId id="263" r:id="rId8"/>
    <p:sldId id="276" r:id="rId9"/>
    <p:sldId id="273" r:id="rId10"/>
    <p:sldId id="264" r:id="rId11"/>
    <p:sldId id="265" r:id="rId12"/>
    <p:sldId id="266" r:id="rId13"/>
    <p:sldId id="268" r:id="rId14"/>
    <p:sldId id="270" r:id="rId15"/>
    <p:sldId id="272" r:id="rId16"/>
    <p:sldId id="274" r:id="rId17"/>
    <p:sldId id="269" r:id="rId18"/>
    <p:sldId id="271"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27" autoAdjust="0"/>
    <p:restoredTop sz="94660"/>
  </p:normalViewPr>
  <p:slideViewPr>
    <p:cSldViewPr snapToGrid="0">
      <p:cViewPr varScale="1">
        <p:scale>
          <a:sx n="66" d="100"/>
          <a:sy n="66" d="100"/>
        </p:scale>
        <p:origin x="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BE78CD-C92F-4F2F-95CD-4941B82CB1B4}"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8355F29F-2BC9-4423-9007-068D0188F05D}">
      <dgm:prSet/>
      <dgm:spPr/>
      <dgm:t>
        <a:bodyPr/>
        <a:lstStyle/>
        <a:p>
          <a:r>
            <a:rPr lang="en-US"/>
            <a:t>Change in Append Functionality</a:t>
          </a:r>
        </a:p>
      </dgm:t>
    </dgm:pt>
    <dgm:pt modelId="{B076722F-CB56-424C-8FAC-50840F50CCC5}" type="parTrans" cxnId="{DFBB6C9B-5AA9-488F-B055-D077F11B8C6D}">
      <dgm:prSet/>
      <dgm:spPr/>
      <dgm:t>
        <a:bodyPr/>
        <a:lstStyle/>
        <a:p>
          <a:endParaRPr lang="en-US"/>
        </a:p>
      </dgm:t>
    </dgm:pt>
    <dgm:pt modelId="{29C2F6C0-1748-4CE3-97F6-8870FB0CD6D3}" type="sibTrans" cxnId="{DFBB6C9B-5AA9-488F-B055-D077F11B8C6D}">
      <dgm:prSet phldrT="1" phldr="0"/>
      <dgm:spPr/>
      <dgm:t>
        <a:bodyPr/>
        <a:lstStyle/>
        <a:p>
          <a:r>
            <a:rPr lang="en-US"/>
            <a:t>1</a:t>
          </a:r>
        </a:p>
      </dgm:t>
    </dgm:pt>
    <dgm:pt modelId="{146C71F7-BD69-4D4F-861A-58533E726523}">
      <dgm:prSet/>
      <dgm:spPr/>
      <dgm:t>
        <a:bodyPr/>
        <a:lstStyle/>
        <a:p>
          <a:r>
            <a:rPr lang="en-US"/>
            <a:t>Only the leaders need to invoke the Trusted Counter</a:t>
          </a:r>
        </a:p>
      </dgm:t>
    </dgm:pt>
    <dgm:pt modelId="{531FC742-0A6B-4278-958C-5F66EA3A4035}" type="parTrans" cxnId="{85517BF1-0564-4CF8-899B-71A3B3EA9CD1}">
      <dgm:prSet/>
      <dgm:spPr/>
      <dgm:t>
        <a:bodyPr/>
        <a:lstStyle/>
        <a:p>
          <a:endParaRPr lang="en-US"/>
        </a:p>
      </dgm:t>
    </dgm:pt>
    <dgm:pt modelId="{04E865BE-77DA-4317-B026-562643963346}" type="sibTrans" cxnId="{85517BF1-0564-4CF8-899B-71A3B3EA9CD1}">
      <dgm:prSet phldrT="2" phldr="0"/>
      <dgm:spPr/>
      <dgm:t>
        <a:bodyPr/>
        <a:lstStyle/>
        <a:p>
          <a:r>
            <a:rPr lang="en-US"/>
            <a:t>2</a:t>
          </a:r>
        </a:p>
      </dgm:t>
    </dgm:pt>
    <dgm:pt modelId="{40F1ABFE-4580-48BD-9B84-C6905F95B4BD}">
      <dgm:prSet/>
      <dgm:spPr/>
      <dgm:t>
        <a:bodyPr/>
        <a:lstStyle/>
        <a:p>
          <a:r>
            <a:rPr lang="en-US"/>
            <a:t>Increase the quorum size to 2f+1</a:t>
          </a:r>
        </a:p>
      </dgm:t>
    </dgm:pt>
    <dgm:pt modelId="{135A003C-2622-4D0E-806A-BED2F50C2989}" type="parTrans" cxnId="{C3C3BF15-2C5D-433F-9E21-BD2C787F8B4F}">
      <dgm:prSet/>
      <dgm:spPr/>
      <dgm:t>
        <a:bodyPr/>
        <a:lstStyle/>
        <a:p>
          <a:endParaRPr lang="en-US"/>
        </a:p>
      </dgm:t>
    </dgm:pt>
    <dgm:pt modelId="{34BDDCF7-F5FC-47E2-A899-A26EAA7775B6}" type="sibTrans" cxnId="{C3C3BF15-2C5D-433F-9E21-BD2C787F8B4F}">
      <dgm:prSet phldrT="3" phldr="0"/>
      <dgm:spPr/>
      <dgm:t>
        <a:bodyPr/>
        <a:lstStyle/>
        <a:p>
          <a:r>
            <a:rPr lang="en-US"/>
            <a:t>3</a:t>
          </a:r>
        </a:p>
      </dgm:t>
    </dgm:pt>
    <dgm:pt modelId="{EB3FFFFD-A675-4B8D-86EE-571BE0E4DB84}" type="pres">
      <dgm:prSet presAssocID="{0BBE78CD-C92F-4F2F-95CD-4941B82CB1B4}" presName="Name0" presStyleCnt="0">
        <dgm:presLayoutVars>
          <dgm:animLvl val="lvl"/>
          <dgm:resizeHandles val="exact"/>
        </dgm:presLayoutVars>
      </dgm:prSet>
      <dgm:spPr/>
    </dgm:pt>
    <dgm:pt modelId="{10D2E340-F63E-4FEC-B9CB-8E2F80CF0B03}" type="pres">
      <dgm:prSet presAssocID="{8355F29F-2BC9-4423-9007-068D0188F05D}" presName="compositeNode" presStyleCnt="0">
        <dgm:presLayoutVars>
          <dgm:bulletEnabled val="1"/>
        </dgm:presLayoutVars>
      </dgm:prSet>
      <dgm:spPr/>
    </dgm:pt>
    <dgm:pt modelId="{EA52B3D0-DD14-4FDD-AC9E-1F4A664DDE4B}" type="pres">
      <dgm:prSet presAssocID="{8355F29F-2BC9-4423-9007-068D0188F05D}" presName="bgRect" presStyleLbl="bgAccFollowNode1" presStyleIdx="0" presStyleCnt="3"/>
      <dgm:spPr/>
    </dgm:pt>
    <dgm:pt modelId="{9C7544D1-BDA7-460A-801B-CDFF00439333}" type="pres">
      <dgm:prSet presAssocID="{29C2F6C0-1748-4CE3-97F6-8870FB0CD6D3}" presName="sibTransNodeCircle" presStyleLbl="alignNode1" presStyleIdx="0" presStyleCnt="6">
        <dgm:presLayoutVars>
          <dgm:chMax val="0"/>
          <dgm:bulletEnabled/>
        </dgm:presLayoutVars>
      </dgm:prSet>
      <dgm:spPr/>
    </dgm:pt>
    <dgm:pt modelId="{C70373A0-CD85-43E4-B864-3BE067970D77}" type="pres">
      <dgm:prSet presAssocID="{8355F29F-2BC9-4423-9007-068D0188F05D}" presName="bottomLine" presStyleLbl="alignNode1" presStyleIdx="1" presStyleCnt="6">
        <dgm:presLayoutVars/>
      </dgm:prSet>
      <dgm:spPr/>
    </dgm:pt>
    <dgm:pt modelId="{8C4D0EC6-B742-480E-92D4-80343BD9546A}" type="pres">
      <dgm:prSet presAssocID="{8355F29F-2BC9-4423-9007-068D0188F05D}" presName="nodeText" presStyleLbl="bgAccFollowNode1" presStyleIdx="0" presStyleCnt="3">
        <dgm:presLayoutVars>
          <dgm:bulletEnabled val="1"/>
        </dgm:presLayoutVars>
      </dgm:prSet>
      <dgm:spPr/>
    </dgm:pt>
    <dgm:pt modelId="{B287AF30-7554-4D02-BA93-78F0198BBFDF}" type="pres">
      <dgm:prSet presAssocID="{29C2F6C0-1748-4CE3-97F6-8870FB0CD6D3}" presName="sibTrans" presStyleCnt="0"/>
      <dgm:spPr/>
    </dgm:pt>
    <dgm:pt modelId="{3226642E-9B19-4303-85C4-CBDC9CE3AECE}" type="pres">
      <dgm:prSet presAssocID="{146C71F7-BD69-4D4F-861A-58533E726523}" presName="compositeNode" presStyleCnt="0">
        <dgm:presLayoutVars>
          <dgm:bulletEnabled val="1"/>
        </dgm:presLayoutVars>
      </dgm:prSet>
      <dgm:spPr/>
    </dgm:pt>
    <dgm:pt modelId="{A5BA8BAA-A8A8-4734-82A8-7810AA16B5B1}" type="pres">
      <dgm:prSet presAssocID="{146C71F7-BD69-4D4F-861A-58533E726523}" presName="bgRect" presStyleLbl="bgAccFollowNode1" presStyleIdx="1" presStyleCnt="3"/>
      <dgm:spPr/>
    </dgm:pt>
    <dgm:pt modelId="{711333E7-5D8D-4581-A20C-77396E7CA6BC}" type="pres">
      <dgm:prSet presAssocID="{04E865BE-77DA-4317-B026-562643963346}" presName="sibTransNodeCircle" presStyleLbl="alignNode1" presStyleIdx="2" presStyleCnt="6">
        <dgm:presLayoutVars>
          <dgm:chMax val="0"/>
          <dgm:bulletEnabled/>
        </dgm:presLayoutVars>
      </dgm:prSet>
      <dgm:spPr/>
    </dgm:pt>
    <dgm:pt modelId="{A752DDE5-243F-4EE3-AB32-66D454C42423}" type="pres">
      <dgm:prSet presAssocID="{146C71F7-BD69-4D4F-861A-58533E726523}" presName="bottomLine" presStyleLbl="alignNode1" presStyleIdx="3" presStyleCnt="6">
        <dgm:presLayoutVars/>
      </dgm:prSet>
      <dgm:spPr/>
    </dgm:pt>
    <dgm:pt modelId="{205C71A3-649C-4CCC-AB87-3B4C444288F1}" type="pres">
      <dgm:prSet presAssocID="{146C71F7-BD69-4D4F-861A-58533E726523}" presName="nodeText" presStyleLbl="bgAccFollowNode1" presStyleIdx="1" presStyleCnt="3">
        <dgm:presLayoutVars>
          <dgm:bulletEnabled val="1"/>
        </dgm:presLayoutVars>
      </dgm:prSet>
      <dgm:spPr/>
    </dgm:pt>
    <dgm:pt modelId="{490044AE-E1BE-488E-BE3E-7DF8A1A43ABA}" type="pres">
      <dgm:prSet presAssocID="{04E865BE-77DA-4317-B026-562643963346}" presName="sibTrans" presStyleCnt="0"/>
      <dgm:spPr/>
    </dgm:pt>
    <dgm:pt modelId="{B3988292-254D-4A37-9BF3-949949CA3149}" type="pres">
      <dgm:prSet presAssocID="{40F1ABFE-4580-48BD-9B84-C6905F95B4BD}" presName="compositeNode" presStyleCnt="0">
        <dgm:presLayoutVars>
          <dgm:bulletEnabled val="1"/>
        </dgm:presLayoutVars>
      </dgm:prSet>
      <dgm:spPr/>
    </dgm:pt>
    <dgm:pt modelId="{920B82D5-A31F-4400-B655-2E044512DD23}" type="pres">
      <dgm:prSet presAssocID="{40F1ABFE-4580-48BD-9B84-C6905F95B4BD}" presName="bgRect" presStyleLbl="bgAccFollowNode1" presStyleIdx="2" presStyleCnt="3"/>
      <dgm:spPr/>
    </dgm:pt>
    <dgm:pt modelId="{89DA8469-BB1D-4B6F-A904-ED4E0D8FE741}" type="pres">
      <dgm:prSet presAssocID="{34BDDCF7-F5FC-47E2-A899-A26EAA7775B6}" presName="sibTransNodeCircle" presStyleLbl="alignNode1" presStyleIdx="4" presStyleCnt="6">
        <dgm:presLayoutVars>
          <dgm:chMax val="0"/>
          <dgm:bulletEnabled/>
        </dgm:presLayoutVars>
      </dgm:prSet>
      <dgm:spPr/>
    </dgm:pt>
    <dgm:pt modelId="{E6FE2027-90C2-4538-A426-16936620F902}" type="pres">
      <dgm:prSet presAssocID="{40F1ABFE-4580-48BD-9B84-C6905F95B4BD}" presName="bottomLine" presStyleLbl="alignNode1" presStyleIdx="5" presStyleCnt="6">
        <dgm:presLayoutVars/>
      </dgm:prSet>
      <dgm:spPr/>
    </dgm:pt>
    <dgm:pt modelId="{E5FA3FD4-A9F6-4254-A97A-914F6B6CDEE9}" type="pres">
      <dgm:prSet presAssocID="{40F1ABFE-4580-48BD-9B84-C6905F95B4BD}" presName="nodeText" presStyleLbl="bgAccFollowNode1" presStyleIdx="2" presStyleCnt="3">
        <dgm:presLayoutVars>
          <dgm:bulletEnabled val="1"/>
        </dgm:presLayoutVars>
      </dgm:prSet>
      <dgm:spPr/>
    </dgm:pt>
  </dgm:ptLst>
  <dgm:cxnLst>
    <dgm:cxn modelId="{4B92140F-0958-4595-91FB-5678622BCFC5}" type="presOf" srcId="{40F1ABFE-4580-48BD-9B84-C6905F95B4BD}" destId="{920B82D5-A31F-4400-B655-2E044512DD23}" srcOrd="0" destOrd="0" presId="urn:microsoft.com/office/officeart/2016/7/layout/BasicLinearProcessNumbered"/>
    <dgm:cxn modelId="{C3C3BF15-2C5D-433F-9E21-BD2C787F8B4F}" srcId="{0BBE78CD-C92F-4F2F-95CD-4941B82CB1B4}" destId="{40F1ABFE-4580-48BD-9B84-C6905F95B4BD}" srcOrd="2" destOrd="0" parTransId="{135A003C-2622-4D0E-806A-BED2F50C2989}" sibTransId="{34BDDCF7-F5FC-47E2-A899-A26EAA7775B6}"/>
    <dgm:cxn modelId="{B66B6D1F-77AB-4F05-9463-A0493CBD77BB}" type="presOf" srcId="{8355F29F-2BC9-4423-9007-068D0188F05D}" destId="{EA52B3D0-DD14-4FDD-AC9E-1F4A664DDE4B}" srcOrd="0" destOrd="0" presId="urn:microsoft.com/office/officeart/2016/7/layout/BasicLinearProcessNumbered"/>
    <dgm:cxn modelId="{6A3D6725-EC3A-4F3A-ACDB-8AE6F0F8FA19}" type="presOf" srcId="{40F1ABFE-4580-48BD-9B84-C6905F95B4BD}" destId="{E5FA3FD4-A9F6-4254-A97A-914F6B6CDEE9}" srcOrd="1" destOrd="0" presId="urn:microsoft.com/office/officeart/2016/7/layout/BasicLinearProcessNumbered"/>
    <dgm:cxn modelId="{CF193536-C2A1-4B52-8BCD-B03F9936CF1D}" type="presOf" srcId="{04E865BE-77DA-4317-B026-562643963346}" destId="{711333E7-5D8D-4581-A20C-77396E7CA6BC}" srcOrd="0" destOrd="0" presId="urn:microsoft.com/office/officeart/2016/7/layout/BasicLinearProcessNumbered"/>
    <dgm:cxn modelId="{272DCB39-8F91-40E0-AC86-9339CBFEA99D}" type="presOf" srcId="{34BDDCF7-F5FC-47E2-A899-A26EAA7775B6}" destId="{89DA8469-BB1D-4B6F-A904-ED4E0D8FE741}" srcOrd="0" destOrd="0" presId="urn:microsoft.com/office/officeart/2016/7/layout/BasicLinearProcessNumbered"/>
    <dgm:cxn modelId="{43B91B43-0B25-4632-8EE1-3406CD829548}" type="presOf" srcId="{29C2F6C0-1748-4CE3-97F6-8870FB0CD6D3}" destId="{9C7544D1-BDA7-460A-801B-CDFF00439333}" srcOrd="0" destOrd="0" presId="urn:microsoft.com/office/officeart/2016/7/layout/BasicLinearProcessNumbered"/>
    <dgm:cxn modelId="{5A7E306C-1208-41A9-9492-4F0B1B2C94CF}" type="presOf" srcId="{146C71F7-BD69-4D4F-861A-58533E726523}" destId="{A5BA8BAA-A8A8-4734-82A8-7810AA16B5B1}" srcOrd="0" destOrd="0" presId="urn:microsoft.com/office/officeart/2016/7/layout/BasicLinearProcessNumbered"/>
    <dgm:cxn modelId="{DFBB6C9B-5AA9-488F-B055-D077F11B8C6D}" srcId="{0BBE78CD-C92F-4F2F-95CD-4941B82CB1B4}" destId="{8355F29F-2BC9-4423-9007-068D0188F05D}" srcOrd="0" destOrd="0" parTransId="{B076722F-CB56-424C-8FAC-50840F50CCC5}" sibTransId="{29C2F6C0-1748-4CE3-97F6-8870FB0CD6D3}"/>
    <dgm:cxn modelId="{9308CDE0-B6BE-4B57-B663-D8E732B47477}" type="presOf" srcId="{0BBE78CD-C92F-4F2F-95CD-4941B82CB1B4}" destId="{EB3FFFFD-A675-4B8D-86EE-571BE0E4DB84}" srcOrd="0" destOrd="0" presId="urn:microsoft.com/office/officeart/2016/7/layout/BasicLinearProcessNumbered"/>
    <dgm:cxn modelId="{F015BDE7-0E61-456C-AAE8-1540D0DAFCD2}" type="presOf" srcId="{8355F29F-2BC9-4423-9007-068D0188F05D}" destId="{8C4D0EC6-B742-480E-92D4-80343BD9546A}" srcOrd="1" destOrd="0" presId="urn:microsoft.com/office/officeart/2016/7/layout/BasicLinearProcessNumbered"/>
    <dgm:cxn modelId="{7E84CFED-29C4-414A-9DC1-5E2D3219C061}" type="presOf" srcId="{146C71F7-BD69-4D4F-861A-58533E726523}" destId="{205C71A3-649C-4CCC-AB87-3B4C444288F1}" srcOrd="1" destOrd="0" presId="urn:microsoft.com/office/officeart/2016/7/layout/BasicLinearProcessNumbered"/>
    <dgm:cxn modelId="{85517BF1-0564-4CF8-899B-71A3B3EA9CD1}" srcId="{0BBE78CD-C92F-4F2F-95CD-4941B82CB1B4}" destId="{146C71F7-BD69-4D4F-861A-58533E726523}" srcOrd="1" destOrd="0" parTransId="{531FC742-0A6B-4278-958C-5F66EA3A4035}" sibTransId="{04E865BE-77DA-4317-B026-562643963346}"/>
    <dgm:cxn modelId="{81337DC0-BFE5-4F63-8B09-CC076F396B16}" type="presParOf" srcId="{EB3FFFFD-A675-4B8D-86EE-571BE0E4DB84}" destId="{10D2E340-F63E-4FEC-B9CB-8E2F80CF0B03}" srcOrd="0" destOrd="0" presId="urn:microsoft.com/office/officeart/2016/7/layout/BasicLinearProcessNumbered"/>
    <dgm:cxn modelId="{A257B5FB-C5EF-4959-8519-13B4F7DC8E97}" type="presParOf" srcId="{10D2E340-F63E-4FEC-B9CB-8E2F80CF0B03}" destId="{EA52B3D0-DD14-4FDD-AC9E-1F4A664DDE4B}" srcOrd="0" destOrd="0" presId="urn:microsoft.com/office/officeart/2016/7/layout/BasicLinearProcessNumbered"/>
    <dgm:cxn modelId="{97B48D8C-1AF0-4EA8-81BE-269EA21D5B3E}" type="presParOf" srcId="{10D2E340-F63E-4FEC-B9CB-8E2F80CF0B03}" destId="{9C7544D1-BDA7-460A-801B-CDFF00439333}" srcOrd="1" destOrd="0" presId="urn:microsoft.com/office/officeart/2016/7/layout/BasicLinearProcessNumbered"/>
    <dgm:cxn modelId="{60DB0599-C927-4289-9E54-2EC44BA100B8}" type="presParOf" srcId="{10D2E340-F63E-4FEC-B9CB-8E2F80CF0B03}" destId="{C70373A0-CD85-43E4-B864-3BE067970D77}" srcOrd="2" destOrd="0" presId="urn:microsoft.com/office/officeart/2016/7/layout/BasicLinearProcessNumbered"/>
    <dgm:cxn modelId="{F3271D83-5FD8-485E-8107-19E2EE127D8D}" type="presParOf" srcId="{10D2E340-F63E-4FEC-B9CB-8E2F80CF0B03}" destId="{8C4D0EC6-B742-480E-92D4-80343BD9546A}" srcOrd="3" destOrd="0" presId="urn:microsoft.com/office/officeart/2016/7/layout/BasicLinearProcessNumbered"/>
    <dgm:cxn modelId="{46EDFE28-9D08-49BC-B7DF-B680E320C726}" type="presParOf" srcId="{EB3FFFFD-A675-4B8D-86EE-571BE0E4DB84}" destId="{B287AF30-7554-4D02-BA93-78F0198BBFDF}" srcOrd="1" destOrd="0" presId="urn:microsoft.com/office/officeart/2016/7/layout/BasicLinearProcessNumbered"/>
    <dgm:cxn modelId="{FB0F5771-781D-430B-BF88-1C186D10EE2A}" type="presParOf" srcId="{EB3FFFFD-A675-4B8D-86EE-571BE0E4DB84}" destId="{3226642E-9B19-4303-85C4-CBDC9CE3AECE}" srcOrd="2" destOrd="0" presId="urn:microsoft.com/office/officeart/2016/7/layout/BasicLinearProcessNumbered"/>
    <dgm:cxn modelId="{4AFA690B-024A-4A3E-9468-1EE315E3EBC0}" type="presParOf" srcId="{3226642E-9B19-4303-85C4-CBDC9CE3AECE}" destId="{A5BA8BAA-A8A8-4734-82A8-7810AA16B5B1}" srcOrd="0" destOrd="0" presId="urn:microsoft.com/office/officeart/2016/7/layout/BasicLinearProcessNumbered"/>
    <dgm:cxn modelId="{7E346E3D-61FA-4FF1-AE16-CDFBF8244DE7}" type="presParOf" srcId="{3226642E-9B19-4303-85C4-CBDC9CE3AECE}" destId="{711333E7-5D8D-4581-A20C-77396E7CA6BC}" srcOrd="1" destOrd="0" presId="urn:microsoft.com/office/officeart/2016/7/layout/BasicLinearProcessNumbered"/>
    <dgm:cxn modelId="{B09E3AAC-A8F2-4270-862F-C4E9372B2C36}" type="presParOf" srcId="{3226642E-9B19-4303-85C4-CBDC9CE3AECE}" destId="{A752DDE5-243F-4EE3-AB32-66D454C42423}" srcOrd="2" destOrd="0" presId="urn:microsoft.com/office/officeart/2016/7/layout/BasicLinearProcessNumbered"/>
    <dgm:cxn modelId="{4E5E0C4F-F29E-49DA-A280-09825CD727CA}" type="presParOf" srcId="{3226642E-9B19-4303-85C4-CBDC9CE3AECE}" destId="{205C71A3-649C-4CCC-AB87-3B4C444288F1}" srcOrd="3" destOrd="0" presId="urn:microsoft.com/office/officeart/2016/7/layout/BasicLinearProcessNumbered"/>
    <dgm:cxn modelId="{1D138E64-9FA3-4FBD-9438-9A02717F8B99}" type="presParOf" srcId="{EB3FFFFD-A675-4B8D-86EE-571BE0E4DB84}" destId="{490044AE-E1BE-488E-BE3E-7DF8A1A43ABA}" srcOrd="3" destOrd="0" presId="urn:microsoft.com/office/officeart/2016/7/layout/BasicLinearProcessNumbered"/>
    <dgm:cxn modelId="{1D39E49A-0A84-4A4F-AC62-C66C7127126D}" type="presParOf" srcId="{EB3FFFFD-A675-4B8D-86EE-571BE0E4DB84}" destId="{B3988292-254D-4A37-9BF3-949949CA3149}" srcOrd="4" destOrd="0" presId="urn:microsoft.com/office/officeart/2016/7/layout/BasicLinearProcessNumbered"/>
    <dgm:cxn modelId="{5B9FBD93-0EFD-4690-A058-A15EAA570DBE}" type="presParOf" srcId="{B3988292-254D-4A37-9BF3-949949CA3149}" destId="{920B82D5-A31F-4400-B655-2E044512DD23}" srcOrd="0" destOrd="0" presId="urn:microsoft.com/office/officeart/2016/7/layout/BasicLinearProcessNumbered"/>
    <dgm:cxn modelId="{9E80B1F3-AAFC-4731-BD6B-B8C5091ED671}" type="presParOf" srcId="{B3988292-254D-4A37-9BF3-949949CA3149}" destId="{89DA8469-BB1D-4B6F-A904-ED4E0D8FE741}" srcOrd="1" destOrd="0" presId="urn:microsoft.com/office/officeart/2016/7/layout/BasicLinearProcessNumbered"/>
    <dgm:cxn modelId="{F143ED86-FB85-41BB-BC05-09FD2898C704}" type="presParOf" srcId="{B3988292-254D-4A37-9BF3-949949CA3149}" destId="{E6FE2027-90C2-4538-A426-16936620F902}" srcOrd="2" destOrd="0" presId="urn:microsoft.com/office/officeart/2016/7/layout/BasicLinearProcessNumbered"/>
    <dgm:cxn modelId="{20A4B697-91E1-4C03-ACAE-25EC0092FD23}" type="presParOf" srcId="{B3988292-254D-4A37-9BF3-949949CA3149}" destId="{E5FA3FD4-A9F6-4254-A97A-914F6B6CDEE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2B3D0-DD14-4FDD-AC9E-1F4A664DDE4B}">
      <dsp:nvSpPr>
        <dsp:cNvPr id="0" name=""/>
        <dsp:cNvSpPr/>
      </dsp:nvSpPr>
      <dsp:spPr>
        <a:xfrm>
          <a:off x="0" y="0"/>
          <a:ext cx="3038759" cy="368335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6914" tIns="330200" rIns="236914" bIns="330200" numCol="1" spcCol="1270" anchor="t" anchorCtr="0">
          <a:noAutofit/>
        </a:bodyPr>
        <a:lstStyle/>
        <a:p>
          <a:pPr marL="0" lvl="0" indent="0" algn="l" defTabSz="1155700">
            <a:lnSpc>
              <a:spcPct val="90000"/>
            </a:lnSpc>
            <a:spcBef>
              <a:spcPct val="0"/>
            </a:spcBef>
            <a:spcAft>
              <a:spcPct val="35000"/>
            </a:spcAft>
            <a:buNone/>
          </a:pPr>
          <a:r>
            <a:rPr lang="en-US" sz="2600" kern="1200"/>
            <a:t>Change in Append Functionality</a:t>
          </a:r>
        </a:p>
      </dsp:txBody>
      <dsp:txXfrm>
        <a:off x="0" y="1399676"/>
        <a:ext cx="3038759" cy="2210014"/>
      </dsp:txXfrm>
    </dsp:sp>
    <dsp:sp modelId="{9C7544D1-BDA7-460A-801B-CDFF00439333}">
      <dsp:nvSpPr>
        <dsp:cNvPr id="0" name=""/>
        <dsp:cNvSpPr/>
      </dsp:nvSpPr>
      <dsp:spPr>
        <a:xfrm>
          <a:off x="966876" y="368335"/>
          <a:ext cx="1105007" cy="110500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151" tIns="12700" rIns="8615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28701" y="530160"/>
        <a:ext cx="781357" cy="781357"/>
      </dsp:txXfrm>
    </dsp:sp>
    <dsp:sp modelId="{C70373A0-CD85-43E4-B864-3BE067970D77}">
      <dsp:nvSpPr>
        <dsp:cNvPr id="0" name=""/>
        <dsp:cNvSpPr/>
      </dsp:nvSpPr>
      <dsp:spPr>
        <a:xfrm>
          <a:off x="0" y="3683286"/>
          <a:ext cx="3038759"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BA8BAA-A8A8-4734-82A8-7810AA16B5B1}">
      <dsp:nvSpPr>
        <dsp:cNvPr id="0" name=""/>
        <dsp:cNvSpPr/>
      </dsp:nvSpPr>
      <dsp:spPr>
        <a:xfrm>
          <a:off x="3342635" y="0"/>
          <a:ext cx="3038759" cy="368335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6914" tIns="330200" rIns="236914" bIns="330200" numCol="1" spcCol="1270" anchor="t" anchorCtr="0">
          <a:noAutofit/>
        </a:bodyPr>
        <a:lstStyle/>
        <a:p>
          <a:pPr marL="0" lvl="0" indent="0" algn="l" defTabSz="1155700">
            <a:lnSpc>
              <a:spcPct val="90000"/>
            </a:lnSpc>
            <a:spcBef>
              <a:spcPct val="0"/>
            </a:spcBef>
            <a:spcAft>
              <a:spcPct val="35000"/>
            </a:spcAft>
            <a:buNone/>
          </a:pPr>
          <a:r>
            <a:rPr lang="en-US" sz="2600" kern="1200"/>
            <a:t>Only the leaders need to invoke the Trusted Counter</a:t>
          </a:r>
        </a:p>
      </dsp:txBody>
      <dsp:txXfrm>
        <a:off x="3342635" y="1399676"/>
        <a:ext cx="3038759" cy="2210014"/>
      </dsp:txXfrm>
    </dsp:sp>
    <dsp:sp modelId="{711333E7-5D8D-4581-A20C-77396E7CA6BC}">
      <dsp:nvSpPr>
        <dsp:cNvPr id="0" name=""/>
        <dsp:cNvSpPr/>
      </dsp:nvSpPr>
      <dsp:spPr>
        <a:xfrm>
          <a:off x="4309511" y="368335"/>
          <a:ext cx="1105007" cy="110500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151" tIns="12700" rIns="8615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471336" y="530160"/>
        <a:ext cx="781357" cy="781357"/>
      </dsp:txXfrm>
    </dsp:sp>
    <dsp:sp modelId="{A752DDE5-243F-4EE3-AB32-66D454C42423}">
      <dsp:nvSpPr>
        <dsp:cNvPr id="0" name=""/>
        <dsp:cNvSpPr/>
      </dsp:nvSpPr>
      <dsp:spPr>
        <a:xfrm>
          <a:off x="3342635" y="3683286"/>
          <a:ext cx="3038759"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0B82D5-A31F-4400-B655-2E044512DD23}">
      <dsp:nvSpPr>
        <dsp:cNvPr id="0" name=""/>
        <dsp:cNvSpPr/>
      </dsp:nvSpPr>
      <dsp:spPr>
        <a:xfrm>
          <a:off x="6685271" y="0"/>
          <a:ext cx="3038759" cy="368335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6914" tIns="330200" rIns="236914" bIns="330200" numCol="1" spcCol="1270" anchor="t" anchorCtr="0">
          <a:noAutofit/>
        </a:bodyPr>
        <a:lstStyle/>
        <a:p>
          <a:pPr marL="0" lvl="0" indent="0" algn="l" defTabSz="1155700">
            <a:lnSpc>
              <a:spcPct val="90000"/>
            </a:lnSpc>
            <a:spcBef>
              <a:spcPct val="0"/>
            </a:spcBef>
            <a:spcAft>
              <a:spcPct val="35000"/>
            </a:spcAft>
            <a:buNone/>
          </a:pPr>
          <a:r>
            <a:rPr lang="en-US" sz="2600" kern="1200"/>
            <a:t>Increase the quorum size to 2f+1</a:t>
          </a:r>
        </a:p>
      </dsp:txBody>
      <dsp:txXfrm>
        <a:off x="6685271" y="1399676"/>
        <a:ext cx="3038759" cy="2210014"/>
      </dsp:txXfrm>
    </dsp:sp>
    <dsp:sp modelId="{89DA8469-BB1D-4B6F-A904-ED4E0D8FE741}">
      <dsp:nvSpPr>
        <dsp:cNvPr id="0" name=""/>
        <dsp:cNvSpPr/>
      </dsp:nvSpPr>
      <dsp:spPr>
        <a:xfrm>
          <a:off x="7652147" y="368335"/>
          <a:ext cx="1105007" cy="110500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151" tIns="12700" rIns="8615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813972" y="530160"/>
        <a:ext cx="781357" cy="781357"/>
      </dsp:txXfrm>
    </dsp:sp>
    <dsp:sp modelId="{E6FE2027-90C2-4538-A426-16936620F902}">
      <dsp:nvSpPr>
        <dsp:cNvPr id="0" name=""/>
        <dsp:cNvSpPr/>
      </dsp:nvSpPr>
      <dsp:spPr>
        <a:xfrm>
          <a:off x="6685271" y="3683286"/>
          <a:ext cx="3038759"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8:10:40.5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1,'2223'0,"-2198"0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8:06:07.635"/>
    </inkml:context>
    <inkml:brush xml:id="br0">
      <inkml:brushProperty name="width" value="0.1" units="cm"/>
      <inkml:brushProperty name="height" value="0.1" units="cm"/>
      <inkml:brushProperty name="ignorePressure" value="1"/>
    </inkml:brush>
  </inkml:definitions>
  <inkml:trace contextRef="#ctx0" brushRef="#br0">110 1,'0'5501,"0"-5512,0-2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8:06:08.851"/>
    </inkml:context>
    <inkml:brush xml:id="br0">
      <inkml:brushProperty name="width" value="0.1" units="cm"/>
      <inkml:brushProperty name="height" value="0.1" units="cm"/>
      <inkml:brushProperty name="ignorePressure" value="1"/>
    </inkml:brush>
  </inkml:definitions>
  <inkml:trace contextRef="#ctx0" brushRef="#br0">110 1,'0'5501,"0"-5512,0-2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8:33:12.084"/>
    </inkml:context>
    <inkml:brush xml:id="br0">
      <inkml:brushProperty name="width" value="0.1" units="cm"/>
      <inkml:brushProperty name="height" value="0.1" units="cm"/>
      <inkml:brushProperty name="ignorePressure" value="1"/>
    </inkml:brush>
  </inkml:definitions>
  <inkml:trace contextRef="#ctx0" brushRef="#br0">0 142,'21713'0,"-21693"0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8:33:12.085"/>
    </inkml:context>
    <inkml:brush xml:id="br0">
      <inkml:brushProperty name="width" value="0.1" units="cm"/>
      <inkml:brushProperty name="height" value="0.1" units="cm"/>
      <inkml:brushProperty name="ignorePressure" value="1"/>
    </inkml:brush>
  </inkml:definitions>
  <inkml:trace contextRef="#ctx0" brushRef="#br0">0 142,'21713'0,"-21693"0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8:33:12.086"/>
    </inkml:context>
    <inkml:brush xml:id="br0">
      <inkml:brushProperty name="width" value="0.1" units="cm"/>
      <inkml:brushProperty name="height" value="0.1" units="cm"/>
      <inkml:brushProperty name="ignorePressure" value="1"/>
    </inkml:brush>
  </inkml:definitions>
  <inkml:trace contextRef="#ctx0" brushRef="#br0">0 142,'21713'0,"-21693"0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8:33:12.087"/>
    </inkml:context>
    <inkml:brush xml:id="br0">
      <inkml:brushProperty name="width" value="0.1" units="cm"/>
      <inkml:brushProperty name="height" value="0.1" units="cm"/>
      <inkml:brushProperty name="ignorePressure" value="1"/>
    </inkml:brush>
  </inkml:definitions>
  <inkml:trace contextRef="#ctx0" brushRef="#br0">0 142,'21713'0,"-21693"0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8:33:12.088"/>
    </inkml:context>
    <inkml:brush xml:id="br0">
      <inkml:brushProperty name="width" value="0.1" units="cm"/>
      <inkml:brushProperty name="height" value="0.1" units="cm"/>
      <inkml:brushProperty name="ignorePressure" value="1"/>
    </inkml:brush>
  </inkml:definitions>
  <inkml:trace contextRef="#ctx0" brushRef="#br0">0 142,'21713'0,"-21693"0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8:33:12.099"/>
    </inkml:context>
    <inkml:brush xml:id="br0">
      <inkml:brushProperty name="width" value="0.1" units="cm"/>
      <inkml:brushProperty name="height" value="0.1" units="cm"/>
      <inkml:brushProperty name="ignorePressure" value="1"/>
    </inkml:brush>
  </inkml:definitions>
  <inkml:trace contextRef="#ctx0" brushRef="#br0">110 1,'0'5501,"0"-5512,0-2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8:33:12.100"/>
    </inkml:context>
    <inkml:brush xml:id="br0">
      <inkml:brushProperty name="width" value="0.1" units="cm"/>
      <inkml:brushProperty name="height" value="0.1" units="cm"/>
      <inkml:brushProperty name="ignorePressure" value="1"/>
    </inkml:brush>
  </inkml:definitions>
  <inkml:trace contextRef="#ctx0" brushRef="#br0">110 1,'0'5501,"0"-5512,0-2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8:39:18.378"/>
    </inkml:context>
    <inkml:brush xml:id="br0">
      <inkml:brushProperty name="width" value="0.1" units="cm"/>
      <inkml:brushProperty name="height" value="0.1" units="cm"/>
      <inkml:brushProperty name="ignorePressure" value="1"/>
    </inkml:brush>
  </inkml:definitions>
  <inkml:trace contextRef="#ctx0" brushRef="#br0">660 0,'-649'649,"639"-638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8:10:53.1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1,'2107'0,"-2082"0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8:39:52.321"/>
    </inkml:context>
    <inkml:brush xml:id="br0">
      <inkml:brushProperty name="width" value="0.1" units="cm"/>
      <inkml:brushProperty name="height" value="0.1" units="cm"/>
      <inkml:brushProperty name="ignorePressure" value="1"/>
    </inkml:brush>
  </inkml:definitions>
  <inkml:trace contextRef="#ctx0" brushRef="#br0">1 0,'598'598,"-587"-587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8:33:12.101"/>
    </inkml:context>
    <inkml:brush xml:id="br0">
      <inkml:brushProperty name="width" value="0.1" units="cm"/>
      <inkml:brushProperty name="height" value="0.1" units="cm"/>
      <inkml:brushProperty name="ignorePressure" value="1"/>
    </inkml:brush>
  </inkml:definitions>
  <inkml:trace contextRef="#ctx0" brushRef="#br0">110 1,'0'5501,"0"-5512,0-2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8:34:12.330"/>
    </inkml:context>
    <inkml:brush xml:id="br0">
      <inkml:brushProperty name="width" value="0.1" units="cm"/>
      <inkml:brushProperty name="height" value="0.1" units="cm"/>
      <inkml:brushProperty name="ignorePressure" value="1"/>
    </inkml:brush>
  </inkml:definitions>
  <inkml:trace contextRef="#ctx0" brushRef="#br0">110 1,'0'5501,"0"-5512,0-2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8:34:21.324"/>
    </inkml:context>
    <inkml:brush xml:id="br0">
      <inkml:brushProperty name="width" value="0.1" units="cm"/>
      <inkml:brushProperty name="height" value="0.1" units="cm"/>
      <inkml:brushProperty name="ignorePressure" value="1"/>
    </inkml:brush>
  </inkml:definitions>
  <inkml:trace contextRef="#ctx0" brushRef="#br0">110 1,'0'5501,"0"-5512,0-2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24:53.284"/>
    </inkml:context>
    <inkml:brush xml:id="br0">
      <inkml:brushProperty name="width" value="0.1" units="cm"/>
      <inkml:brushProperty name="height" value="0.1" units="cm"/>
      <inkml:brushProperty name="ignorePressure" value="1"/>
    </inkml:brush>
  </inkml:definitions>
  <inkml:trace contextRef="#ctx0" brushRef="#br0">0 142,'15908'0,"-15893"0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24:53.287"/>
    </inkml:context>
    <inkml:brush xml:id="br0">
      <inkml:brushProperty name="width" value="0.1" units="cm"/>
      <inkml:brushProperty name="height" value="0.1" units="cm"/>
      <inkml:brushProperty name="ignorePressure" value="1"/>
    </inkml:brush>
  </inkml:definitions>
  <inkml:trace contextRef="#ctx0" brushRef="#br0">0 142,'15908'0,"-15893"0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24:53.288"/>
    </inkml:context>
    <inkml:brush xml:id="br0">
      <inkml:brushProperty name="width" value="0.1" units="cm"/>
      <inkml:brushProperty name="height" value="0.1" units="cm"/>
      <inkml:brushProperty name="ignorePressure" value="1"/>
    </inkml:brush>
  </inkml:definitions>
  <inkml:trace contextRef="#ctx0" brushRef="#br0">0 142,'15908'0,"-15893"0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24:53.289"/>
    </inkml:context>
    <inkml:brush xml:id="br0">
      <inkml:brushProperty name="width" value="0.1" units="cm"/>
      <inkml:brushProperty name="height" value="0.1" units="cm"/>
      <inkml:brushProperty name="ignorePressure" value="1"/>
    </inkml:brush>
  </inkml:definitions>
  <inkml:trace contextRef="#ctx0" brushRef="#br0">0 142,'15908'0,"-15893"0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24:53.291"/>
    </inkml:context>
    <inkml:brush xml:id="br0">
      <inkml:brushProperty name="width" value="0.1" units="cm"/>
      <inkml:brushProperty name="height" value="0.1" units="cm"/>
      <inkml:brushProperty name="ignorePressure" value="1"/>
    </inkml:brush>
  </inkml:definitions>
  <inkml:trace contextRef="#ctx0" brushRef="#br0">0 142,'14122'0,"-14109"0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24:53.292"/>
    </inkml:context>
    <inkml:brush xml:id="br0">
      <inkml:brushProperty name="width" value="0.1" units="cm"/>
      <inkml:brushProperty name="height" value="0.1" units="cm"/>
      <inkml:brushProperty name="ignorePressure" value="1"/>
    </inkml:brush>
  </inkml:definitions>
  <inkml:trace contextRef="#ctx0" brushRef="#br0">110 0,'0'3357,"0"-3364,0-1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7:58:10.806"/>
    </inkml:context>
    <inkml:brush xml:id="br0">
      <inkml:brushProperty name="width" value="0.1" units="cm"/>
      <inkml:brushProperty name="height" value="0.1" units="cm"/>
      <inkml:brushProperty name="ignorePressure" value="1"/>
    </inkml:brush>
  </inkml:definitions>
  <inkml:trace contextRef="#ctx0" brushRef="#br0">0 142,'21713'0,"-21693"0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24:53.293"/>
    </inkml:context>
    <inkml:brush xml:id="br0">
      <inkml:brushProperty name="width" value="0.1" units="cm"/>
      <inkml:brushProperty name="height" value="0.1" units="cm"/>
      <inkml:brushProperty name="ignorePressure" value="1"/>
    </inkml:brush>
  </inkml:definitions>
  <inkml:trace contextRef="#ctx0" brushRef="#br0">110 0,'0'3357,"0"-3364,0-1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24:53.294"/>
    </inkml:context>
    <inkml:brush xml:id="br0">
      <inkml:brushProperty name="width" value="0.1" units="cm"/>
      <inkml:brushProperty name="height" value="0.1" units="cm"/>
      <inkml:brushProperty name="ignorePressure" value="1"/>
    </inkml:brush>
  </inkml:definitions>
  <inkml:trace contextRef="#ctx0" brushRef="#br0">110 0,'0'3357,"0"-3364,0-1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37:29.250"/>
    </inkml:context>
    <inkml:brush xml:id="br0">
      <inkml:brushProperty name="width" value="0.1" units="cm"/>
      <inkml:brushProperty name="height" value="0.1" units="cm"/>
      <inkml:brushProperty name="ignorePressure" value="1"/>
    </inkml:brush>
  </inkml:definitions>
  <inkml:trace contextRef="#ctx0" brushRef="#br0">0 142,'15908'0,"-15893"0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37:29.251"/>
    </inkml:context>
    <inkml:brush xml:id="br0">
      <inkml:brushProperty name="width" value="0.1" units="cm"/>
      <inkml:brushProperty name="height" value="0.1" units="cm"/>
      <inkml:brushProperty name="ignorePressure" value="1"/>
    </inkml:brush>
  </inkml:definitions>
  <inkml:trace contextRef="#ctx0" brushRef="#br0">0 142,'15908'0,"-15893"0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37:29.252"/>
    </inkml:context>
    <inkml:brush xml:id="br0">
      <inkml:brushProperty name="width" value="0.1" units="cm"/>
      <inkml:brushProperty name="height" value="0.1" units="cm"/>
      <inkml:brushProperty name="ignorePressure" value="1"/>
    </inkml:brush>
  </inkml:definitions>
  <inkml:trace contextRef="#ctx0" brushRef="#br0">0 142,'15908'0,"-15893"0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37:29.253"/>
    </inkml:context>
    <inkml:brush xml:id="br0">
      <inkml:brushProperty name="width" value="0.1" units="cm"/>
      <inkml:brushProperty name="height" value="0.1" units="cm"/>
      <inkml:brushProperty name="ignorePressure" value="1"/>
    </inkml:brush>
  </inkml:definitions>
  <inkml:trace contextRef="#ctx0" brushRef="#br0">0 142,'15908'0,"-15893"0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37:29.255"/>
    </inkml:context>
    <inkml:brush xml:id="br0">
      <inkml:brushProperty name="width" value="0.1" units="cm"/>
      <inkml:brushProperty name="height" value="0.1" units="cm"/>
      <inkml:brushProperty name="ignorePressure" value="1"/>
    </inkml:brush>
  </inkml:definitions>
  <inkml:trace contextRef="#ctx0" brushRef="#br0">110 0,'0'3356,"0"-3362,0-2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37:29.256"/>
    </inkml:context>
    <inkml:brush xml:id="br0">
      <inkml:brushProperty name="width" value="0.1" units="cm"/>
      <inkml:brushProperty name="height" value="0.1" units="cm"/>
      <inkml:brushProperty name="ignorePressure" value="1"/>
    </inkml:brush>
  </inkml:definitions>
  <inkml:trace contextRef="#ctx0" brushRef="#br0">110 0,'0'3356,"0"-3362,0-2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37:29.257"/>
    </inkml:context>
    <inkml:brush xml:id="br0">
      <inkml:brushProperty name="width" value="0.1" units="cm"/>
      <inkml:brushProperty name="height" value="0.1" units="cm"/>
      <inkml:brushProperty name="ignorePressure" value="1"/>
    </inkml:brush>
  </inkml:definitions>
  <inkml:trace contextRef="#ctx0" brushRef="#br0">484 0,'-476'476,"469"-468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37:29.258"/>
    </inkml:context>
    <inkml:brush xml:id="br0">
      <inkml:brushProperty name="width" value="0.1" units="cm"/>
      <inkml:brushProperty name="height" value="0.1" units="cm"/>
      <inkml:brushProperty name="ignorePressure" value="1"/>
    </inkml:brush>
  </inkml:definitions>
  <inkml:trace contextRef="#ctx0" brushRef="#br0">1 0,'438'438,"-430"-430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7:59:07.193"/>
    </inkml:context>
    <inkml:brush xml:id="br0">
      <inkml:brushProperty name="width" value="0.1" units="cm"/>
      <inkml:brushProperty name="height" value="0.1" units="cm"/>
      <inkml:brushProperty name="ignorePressure" value="1"/>
    </inkml:brush>
  </inkml:definitions>
  <inkml:trace contextRef="#ctx0" brushRef="#br0">0 142,'21713'0,"-21693"0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37:29.259"/>
    </inkml:context>
    <inkml:brush xml:id="br0">
      <inkml:brushProperty name="width" value="0.1" units="cm"/>
      <inkml:brushProperty name="height" value="0.1" units="cm"/>
      <inkml:brushProperty name="ignorePressure" value="1"/>
    </inkml:brush>
  </inkml:definitions>
  <inkml:trace contextRef="#ctx0" brushRef="#br0">110 0,'0'3356,"0"-3362,0-2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37:29.260"/>
    </inkml:context>
    <inkml:brush xml:id="br0">
      <inkml:brushProperty name="width" value="0.1" units="cm"/>
      <inkml:brushProperty name="height" value="0.1" units="cm"/>
      <inkml:brushProperty name="ignorePressure" value="1"/>
    </inkml:brush>
  </inkml:definitions>
  <inkml:trace contextRef="#ctx0" brushRef="#br0">110 0,'0'3356,"0"-3363,0-1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10:37:29.261"/>
    </inkml:context>
    <inkml:brush xml:id="br0">
      <inkml:brushProperty name="width" value="0.1" units="cm"/>
      <inkml:brushProperty name="height" value="0.1" units="cm"/>
      <inkml:brushProperty name="ignorePressure" value="1"/>
    </inkml:brush>
  </inkml:definitions>
  <inkml:trace contextRef="#ctx0" brushRef="#br0">110 0,'0'3345,"0"-3352,0-1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7:59:19.667"/>
    </inkml:context>
    <inkml:brush xml:id="br0">
      <inkml:brushProperty name="width" value="0.1" units="cm"/>
      <inkml:brushProperty name="height" value="0.1" units="cm"/>
      <inkml:brushProperty name="ignorePressure" value="1"/>
    </inkml:brush>
  </inkml:definitions>
  <inkml:trace contextRef="#ctx0" brushRef="#br0">0 142,'21713'0,"-21693"0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7:59:25.421"/>
    </inkml:context>
    <inkml:brush xml:id="br0">
      <inkml:brushProperty name="width" value="0.1" units="cm"/>
      <inkml:brushProperty name="height" value="0.1" units="cm"/>
      <inkml:brushProperty name="ignorePressure" value="1"/>
    </inkml:brush>
  </inkml:definitions>
  <inkml:trace contextRef="#ctx0" brushRef="#br0">0 142,'21713'0,"-21693"0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7:59:31.029"/>
    </inkml:context>
    <inkml:brush xml:id="br0">
      <inkml:brushProperty name="width" value="0.1" units="cm"/>
      <inkml:brushProperty name="height" value="0.1" units="cm"/>
      <inkml:brushProperty name="ignorePressure" value="1"/>
    </inkml:brush>
  </inkml:definitions>
  <inkml:trace contextRef="#ctx0" brushRef="#br0">0 142,'21713'0,"-21693"0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8:00:24.708"/>
    </inkml:context>
    <inkml:brush xml:id="br0">
      <inkml:brushProperty name="width" value="0.1" units="cm"/>
      <inkml:brushProperty name="height" value="0.1" units="cm"/>
      <inkml:brushProperty name="ignorePressure" value="1"/>
    </inkml:brush>
  </inkml:definitions>
  <inkml:trace contextRef="#ctx0" brushRef="#br0">0 142,'19275'0,"-19257"0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6T08:05:51.926"/>
    </inkml:context>
    <inkml:brush xml:id="br0">
      <inkml:brushProperty name="width" value="0.1" units="cm"/>
      <inkml:brushProperty name="height" value="0.1" units="cm"/>
      <inkml:brushProperty name="ignorePressure" value="1"/>
    </inkml:brush>
  </inkml:definitions>
  <inkml:trace contextRef="#ctx0" brushRef="#br0">110 1,'0'5501,"0"-5512,0-2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8FB0E-1EDA-7D44-FD67-965E2B82B2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FE6DC6-496E-204D-5F6C-271198365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73EF1B-472C-BB47-0432-9202E19126FE}"/>
              </a:ext>
            </a:extLst>
          </p:cNvPr>
          <p:cNvSpPr>
            <a:spLocks noGrp="1"/>
          </p:cNvSpPr>
          <p:nvPr>
            <p:ph type="dt" sz="half" idx="10"/>
          </p:nvPr>
        </p:nvSpPr>
        <p:spPr/>
        <p:txBody>
          <a:bodyPr/>
          <a:lstStyle/>
          <a:p>
            <a:fld id="{5D278A7B-1264-488F-9AF1-58C4573F9493}" type="datetimeFigureOut">
              <a:rPr lang="en-IN" smtClean="0"/>
              <a:t>20-10-2023</a:t>
            </a:fld>
            <a:endParaRPr lang="en-IN"/>
          </a:p>
        </p:txBody>
      </p:sp>
      <p:sp>
        <p:nvSpPr>
          <p:cNvPr id="5" name="Footer Placeholder 4">
            <a:extLst>
              <a:ext uri="{FF2B5EF4-FFF2-40B4-BE49-F238E27FC236}">
                <a16:creationId xmlns:a16="http://schemas.microsoft.com/office/drawing/2014/main" id="{D2E9C7DC-16FF-A76D-B1DD-645F414610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4E34EC-F24B-92A1-23F7-6167FB83866A}"/>
              </a:ext>
            </a:extLst>
          </p:cNvPr>
          <p:cNvSpPr>
            <a:spLocks noGrp="1"/>
          </p:cNvSpPr>
          <p:nvPr>
            <p:ph type="sldNum" sz="quarter" idx="12"/>
          </p:nvPr>
        </p:nvSpPr>
        <p:spPr/>
        <p:txBody>
          <a:bodyPr/>
          <a:lstStyle/>
          <a:p>
            <a:fld id="{2DCCB442-5627-4A1A-839A-250CFBBBE6BB}" type="slidenum">
              <a:rPr lang="en-IN" smtClean="0"/>
              <a:t>‹#›</a:t>
            </a:fld>
            <a:endParaRPr lang="en-IN"/>
          </a:p>
        </p:txBody>
      </p:sp>
    </p:spTree>
    <p:extLst>
      <p:ext uri="{BB962C8B-B14F-4D97-AF65-F5344CB8AC3E}">
        <p14:creationId xmlns:p14="http://schemas.microsoft.com/office/powerpoint/2010/main" val="2317787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EA0A-4DB3-BC7C-E390-AE3AFDA7DD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29FC95-E1E4-779C-303F-A2477BB399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15CB3-0E37-E3C8-C754-01339A8C55CB}"/>
              </a:ext>
            </a:extLst>
          </p:cNvPr>
          <p:cNvSpPr>
            <a:spLocks noGrp="1"/>
          </p:cNvSpPr>
          <p:nvPr>
            <p:ph type="dt" sz="half" idx="10"/>
          </p:nvPr>
        </p:nvSpPr>
        <p:spPr/>
        <p:txBody>
          <a:bodyPr/>
          <a:lstStyle/>
          <a:p>
            <a:fld id="{5D278A7B-1264-488F-9AF1-58C4573F9493}" type="datetimeFigureOut">
              <a:rPr lang="en-IN" smtClean="0"/>
              <a:t>20-10-2023</a:t>
            </a:fld>
            <a:endParaRPr lang="en-IN"/>
          </a:p>
        </p:txBody>
      </p:sp>
      <p:sp>
        <p:nvSpPr>
          <p:cNvPr id="5" name="Footer Placeholder 4">
            <a:extLst>
              <a:ext uri="{FF2B5EF4-FFF2-40B4-BE49-F238E27FC236}">
                <a16:creationId xmlns:a16="http://schemas.microsoft.com/office/drawing/2014/main" id="{975EDFE8-5F0A-A7FB-0696-9305C9A396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ABC3A-812B-C6BB-78FA-4278B7DF65A4}"/>
              </a:ext>
            </a:extLst>
          </p:cNvPr>
          <p:cNvSpPr>
            <a:spLocks noGrp="1"/>
          </p:cNvSpPr>
          <p:nvPr>
            <p:ph type="sldNum" sz="quarter" idx="12"/>
          </p:nvPr>
        </p:nvSpPr>
        <p:spPr/>
        <p:txBody>
          <a:bodyPr/>
          <a:lstStyle/>
          <a:p>
            <a:fld id="{2DCCB442-5627-4A1A-839A-250CFBBBE6BB}" type="slidenum">
              <a:rPr lang="en-IN" smtClean="0"/>
              <a:t>‹#›</a:t>
            </a:fld>
            <a:endParaRPr lang="en-IN"/>
          </a:p>
        </p:txBody>
      </p:sp>
    </p:spTree>
    <p:extLst>
      <p:ext uri="{BB962C8B-B14F-4D97-AF65-F5344CB8AC3E}">
        <p14:creationId xmlns:p14="http://schemas.microsoft.com/office/powerpoint/2010/main" val="199356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2EE58-72E3-65AB-7D59-02399A869E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0AD076-5E11-93C2-CB06-10AA13DA4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975F16-BD55-D69A-8978-77EEF575B555}"/>
              </a:ext>
            </a:extLst>
          </p:cNvPr>
          <p:cNvSpPr>
            <a:spLocks noGrp="1"/>
          </p:cNvSpPr>
          <p:nvPr>
            <p:ph type="dt" sz="half" idx="10"/>
          </p:nvPr>
        </p:nvSpPr>
        <p:spPr/>
        <p:txBody>
          <a:bodyPr/>
          <a:lstStyle/>
          <a:p>
            <a:fld id="{5D278A7B-1264-488F-9AF1-58C4573F9493}" type="datetimeFigureOut">
              <a:rPr lang="en-IN" smtClean="0"/>
              <a:t>20-10-2023</a:t>
            </a:fld>
            <a:endParaRPr lang="en-IN"/>
          </a:p>
        </p:txBody>
      </p:sp>
      <p:sp>
        <p:nvSpPr>
          <p:cNvPr id="5" name="Footer Placeholder 4">
            <a:extLst>
              <a:ext uri="{FF2B5EF4-FFF2-40B4-BE49-F238E27FC236}">
                <a16:creationId xmlns:a16="http://schemas.microsoft.com/office/drawing/2014/main" id="{38032C51-A94E-5AC7-69E0-97F320EE1D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6552BC-62E5-C301-7EC6-DC1D220846D1}"/>
              </a:ext>
            </a:extLst>
          </p:cNvPr>
          <p:cNvSpPr>
            <a:spLocks noGrp="1"/>
          </p:cNvSpPr>
          <p:nvPr>
            <p:ph type="sldNum" sz="quarter" idx="12"/>
          </p:nvPr>
        </p:nvSpPr>
        <p:spPr/>
        <p:txBody>
          <a:bodyPr/>
          <a:lstStyle/>
          <a:p>
            <a:fld id="{2DCCB442-5627-4A1A-839A-250CFBBBE6BB}" type="slidenum">
              <a:rPr lang="en-IN" smtClean="0"/>
              <a:t>‹#›</a:t>
            </a:fld>
            <a:endParaRPr lang="en-IN"/>
          </a:p>
        </p:txBody>
      </p:sp>
    </p:spTree>
    <p:extLst>
      <p:ext uri="{BB962C8B-B14F-4D97-AF65-F5344CB8AC3E}">
        <p14:creationId xmlns:p14="http://schemas.microsoft.com/office/powerpoint/2010/main" val="180480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9D19-575F-F61C-839E-6359BBE75D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4EDDAF-86BA-A8D4-2393-C2F3D7F55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C6542B-2699-1243-A03F-8B47EE753F2C}"/>
              </a:ext>
            </a:extLst>
          </p:cNvPr>
          <p:cNvSpPr>
            <a:spLocks noGrp="1"/>
          </p:cNvSpPr>
          <p:nvPr>
            <p:ph type="dt" sz="half" idx="10"/>
          </p:nvPr>
        </p:nvSpPr>
        <p:spPr/>
        <p:txBody>
          <a:bodyPr/>
          <a:lstStyle/>
          <a:p>
            <a:fld id="{5D278A7B-1264-488F-9AF1-58C4573F9493}" type="datetimeFigureOut">
              <a:rPr lang="en-IN" smtClean="0"/>
              <a:t>20-10-2023</a:t>
            </a:fld>
            <a:endParaRPr lang="en-IN"/>
          </a:p>
        </p:txBody>
      </p:sp>
      <p:sp>
        <p:nvSpPr>
          <p:cNvPr id="5" name="Footer Placeholder 4">
            <a:extLst>
              <a:ext uri="{FF2B5EF4-FFF2-40B4-BE49-F238E27FC236}">
                <a16:creationId xmlns:a16="http://schemas.microsoft.com/office/drawing/2014/main" id="{FF7C9F48-DE7F-CE4C-5503-76C9FD2E1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AAE6DA-C853-7F75-AB9B-5430F1D08698}"/>
              </a:ext>
            </a:extLst>
          </p:cNvPr>
          <p:cNvSpPr>
            <a:spLocks noGrp="1"/>
          </p:cNvSpPr>
          <p:nvPr>
            <p:ph type="sldNum" sz="quarter" idx="12"/>
          </p:nvPr>
        </p:nvSpPr>
        <p:spPr/>
        <p:txBody>
          <a:bodyPr/>
          <a:lstStyle/>
          <a:p>
            <a:fld id="{2DCCB442-5627-4A1A-839A-250CFBBBE6BB}" type="slidenum">
              <a:rPr lang="en-IN" smtClean="0"/>
              <a:t>‹#›</a:t>
            </a:fld>
            <a:endParaRPr lang="en-IN"/>
          </a:p>
        </p:txBody>
      </p:sp>
    </p:spTree>
    <p:extLst>
      <p:ext uri="{BB962C8B-B14F-4D97-AF65-F5344CB8AC3E}">
        <p14:creationId xmlns:p14="http://schemas.microsoft.com/office/powerpoint/2010/main" val="418569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ED7D-724A-BD28-1DA4-36E0F5E0B0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F9B805-7EE8-9C12-A4AC-CB24020AB5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C47DD2-9071-2C52-E37E-26DE9FA48059}"/>
              </a:ext>
            </a:extLst>
          </p:cNvPr>
          <p:cNvSpPr>
            <a:spLocks noGrp="1"/>
          </p:cNvSpPr>
          <p:nvPr>
            <p:ph type="dt" sz="half" idx="10"/>
          </p:nvPr>
        </p:nvSpPr>
        <p:spPr/>
        <p:txBody>
          <a:bodyPr/>
          <a:lstStyle/>
          <a:p>
            <a:fld id="{5D278A7B-1264-488F-9AF1-58C4573F9493}" type="datetimeFigureOut">
              <a:rPr lang="en-IN" smtClean="0"/>
              <a:t>20-10-2023</a:t>
            </a:fld>
            <a:endParaRPr lang="en-IN"/>
          </a:p>
        </p:txBody>
      </p:sp>
      <p:sp>
        <p:nvSpPr>
          <p:cNvPr id="5" name="Footer Placeholder 4">
            <a:extLst>
              <a:ext uri="{FF2B5EF4-FFF2-40B4-BE49-F238E27FC236}">
                <a16:creationId xmlns:a16="http://schemas.microsoft.com/office/drawing/2014/main" id="{4372D71B-D7F9-6C8A-9C2E-C6CAC935C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C163BD-B592-E54C-690C-06938FB38D5C}"/>
              </a:ext>
            </a:extLst>
          </p:cNvPr>
          <p:cNvSpPr>
            <a:spLocks noGrp="1"/>
          </p:cNvSpPr>
          <p:nvPr>
            <p:ph type="sldNum" sz="quarter" idx="12"/>
          </p:nvPr>
        </p:nvSpPr>
        <p:spPr/>
        <p:txBody>
          <a:bodyPr/>
          <a:lstStyle/>
          <a:p>
            <a:fld id="{2DCCB442-5627-4A1A-839A-250CFBBBE6BB}" type="slidenum">
              <a:rPr lang="en-IN" smtClean="0"/>
              <a:t>‹#›</a:t>
            </a:fld>
            <a:endParaRPr lang="en-IN"/>
          </a:p>
        </p:txBody>
      </p:sp>
    </p:spTree>
    <p:extLst>
      <p:ext uri="{BB962C8B-B14F-4D97-AF65-F5344CB8AC3E}">
        <p14:creationId xmlns:p14="http://schemas.microsoft.com/office/powerpoint/2010/main" val="262874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D28B-CDB8-592A-AD39-FE112A3165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706B13-A3D6-AEAB-317C-ADAB2E662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FBDA26-310E-7CE1-818C-E483744722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D96348-8FFD-2C7C-2B48-5522EC7CDC36}"/>
              </a:ext>
            </a:extLst>
          </p:cNvPr>
          <p:cNvSpPr>
            <a:spLocks noGrp="1"/>
          </p:cNvSpPr>
          <p:nvPr>
            <p:ph type="dt" sz="half" idx="10"/>
          </p:nvPr>
        </p:nvSpPr>
        <p:spPr/>
        <p:txBody>
          <a:bodyPr/>
          <a:lstStyle/>
          <a:p>
            <a:fld id="{5D278A7B-1264-488F-9AF1-58C4573F9493}" type="datetimeFigureOut">
              <a:rPr lang="en-IN" smtClean="0"/>
              <a:t>20-10-2023</a:t>
            </a:fld>
            <a:endParaRPr lang="en-IN"/>
          </a:p>
        </p:txBody>
      </p:sp>
      <p:sp>
        <p:nvSpPr>
          <p:cNvPr id="6" name="Footer Placeholder 5">
            <a:extLst>
              <a:ext uri="{FF2B5EF4-FFF2-40B4-BE49-F238E27FC236}">
                <a16:creationId xmlns:a16="http://schemas.microsoft.com/office/drawing/2014/main" id="{1BED1F67-55D4-5F88-718D-5EB80DA091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AFD75F-7043-D162-9729-3CD30132CA97}"/>
              </a:ext>
            </a:extLst>
          </p:cNvPr>
          <p:cNvSpPr>
            <a:spLocks noGrp="1"/>
          </p:cNvSpPr>
          <p:nvPr>
            <p:ph type="sldNum" sz="quarter" idx="12"/>
          </p:nvPr>
        </p:nvSpPr>
        <p:spPr/>
        <p:txBody>
          <a:bodyPr/>
          <a:lstStyle/>
          <a:p>
            <a:fld id="{2DCCB442-5627-4A1A-839A-250CFBBBE6BB}" type="slidenum">
              <a:rPr lang="en-IN" smtClean="0"/>
              <a:t>‹#›</a:t>
            </a:fld>
            <a:endParaRPr lang="en-IN"/>
          </a:p>
        </p:txBody>
      </p:sp>
    </p:spTree>
    <p:extLst>
      <p:ext uri="{BB962C8B-B14F-4D97-AF65-F5344CB8AC3E}">
        <p14:creationId xmlns:p14="http://schemas.microsoft.com/office/powerpoint/2010/main" val="147318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1714-B295-7AFF-04E7-6104A0BDFB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2ED5B8-1AAE-FCD3-9A3D-EB28C5E9D1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7AC540-9742-E832-38F9-C323BF9C80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FAE013-A94F-0170-1209-BE476D0A7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67A051-C894-B786-A1FA-6A9E54DDF3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2D52D0-CCD9-AB70-8101-70748D1D5B5B}"/>
              </a:ext>
            </a:extLst>
          </p:cNvPr>
          <p:cNvSpPr>
            <a:spLocks noGrp="1"/>
          </p:cNvSpPr>
          <p:nvPr>
            <p:ph type="dt" sz="half" idx="10"/>
          </p:nvPr>
        </p:nvSpPr>
        <p:spPr/>
        <p:txBody>
          <a:bodyPr/>
          <a:lstStyle/>
          <a:p>
            <a:fld id="{5D278A7B-1264-488F-9AF1-58C4573F9493}" type="datetimeFigureOut">
              <a:rPr lang="en-IN" smtClean="0"/>
              <a:t>20-10-2023</a:t>
            </a:fld>
            <a:endParaRPr lang="en-IN"/>
          </a:p>
        </p:txBody>
      </p:sp>
      <p:sp>
        <p:nvSpPr>
          <p:cNvPr id="8" name="Footer Placeholder 7">
            <a:extLst>
              <a:ext uri="{FF2B5EF4-FFF2-40B4-BE49-F238E27FC236}">
                <a16:creationId xmlns:a16="http://schemas.microsoft.com/office/drawing/2014/main" id="{ADE15E6E-E5C0-16B7-D90E-57210DBDA6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5C677B-E4D7-C35F-B7A4-275F4432BA2C}"/>
              </a:ext>
            </a:extLst>
          </p:cNvPr>
          <p:cNvSpPr>
            <a:spLocks noGrp="1"/>
          </p:cNvSpPr>
          <p:nvPr>
            <p:ph type="sldNum" sz="quarter" idx="12"/>
          </p:nvPr>
        </p:nvSpPr>
        <p:spPr/>
        <p:txBody>
          <a:bodyPr/>
          <a:lstStyle/>
          <a:p>
            <a:fld id="{2DCCB442-5627-4A1A-839A-250CFBBBE6BB}" type="slidenum">
              <a:rPr lang="en-IN" smtClean="0"/>
              <a:t>‹#›</a:t>
            </a:fld>
            <a:endParaRPr lang="en-IN"/>
          </a:p>
        </p:txBody>
      </p:sp>
    </p:spTree>
    <p:extLst>
      <p:ext uri="{BB962C8B-B14F-4D97-AF65-F5344CB8AC3E}">
        <p14:creationId xmlns:p14="http://schemas.microsoft.com/office/powerpoint/2010/main" val="298914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75C1-A518-5AE0-26C9-72E81246E7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CF346D-C5F4-6D71-6227-A1D3CAA27FD0}"/>
              </a:ext>
            </a:extLst>
          </p:cNvPr>
          <p:cNvSpPr>
            <a:spLocks noGrp="1"/>
          </p:cNvSpPr>
          <p:nvPr>
            <p:ph type="dt" sz="half" idx="10"/>
          </p:nvPr>
        </p:nvSpPr>
        <p:spPr/>
        <p:txBody>
          <a:bodyPr/>
          <a:lstStyle/>
          <a:p>
            <a:fld id="{5D278A7B-1264-488F-9AF1-58C4573F9493}" type="datetimeFigureOut">
              <a:rPr lang="en-IN" smtClean="0"/>
              <a:t>20-10-2023</a:t>
            </a:fld>
            <a:endParaRPr lang="en-IN"/>
          </a:p>
        </p:txBody>
      </p:sp>
      <p:sp>
        <p:nvSpPr>
          <p:cNvPr id="4" name="Footer Placeholder 3">
            <a:extLst>
              <a:ext uri="{FF2B5EF4-FFF2-40B4-BE49-F238E27FC236}">
                <a16:creationId xmlns:a16="http://schemas.microsoft.com/office/drawing/2014/main" id="{E9CC5391-F779-01B6-F131-D5EE09AC29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1FCAC3-3CE8-5006-C8CB-8434242F7A73}"/>
              </a:ext>
            </a:extLst>
          </p:cNvPr>
          <p:cNvSpPr>
            <a:spLocks noGrp="1"/>
          </p:cNvSpPr>
          <p:nvPr>
            <p:ph type="sldNum" sz="quarter" idx="12"/>
          </p:nvPr>
        </p:nvSpPr>
        <p:spPr/>
        <p:txBody>
          <a:bodyPr/>
          <a:lstStyle/>
          <a:p>
            <a:fld id="{2DCCB442-5627-4A1A-839A-250CFBBBE6BB}" type="slidenum">
              <a:rPr lang="en-IN" smtClean="0"/>
              <a:t>‹#›</a:t>
            </a:fld>
            <a:endParaRPr lang="en-IN"/>
          </a:p>
        </p:txBody>
      </p:sp>
    </p:spTree>
    <p:extLst>
      <p:ext uri="{BB962C8B-B14F-4D97-AF65-F5344CB8AC3E}">
        <p14:creationId xmlns:p14="http://schemas.microsoft.com/office/powerpoint/2010/main" val="328601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6C1B6A-47A0-CA17-70D9-8E47431B8FBC}"/>
              </a:ext>
            </a:extLst>
          </p:cNvPr>
          <p:cNvSpPr>
            <a:spLocks noGrp="1"/>
          </p:cNvSpPr>
          <p:nvPr>
            <p:ph type="dt" sz="half" idx="10"/>
          </p:nvPr>
        </p:nvSpPr>
        <p:spPr/>
        <p:txBody>
          <a:bodyPr/>
          <a:lstStyle/>
          <a:p>
            <a:fld id="{5D278A7B-1264-488F-9AF1-58C4573F9493}" type="datetimeFigureOut">
              <a:rPr lang="en-IN" smtClean="0"/>
              <a:t>20-10-2023</a:t>
            </a:fld>
            <a:endParaRPr lang="en-IN"/>
          </a:p>
        </p:txBody>
      </p:sp>
      <p:sp>
        <p:nvSpPr>
          <p:cNvPr id="3" name="Footer Placeholder 2">
            <a:extLst>
              <a:ext uri="{FF2B5EF4-FFF2-40B4-BE49-F238E27FC236}">
                <a16:creationId xmlns:a16="http://schemas.microsoft.com/office/drawing/2014/main" id="{D71F8F22-249D-BBDF-E0D5-D8A52A29F4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9795C1-0358-23F8-33C9-1E101C43DF14}"/>
              </a:ext>
            </a:extLst>
          </p:cNvPr>
          <p:cNvSpPr>
            <a:spLocks noGrp="1"/>
          </p:cNvSpPr>
          <p:nvPr>
            <p:ph type="sldNum" sz="quarter" idx="12"/>
          </p:nvPr>
        </p:nvSpPr>
        <p:spPr/>
        <p:txBody>
          <a:bodyPr/>
          <a:lstStyle/>
          <a:p>
            <a:fld id="{2DCCB442-5627-4A1A-839A-250CFBBBE6BB}" type="slidenum">
              <a:rPr lang="en-IN" smtClean="0"/>
              <a:t>‹#›</a:t>
            </a:fld>
            <a:endParaRPr lang="en-IN"/>
          </a:p>
        </p:txBody>
      </p:sp>
    </p:spTree>
    <p:extLst>
      <p:ext uri="{BB962C8B-B14F-4D97-AF65-F5344CB8AC3E}">
        <p14:creationId xmlns:p14="http://schemas.microsoft.com/office/powerpoint/2010/main" val="335803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C822-19F8-96E2-5E5B-DEB686938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C65572-0848-3502-6B3B-67F8AA81A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ABDC3D-A15B-3960-2214-5BB95E358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22E83-521A-E736-D59F-CEB135B49C30}"/>
              </a:ext>
            </a:extLst>
          </p:cNvPr>
          <p:cNvSpPr>
            <a:spLocks noGrp="1"/>
          </p:cNvSpPr>
          <p:nvPr>
            <p:ph type="dt" sz="half" idx="10"/>
          </p:nvPr>
        </p:nvSpPr>
        <p:spPr/>
        <p:txBody>
          <a:bodyPr/>
          <a:lstStyle/>
          <a:p>
            <a:fld id="{5D278A7B-1264-488F-9AF1-58C4573F9493}" type="datetimeFigureOut">
              <a:rPr lang="en-IN" smtClean="0"/>
              <a:t>20-10-2023</a:t>
            </a:fld>
            <a:endParaRPr lang="en-IN"/>
          </a:p>
        </p:txBody>
      </p:sp>
      <p:sp>
        <p:nvSpPr>
          <p:cNvPr id="6" name="Footer Placeholder 5">
            <a:extLst>
              <a:ext uri="{FF2B5EF4-FFF2-40B4-BE49-F238E27FC236}">
                <a16:creationId xmlns:a16="http://schemas.microsoft.com/office/drawing/2014/main" id="{D6A3FF56-95F5-E74B-1BE5-05F0621864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DB8B1E-5663-B734-9DD4-690E94CEF569}"/>
              </a:ext>
            </a:extLst>
          </p:cNvPr>
          <p:cNvSpPr>
            <a:spLocks noGrp="1"/>
          </p:cNvSpPr>
          <p:nvPr>
            <p:ph type="sldNum" sz="quarter" idx="12"/>
          </p:nvPr>
        </p:nvSpPr>
        <p:spPr/>
        <p:txBody>
          <a:bodyPr/>
          <a:lstStyle/>
          <a:p>
            <a:fld id="{2DCCB442-5627-4A1A-839A-250CFBBBE6BB}" type="slidenum">
              <a:rPr lang="en-IN" smtClean="0"/>
              <a:t>‹#›</a:t>
            </a:fld>
            <a:endParaRPr lang="en-IN"/>
          </a:p>
        </p:txBody>
      </p:sp>
    </p:spTree>
    <p:extLst>
      <p:ext uri="{BB962C8B-B14F-4D97-AF65-F5344CB8AC3E}">
        <p14:creationId xmlns:p14="http://schemas.microsoft.com/office/powerpoint/2010/main" val="204821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260D-90FB-3A86-97A2-ABF24199C9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B0D2AD-2070-EB90-E227-AE4E72CBD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AAA34D-8768-DEA8-F2AF-288B8CA14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BE8F2-686C-9F4C-FE6B-4A6B3FBAE577}"/>
              </a:ext>
            </a:extLst>
          </p:cNvPr>
          <p:cNvSpPr>
            <a:spLocks noGrp="1"/>
          </p:cNvSpPr>
          <p:nvPr>
            <p:ph type="dt" sz="half" idx="10"/>
          </p:nvPr>
        </p:nvSpPr>
        <p:spPr/>
        <p:txBody>
          <a:bodyPr/>
          <a:lstStyle/>
          <a:p>
            <a:fld id="{5D278A7B-1264-488F-9AF1-58C4573F9493}" type="datetimeFigureOut">
              <a:rPr lang="en-IN" smtClean="0"/>
              <a:t>20-10-2023</a:t>
            </a:fld>
            <a:endParaRPr lang="en-IN"/>
          </a:p>
        </p:txBody>
      </p:sp>
      <p:sp>
        <p:nvSpPr>
          <p:cNvPr id="6" name="Footer Placeholder 5">
            <a:extLst>
              <a:ext uri="{FF2B5EF4-FFF2-40B4-BE49-F238E27FC236}">
                <a16:creationId xmlns:a16="http://schemas.microsoft.com/office/drawing/2014/main" id="{9B69D346-7DAB-F57D-1A10-90C2B2EC8A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E7E8A8-C10F-D3B3-F366-2E824F5B01F2}"/>
              </a:ext>
            </a:extLst>
          </p:cNvPr>
          <p:cNvSpPr>
            <a:spLocks noGrp="1"/>
          </p:cNvSpPr>
          <p:nvPr>
            <p:ph type="sldNum" sz="quarter" idx="12"/>
          </p:nvPr>
        </p:nvSpPr>
        <p:spPr/>
        <p:txBody>
          <a:bodyPr/>
          <a:lstStyle/>
          <a:p>
            <a:fld id="{2DCCB442-5627-4A1A-839A-250CFBBBE6BB}" type="slidenum">
              <a:rPr lang="en-IN" smtClean="0"/>
              <a:t>‹#›</a:t>
            </a:fld>
            <a:endParaRPr lang="en-IN"/>
          </a:p>
        </p:txBody>
      </p:sp>
    </p:spTree>
    <p:extLst>
      <p:ext uri="{BB962C8B-B14F-4D97-AF65-F5344CB8AC3E}">
        <p14:creationId xmlns:p14="http://schemas.microsoft.com/office/powerpoint/2010/main" val="1606625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2961C-5C62-9FE8-F98B-798D4EE9F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A9992A-5EF8-6EE6-E685-92A6CF745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CD88BD-A2E1-702E-294A-4338A4AE92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78A7B-1264-488F-9AF1-58C4573F9493}" type="datetimeFigureOut">
              <a:rPr lang="en-IN" smtClean="0"/>
              <a:t>20-10-2023</a:t>
            </a:fld>
            <a:endParaRPr lang="en-IN"/>
          </a:p>
        </p:txBody>
      </p:sp>
      <p:sp>
        <p:nvSpPr>
          <p:cNvPr id="5" name="Footer Placeholder 4">
            <a:extLst>
              <a:ext uri="{FF2B5EF4-FFF2-40B4-BE49-F238E27FC236}">
                <a16:creationId xmlns:a16="http://schemas.microsoft.com/office/drawing/2014/main" id="{7741E026-F8E0-64F0-2874-044179364F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703FDD-EE7F-682C-892B-D258CA462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CB442-5627-4A1A-839A-250CFBBBE6BB}" type="slidenum">
              <a:rPr lang="en-IN" smtClean="0"/>
              <a:t>‹#›</a:t>
            </a:fld>
            <a:endParaRPr lang="en-IN"/>
          </a:p>
        </p:txBody>
      </p:sp>
    </p:spTree>
    <p:extLst>
      <p:ext uri="{BB962C8B-B14F-4D97-AF65-F5344CB8AC3E}">
        <p14:creationId xmlns:p14="http://schemas.microsoft.com/office/powerpoint/2010/main" val="2072277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customXml" Target="../ink/ink11.xml"/><Relationship Id="rId18" Type="http://schemas.openxmlformats.org/officeDocument/2006/relationships/customXml" Target="../ink/ink16.xml"/><Relationship Id="rId26" Type="http://schemas.openxmlformats.org/officeDocument/2006/relationships/customXml" Target="../ink/ink22.xml"/><Relationship Id="rId3" Type="http://schemas.openxmlformats.org/officeDocument/2006/relationships/image" Target="../media/image5.png"/><Relationship Id="rId21" Type="http://schemas.openxmlformats.org/officeDocument/2006/relationships/customXml" Target="../ink/ink19.xml"/><Relationship Id="rId7" Type="http://schemas.openxmlformats.org/officeDocument/2006/relationships/customXml" Target="../ink/ink7.xml"/><Relationship Id="rId12" Type="http://schemas.openxmlformats.org/officeDocument/2006/relationships/customXml" Target="../ink/ink10.xml"/><Relationship Id="rId17" Type="http://schemas.openxmlformats.org/officeDocument/2006/relationships/customXml" Target="../ink/ink15.xml"/><Relationship Id="rId25" Type="http://schemas.openxmlformats.org/officeDocument/2006/relationships/customXml" Target="../ink/ink21.xml"/><Relationship Id="rId2" Type="http://schemas.openxmlformats.org/officeDocument/2006/relationships/customXml" Target="../ink/ink3.xml"/><Relationship Id="rId16" Type="http://schemas.openxmlformats.org/officeDocument/2006/relationships/customXml" Target="../ink/ink14.xml"/><Relationship Id="rId20" Type="http://schemas.openxmlformats.org/officeDocument/2006/relationships/customXml" Target="../ink/ink18.xml"/><Relationship Id="rId1" Type="http://schemas.openxmlformats.org/officeDocument/2006/relationships/slideLayout" Target="../slideLayouts/slideLayout1.xml"/><Relationship Id="rId6" Type="http://schemas.openxmlformats.org/officeDocument/2006/relationships/customXml" Target="../ink/ink6.xml"/><Relationship Id="rId11" Type="http://schemas.openxmlformats.org/officeDocument/2006/relationships/image" Target="../media/image7.png"/><Relationship Id="rId24" Type="http://schemas.openxmlformats.org/officeDocument/2006/relationships/image" Target="../media/image9.png"/><Relationship Id="rId5" Type="http://schemas.openxmlformats.org/officeDocument/2006/relationships/customXml" Target="../ink/ink5.xml"/><Relationship Id="rId15" Type="http://schemas.openxmlformats.org/officeDocument/2006/relationships/customXml" Target="../ink/ink13.xml"/><Relationship Id="rId23" Type="http://schemas.openxmlformats.org/officeDocument/2006/relationships/customXml" Target="../ink/ink20.xml"/><Relationship Id="rId10" Type="http://schemas.openxmlformats.org/officeDocument/2006/relationships/customXml" Target="../ink/ink9.xml"/><Relationship Id="rId19" Type="http://schemas.openxmlformats.org/officeDocument/2006/relationships/customXml" Target="../ink/ink17.xml"/><Relationship Id="rId4" Type="http://schemas.openxmlformats.org/officeDocument/2006/relationships/customXml" Target="../ink/ink4.xml"/><Relationship Id="rId9" Type="http://schemas.openxmlformats.org/officeDocument/2006/relationships/image" Target="../media/image6.png"/><Relationship Id="rId14" Type="http://schemas.openxmlformats.org/officeDocument/2006/relationships/customXml" Target="../ink/ink12.xml"/><Relationship Id="rId22" Type="http://schemas.openxmlformats.org/officeDocument/2006/relationships/image" Target="../media/image8.png"/><Relationship Id="rId27" Type="http://schemas.openxmlformats.org/officeDocument/2006/relationships/customXml" Target="../ink/ink23.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customXml" Target="../ink/ink32.xml"/><Relationship Id="rId18" Type="http://schemas.openxmlformats.org/officeDocument/2006/relationships/customXml" Target="../ink/ink37.xml"/><Relationship Id="rId26" Type="http://schemas.openxmlformats.org/officeDocument/2006/relationships/image" Target="../media/image21.png"/><Relationship Id="rId3" Type="http://schemas.openxmlformats.org/officeDocument/2006/relationships/image" Target="../media/image16.png"/><Relationship Id="rId21" Type="http://schemas.openxmlformats.org/officeDocument/2006/relationships/customXml" Target="../ink/ink39.xml"/><Relationship Id="rId7" Type="http://schemas.openxmlformats.org/officeDocument/2006/relationships/customXml" Target="../ink/ink28.xml"/><Relationship Id="rId12" Type="http://schemas.openxmlformats.org/officeDocument/2006/relationships/customXml" Target="../ink/ink31.xml"/><Relationship Id="rId17" Type="http://schemas.openxmlformats.org/officeDocument/2006/relationships/customXml" Target="../ink/ink36.xml"/><Relationship Id="rId25" Type="http://schemas.openxmlformats.org/officeDocument/2006/relationships/customXml" Target="../ink/ink42.xml"/><Relationship Id="rId2" Type="http://schemas.openxmlformats.org/officeDocument/2006/relationships/customXml" Target="../ink/ink24.xml"/><Relationship Id="rId16" Type="http://schemas.openxmlformats.org/officeDocument/2006/relationships/customXml" Target="../ink/ink35.xml"/><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customXml" Target="../ink/ink30.xml"/><Relationship Id="rId24" Type="http://schemas.openxmlformats.org/officeDocument/2006/relationships/customXml" Target="../ink/ink41.xml"/><Relationship Id="rId5" Type="http://schemas.openxmlformats.org/officeDocument/2006/relationships/customXml" Target="../ink/ink26.xml"/><Relationship Id="rId15" Type="http://schemas.openxmlformats.org/officeDocument/2006/relationships/customXml" Target="../ink/ink34.xml"/><Relationship Id="rId23" Type="http://schemas.openxmlformats.org/officeDocument/2006/relationships/customXml" Target="../ink/ink40.xml"/><Relationship Id="rId10" Type="http://schemas.openxmlformats.org/officeDocument/2006/relationships/image" Target="../media/image18.png"/><Relationship Id="rId19" Type="http://schemas.openxmlformats.org/officeDocument/2006/relationships/customXml" Target="../ink/ink38.xml"/><Relationship Id="rId4" Type="http://schemas.openxmlformats.org/officeDocument/2006/relationships/customXml" Target="../ink/ink25.xml"/><Relationship Id="rId9" Type="http://schemas.openxmlformats.org/officeDocument/2006/relationships/customXml" Target="../ink/ink29.xml"/><Relationship Id="rId14" Type="http://schemas.openxmlformats.org/officeDocument/2006/relationships/customXml" Target="../ink/ink33.xml"/><Relationship Id="rId22"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67A3E4-081A-B100-12A0-2BA6ED4C03FE}"/>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b="1" i="0" u="none" strike="noStrike" kern="1200">
                <a:solidFill>
                  <a:srgbClr val="FFFFFF"/>
                </a:solidFill>
                <a:effectLst/>
                <a:latin typeface="+mj-lt"/>
                <a:ea typeface="+mj-ea"/>
                <a:cs typeface="+mj-cs"/>
              </a:rPr>
              <a:t>Dissecting BFT Consensus: In Trusted Components we Trust!</a:t>
            </a:r>
            <a:endParaRPr lang="en-US" sz="4800" kern="1200">
              <a:solidFill>
                <a:srgbClr val="FFFFFF"/>
              </a:solidFill>
              <a:latin typeface="+mj-lt"/>
              <a:ea typeface="+mj-ea"/>
              <a:cs typeface="+mj-cs"/>
            </a:endParaRPr>
          </a:p>
        </p:txBody>
      </p:sp>
      <p:sp>
        <p:nvSpPr>
          <p:cNvPr id="3" name="TextBox 2">
            <a:extLst>
              <a:ext uri="{FF2B5EF4-FFF2-40B4-BE49-F238E27FC236}">
                <a16:creationId xmlns:a16="http://schemas.microsoft.com/office/drawing/2014/main" id="{3ADB5FA5-9920-7C43-9633-9411A90300A9}"/>
              </a:ext>
            </a:extLst>
          </p:cNvPr>
          <p:cNvSpPr txBox="1"/>
          <p:nvPr/>
        </p:nvSpPr>
        <p:spPr>
          <a:xfrm>
            <a:off x="1499419" y="4670322"/>
            <a:ext cx="97978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400">
                <a:ea typeface="Calibri"/>
                <a:cs typeface="Calibri"/>
              </a:rPr>
              <a:t>Presented by Tarun Tiwari, Akshit Parmar, Devashree Kataria, Sofiya Shaikh</a:t>
            </a:r>
          </a:p>
        </p:txBody>
      </p:sp>
    </p:spTree>
    <p:extLst>
      <p:ext uri="{BB962C8B-B14F-4D97-AF65-F5344CB8AC3E}">
        <p14:creationId xmlns:p14="http://schemas.microsoft.com/office/powerpoint/2010/main" val="142298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8" name="Rectangle 103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DDAC7-8172-FD1F-C160-7CCE85C1AA83}"/>
              </a:ext>
            </a:extLst>
          </p:cNvPr>
          <p:cNvSpPr>
            <a:spLocks noGrp="1"/>
          </p:cNvSpPr>
          <p:nvPr>
            <p:ph type="title"/>
          </p:nvPr>
        </p:nvSpPr>
        <p:spPr>
          <a:xfrm>
            <a:off x="714510" y="856227"/>
            <a:ext cx="11308193" cy="395514"/>
          </a:xfrm>
        </p:spPr>
        <p:txBody>
          <a:bodyPr vert="horz" lIns="91440" tIns="45720" rIns="91440" bIns="45720" rtlCol="0" anchor="ctr">
            <a:noAutofit/>
          </a:bodyPr>
          <a:lstStyle/>
          <a:p>
            <a:r>
              <a:rPr lang="en-US" sz="2000">
                <a:solidFill>
                  <a:srgbClr val="FFFFFF"/>
                </a:solidFill>
                <a:ea typeface="+mj-lt"/>
                <a:cs typeface="+mj-lt"/>
              </a:rPr>
              <a:t>Disruption in service in </a:t>
            </a:r>
            <a:r>
              <a:rPr lang="en-US" sz="2000" err="1">
                <a:solidFill>
                  <a:srgbClr val="FFFFFF"/>
                </a:solidFill>
                <a:ea typeface="+mj-lt"/>
                <a:cs typeface="+mj-lt"/>
              </a:rPr>
              <a:t>MinBFT</a:t>
            </a:r>
            <a:r>
              <a:rPr lang="en-US" sz="2000">
                <a:solidFill>
                  <a:srgbClr val="FFFFFF"/>
                </a:solidFill>
                <a:ea typeface="+mj-lt"/>
                <a:cs typeface="+mj-lt"/>
              </a:rPr>
              <a:t> protocol due to weak quorums in comparison to the </a:t>
            </a:r>
            <a:r>
              <a:rPr lang="en-US" sz="2000" err="1">
                <a:solidFill>
                  <a:srgbClr val="FFFFFF"/>
                </a:solidFill>
                <a:ea typeface="+mj-lt"/>
                <a:cs typeface="+mj-lt"/>
              </a:rPr>
              <a:t>Pbft</a:t>
            </a:r>
            <a:r>
              <a:rPr lang="en-US" sz="2000">
                <a:solidFill>
                  <a:srgbClr val="FFFFFF"/>
                </a:solidFill>
                <a:ea typeface="+mj-lt"/>
                <a:cs typeface="+mj-lt"/>
              </a:rPr>
              <a:t> protocol</a:t>
            </a:r>
            <a:endParaRPr lang="en-US" sz="2000">
              <a:cs typeface="Calibri Light"/>
            </a:endParaRPr>
          </a:p>
          <a:p>
            <a:pPr>
              <a:spcAft>
                <a:spcPts val="0"/>
              </a:spcAft>
            </a:pPr>
            <a:endParaRPr lang="en-US" sz="4000">
              <a:solidFill>
                <a:srgbClr val="FFFFFF"/>
              </a:solidFill>
              <a:cs typeface="Calibri Light"/>
            </a:endParaRPr>
          </a:p>
        </p:txBody>
      </p:sp>
      <p:pic>
        <p:nvPicPr>
          <p:cNvPr id="1031" name="Picture 7">
            <a:extLst>
              <a:ext uri="{FF2B5EF4-FFF2-40B4-BE49-F238E27FC236}">
                <a16:creationId xmlns:a16="http://schemas.microsoft.com/office/drawing/2014/main" id="{0449F20F-6586-46EC-696A-F2E9FBACA3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576447"/>
            <a:ext cx="7367917" cy="2928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B49B90-FB42-5AF1-2A0B-0ADAF3D02D79}"/>
              </a:ext>
            </a:extLst>
          </p:cNvPr>
          <p:cNvSpPr txBox="1"/>
          <p:nvPr/>
        </p:nvSpPr>
        <p:spPr>
          <a:xfrm>
            <a:off x="7907803" y="2260018"/>
            <a:ext cx="3744311" cy="1200329"/>
          </a:xfrm>
          <a:prstGeom prst="rect">
            <a:avLst/>
          </a:prstGeom>
          <a:noFill/>
        </p:spPr>
        <p:txBody>
          <a:bodyPr wrap="square" rtlCol="0">
            <a:spAutoFit/>
          </a:bodyPr>
          <a:lstStyle/>
          <a:p>
            <a:pPr>
              <a:buFont typeface="Arial"/>
            </a:pPr>
            <a:r>
              <a:rPr lang="en-US" sz="1800" dirty="0">
                <a:ea typeface="+mn-lt"/>
                <a:cs typeface="+mn-lt"/>
              </a:rPr>
              <a:t>Protocols can be modified, but at an additional cost involving techniques like checkpointing, added latency, or broadcasting.</a:t>
            </a:r>
            <a:endParaRPr lang="en-US" sz="1800" dirty="0"/>
          </a:p>
        </p:txBody>
      </p:sp>
      <p:pic>
        <p:nvPicPr>
          <p:cNvPr id="6" name="Picture 5">
            <a:extLst>
              <a:ext uri="{FF2B5EF4-FFF2-40B4-BE49-F238E27FC236}">
                <a16:creationId xmlns:a16="http://schemas.microsoft.com/office/drawing/2014/main" id="{C0396BA6-56FC-E620-8A19-DA2B28DCA773}"/>
              </a:ext>
            </a:extLst>
          </p:cNvPr>
          <p:cNvPicPr>
            <a:picLocks noChangeAspect="1"/>
          </p:cNvPicPr>
          <p:nvPr/>
        </p:nvPicPr>
        <p:blipFill>
          <a:blip r:embed="rId3"/>
          <a:stretch>
            <a:fillRect/>
          </a:stretch>
        </p:blipFill>
        <p:spPr>
          <a:xfrm>
            <a:off x="326463" y="4695580"/>
            <a:ext cx="6521146" cy="2161434"/>
          </a:xfrm>
          <a:prstGeom prst="rect">
            <a:avLst/>
          </a:prstGeom>
        </p:spPr>
      </p:pic>
    </p:spTree>
    <p:extLst>
      <p:ext uri="{BB962C8B-B14F-4D97-AF65-F5344CB8AC3E}">
        <p14:creationId xmlns:p14="http://schemas.microsoft.com/office/powerpoint/2010/main" val="11956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Rectangle 8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9C530-D1F3-1457-24A4-20B5E5F1D9A3}"/>
              </a:ext>
            </a:extLst>
          </p:cNvPr>
          <p:cNvSpPr>
            <a:spLocks noGrp="1"/>
          </p:cNvSpPr>
          <p:nvPr>
            <p:ph type="title"/>
          </p:nvPr>
        </p:nvSpPr>
        <p:spPr>
          <a:xfrm>
            <a:off x="466722" y="586855"/>
            <a:ext cx="3201366" cy="3387497"/>
          </a:xfrm>
        </p:spPr>
        <p:txBody>
          <a:bodyPr anchor="b">
            <a:normAutofit/>
          </a:bodyPr>
          <a:lstStyle/>
          <a:p>
            <a:pPr algn="r" rtl="0">
              <a:spcBef>
                <a:spcPts val="0"/>
              </a:spcBef>
              <a:spcAft>
                <a:spcPts val="0"/>
              </a:spcAft>
            </a:pPr>
            <a:r>
              <a:rPr lang="en-IN" sz="4000" b="0" i="0" u="none" strike="noStrike">
                <a:solidFill>
                  <a:srgbClr val="FFFFFF"/>
                </a:solidFill>
                <a:effectLst/>
                <a:latin typeface="Arial" panose="020B0604020202020204" pitchFamily="34" charset="0"/>
              </a:rPr>
              <a:t>Data Persistence</a:t>
            </a:r>
            <a:endParaRPr lang="en-IN" sz="4000">
              <a:solidFill>
                <a:srgbClr val="FFFFFF"/>
              </a:solidFill>
            </a:endParaRPr>
          </a:p>
        </p:txBody>
      </p:sp>
      <p:sp>
        <p:nvSpPr>
          <p:cNvPr id="29" name="Content Placeholder 28">
            <a:extLst>
              <a:ext uri="{FF2B5EF4-FFF2-40B4-BE49-F238E27FC236}">
                <a16:creationId xmlns:a16="http://schemas.microsoft.com/office/drawing/2014/main" id="{C871F561-477A-A13D-95FE-60FE36C1E609}"/>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b="1">
                <a:latin typeface="Arial"/>
                <a:cs typeface="Arial"/>
              </a:rPr>
              <a:t>       Necessity of Persistent State:</a:t>
            </a:r>
            <a:endParaRPr lang="en-US" sz="2000">
              <a:latin typeface="Calibri"/>
              <a:cs typeface="Calibri"/>
            </a:endParaRPr>
          </a:p>
          <a:p>
            <a:pPr lvl="1"/>
            <a:r>
              <a:rPr lang="en-US" sz="2000">
                <a:latin typeface="Arial"/>
                <a:cs typeface="Arial"/>
              </a:rPr>
              <a:t>Trust-based BFT protocols rely on persistent state in trusted hardware to ensure safety.</a:t>
            </a:r>
            <a:endParaRPr lang="en-US" sz="2000"/>
          </a:p>
          <a:p>
            <a:pPr lvl="1"/>
            <a:r>
              <a:rPr lang="en-US" sz="2000">
                <a:latin typeface="Arial"/>
                <a:cs typeface="Arial"/>
              </a:rPr>
              <a:t>Popular platforms like Intel SGX face vulnerabilities like power failures and rollbacks.</a:t>
            </a:r>
            <a:endParaRPr lang="en-US" sz="2000"/>
          </a:p>
          <a:p>
            <a:pPr lvl="1"/>
            <a:endParaRPr lang="en-US" sz="2000" b="1">
              <a:latin typeface="Arial"/>
              <a:cs typeface="Arial"/>
            </a:endParaRPr>
          </a:p>
          <a:p>
            <a:pPr marL="457200" lvl="1" indent="0">
              <a:buNone/>
            </a:pPr>
            <a:r>
              <a:rPr lang="en-US" sz="2000" b="1">
                <a:latin typeface="Arial"/>
                <a:cs typeface="Arial"/>
              </a:rPr>
              <a:t>Safety Violation Example (MinBFT):</a:t>
            </a:r>
            <a:endParaRPr lang="en-US" sz="2000">
              <a:cs typeface="Calibri" panose="020F0502020204030204"/>
            </a:endParaRPr>
          </a:p>
          <a:p>
            <a:pPr lvl="1"/>
            <a:r>
              <a:rPr lang="en-US" sz="2000">
                <a:latin typeface="Arial"/>
                <a:cs typeface="Arial"/>
              </a:rPr>
              <a:t>Illustrative scenario: Byzantine primary (</a:t>
            </a:r>
            <a:r>
              <a:rPr lang="en-US" sz="2000" i="1">
                <a:latin typeface="Arial"/>
                <a:cs typeface="Arial"/>
              </a:rPr>
              <a:t>p</a:t>
            </a:r>
            <a:r>
              <a:rPr lang="en-US" sz="2000">
                <a:latin typeface="Arial"/>
                <a:cs typeface="Arial"/>
              </a:rPr>
              <a:t>) initiates transactions (𝑇, 𝑇′) and rolls back its trusted component's state.</a:t>
            </a:r>
            <a:endParaRPr lang="en-US" sz="2000"/>
          </a:p>
          <a:p>
            <a:pPr lvl="1"/>
            <a:r>
              <a:rPr lang="en-US" sz="2000">
                <a:latin typeface="Arial"/>
                <a:cs typeface="Arial"/>
              </a:rPr>
              <a:t>Result: Conflicting transactions executed at the same sequence number (𝑇 and 𝑇′).</a:t>
            </a:r>
            <a:endParaRPr lang="en-US" sz="2000"/>
          </a:p>
          <a:p>
            <a:pPr lvl="1"/>
            <a:r>
              <a:rPr lang="en-US" sz="2000">
                <a:latin typeface="Arial"/>
                <a:cs typeface="Arial"/>
              </a:rPr>
              <a:t>Safety compromised as replicas execute different transactions at the same sequence number.</a:t>
            </a:r>
            <a:endParaRPr lang="en-US" sz="2000" b="1">
              <a:latin typeface="Arial"/>
              <a:cs typeface="Arial"/>
            </a:endParaRPr>
          </a:p>
          <a:p>
            <a:pPr marL="457200" lvl="1" indent="0">
              <a:buNone/>
            </a:pPr>
            <a:br>
              <a:rPr lang="en-US" sz="2000" b="1">
                <a:latin typeface="Arial"/>
                <a:cs typeface="Arial"/>
              </a:rPr>
            </a:br>
            <a:endParaRPr lang="en-US" sz="2000" b="1">
              <a:latin typeface="Arial"/>
              <a:cs typeface="Arial"/>
            </a:endParaRPr>
          </a:p>
          <a:p>
            <a:pPr>
              <a:spcBef>
                <a:spcPts val="0"/>
              </a:spcBef>
            </a:pPr>
            <a:endParaRPr lang="en-US" sz="2000" b="1">
              <a:latin typeface="Arial"/>
              <a:cs typeface="Arial"/>
            </a:endParaRPr>
          </a:p>
        </p:txBody>
      </p:sp>
    </p:spTree>
    <p:extLst>
      <p:ext uri="{BB962C8B-B14F-4D97-AF65-F5344CB8AC3E}">
        <p14:creationId xmlns:p14="http://schemas.microsoft.com/office/powerpoint/2010/main" val="4201783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65FC3-2733-07D8-9617-9A5682344CE1}"/>
              </a:ext>
            </a:extLst>
          </p:cNvPr>
          <p:cNvSpPr>
            <a:spLocks noGrp="1"/>
          </p:cNvSpPr>
          <p:nvPr>
            <p:ph type="title"/>
          </p:nvPr>
        </p:nvSpPr>
        <p:spPr>
          <a:xfrm>
            <a:off x="1371599" y="294538"/>
            <a:ext cx="9895951" cy="1033669"/>
          </a:xfrm>
        </p:spPr>
        <p:txBody>
          <a:bodyPr>
            <a:normAutofit/>
          </a:bodyPr>
          <a:lstStyle/>
          <a:p>
            <a:pPr>
              <a:spcBef>
                <a:spcPts val="0"/>
              </a:spcBef>
            </a:pPr>
            <a:r>
              <a:rPr lang="en-IN" sz="4000">
                <a:solidFill>
                  <a:srgbClr val="FFFFFF"/>
                </a:solidFill>
                <a:latin typeface="Arial"/>
                <a:cs typeface="Arial"/>
              </a:rPr>
              <a:t>Enforces Sequential Order</a:t>
            </a:r>
          </a:p>
        </p:txBody>
      </p:sp>
      <p:sp>
        <p:nvSpPr>
          <p:cNvPr id="43" name="Content Placeholder 42">
            <a:extLst>
              <a:ext uri="{FF2B5EF4-FFF2-40B4-BE49-F238E27FC236}">
                <a16:creationId xmlns:a16="http://schemas.microsoft.com/office/drawing/2014/main" id="{8F653035-F339-1953-B7B5-251AD4397D5A}"/>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2000" b="1">
                <a:latin typeface="Arial"/>
                <a:cs typeface="Arial"/>
              </a:rPr>
              <a:t>        Lack of Parallelism in Trust-BFT Protocols:</a:t>
            </a:r>
            <a:endParaRPr lang="en-US" sz="2000">
              <a:cs typeface="Calibri" panose="020F0502020204030204"/>
            </a:endParaRPr>
          </a:p>
          <a:p>
            <a:pPr lvl="1"/>
            <a:r>
              <a:rPr lang="en-US" sz="2000">
                <a:latin typeface="Arial"/>
                <a:cs typeface="Arial"/>
              </a:rPr>
              <a:t>Trust-BFT protocols are inherently sequential.</a:t>
            </a:r>
            <a:endParaRPr lang="en-US" sz="2000">
              <a:cs typeface="Calibri"/>
            </a:endParaRPr>
          </a:p>
          <a:p>
            <a:pPr lvl="1"/>
            <a:r>
              <a:rPr lang="en-US" sz="2000">
                <a:latin typeface="Arial"/>
                <a:cs typeface="Arial"/>
              </a:rPr>
              <a:t>They process client requests one at a time and lack parallel consensus invocations.</a:t>
            </a:r>
            <a:endParaRPr lang="en-US" sz="2000">
              <a:cs typeface="Calibri"/>
            </a:endParaRPr>
          </a:p>
          <a:p>
            <a:pPr lvl="1"/>
            <a:r>
              <a:rPr lang="en-US" sz="2000">
                <a:latin typeface="Arial"/>
                <a:cs typeface="Arial"/>
              </a:rPr>
              <a:t>Pipelining helps, but it doesn't address the core problem.</a:t>
            </a:r>
            <a:endParaRPr lang="en-US" sz="2000">
              <a:cs typeface="Calibri"/>
            </a:endParaRPr>
          </a:p>
          <a:p>
            <a:pPr lvl="1"/>
            <a:r>
              <a:rPr lang="en-US" sz="2000">
                <a:latin typeface="Arial"/>
                <a:cs typeface="Arial"/>
              </a:rPr>
              <a:t>In contrast, traditional BFT protocols are parallel and have throughput bound by system resources.</a:t>
            </a:r>
            <a:endParaRPr lang="en-US" sz="2000">
              <a:latin typeface="Calibri" panose="020F0502020204030204"/>
              <a:cs typeface="Calibri" panose="020F0502020204030204"/>
            </a:endParaRPr>
          </a:p>
          <a:p>
            <a:pPr marL="457200" lvl="1" indent="0">
              <a:buNone/>
            </a:pPr>
            <a:r>
              <a:rPr lang="en-US" sz="2000" b="1">
                <a:latin typeface="Arial"/>
                <a:cs typeface="Arial"/>
              </a:rPr>
              <a:t>Example: Running Two Consensus Instances in Parallel (MinBFT):</a:t>
            </a:r>
            <a:endParaRPr lang="en-US" sz="2000">
              <a:cs typeface="Calibri" panose="020F0502020204030204"/>
            </a:endParaRPr>
          </a:p>
          <a:p>
            <a:pPr lvl="1"/>
            <a:r>
              <a:rPr lang="en-US" sz="2000">
                <a:latin typeface="Arial"/>
                <a:cs typeface="Arial"/>
              </a:rPr>
              <a:t>Assume parallel execution of transactions Ti and Tj (i&lt;j).</a:t>
            </a:r>
            <a:endParaRPr lang="en-US" sz="2000">
              <a:cs typeface="Calibri"/>
            </a:endParaRPr>
          </a:p>
          <a:p>
            <a:pPr lvl="1"/>
            <a:r>
              <a:rPr lang="en-US" sz="2000">
                <a:latin typeface="Arial"/>
                <a:cs typeface="Arial"/>
              </a:rPr>
              <a:t>Replica </a:t>
            </a:r>
            <a:r>
              <a:rPr lang="en-US" sz="2000" i="1">
                <a:latin typeface="Arial"/>
                <a:cs typeface="Arial"/>
              </a:rPr>
              <a:t>r</a:t>
            </a:r>
            <a:r>
              <a:rPr lang="en-US" sz="2000">
                <a:latin typeface="Arial"/>
                <a:cs typeface="Arial"/>
              </a:rPr>
              <a:t> receives Tj before Ti and updates its state.</a:t>
            </a:r>
            <a:endParaRPr lang="en-US" sz="2000">
              <a:cs typeface="Calibri"/>
            </a:endParaRPr>
          </a:p>
          <a:p>
            <a:pPr lvl="1"/>
            <a:r>
              <a:rPr lang="en-US" sz="2000">
                <a:latin typeface="Arial"/>
                <a:cs typeface="Arial"/>
              </a:rPr>
              <a:t>When Ti arrives, </a:t>
            </a:r>
            <a:r>
              <a:rPr lang="en-US" sz="2000" i="1">
                <a:latin typeface="Arial"/>
                <a:cs typeface="Arial"/>
              </a:rPr>
              <a:t>r</a:t>
            </a:r>
            <a:r>
              <a:rPr lang="en-US" sz="2000">
                <a:latin typeface="Arial"/>
                <a:cs typeface="Arial"/>
              </a:rPr>
              <a:t> can't process it, stalling progress.</a:t>
            </a:r>
            <a:endParaRPr lang="en-US" sz="2000">
              <a:cs typeface="Calibri"/>
            </a:endParaRPr>
          </a:p>
          <a:p>
            <a:pPr>
              <a:spcBef>
                <a:spcPts val="0"/>
              </a:spcBef>
            </a:pPr>
            <a:endParaRPr lang="en-US" sz="2000"/>
          </a:p>
        </p:txBody>
      </p:sp>
    </p:spTree>
    <p:extLst>
      <p:ext uri="{BB962C8B-B14F-4D97-AF65-F5344CB8AC3E}">
        <p14:creationId xmlns:p14="http://schemas.microsoft.com/office/powerpoint/2010/main" val="3390635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5A1593-A862-6834-C873-6A4CB2F8A664}"/>
              </a:ext>
            </a:extLst>
          </p:cNvPr>
          <p:cNvSpPr>
            <a:spLocks noGrp="1"/>
          </p:cNvSpPr>
          <p:nvPr>
            <p:ph type="title"/>
          </p:nvPr>
        </p:nvSpPr>
        <p:spPr>
          <a:xfrm>
            <a:off x="466722" y="586855"/>
            <a:ext cx="3201366" cy="3387497"/>
          </a:xfrm>
        </p:spPr>
        <p:txBody>
          <a:bodyPr anchor="b">
            <a:normAutofit/>
          </a:bodyPr>
          <a:lstStyle/>
          <a:p>
            <a:pPr algn="r"/>
            <a:r>
              <a:rPr lang="en-US" sz="4000" err="1">
                <a:solidFill>
                  <a:srgbClr val="FFFFFF"/>
                </a:solidFill>
                <a:cs typeface="Calibri Light"/>
              </a:rPr>
              <a:t>FlexiTrust</a:t>
            </a:r>
            <a:br>
              <a:rPr lang="en-US" sz="4000">
                <a:solidFill>
                  <a:srgbClr val="FFFFFF"/>
                </a:solidFill>
                <a:cs typeface="Calibri Light"/>
              </a:rPr>
            </a:br>
            <a:r>
              <a:rPr lang="en-US" sz="4000">
                <a:solidFill>
                  <a:srgbClr val="FFFFFF"/>
                </a:solidFill>
                <a:cs typeface="Calibri Light"/>
              </a:rPr>
              <a:t>Claims and Properties</a:t>
            </a:r>
            <a:endParaRPr lang="en-US" sz="4000">
              <a:solidFill>
                <a:srgbClr val="FFFFFF"/>
              </a:solidFill>
            </a:endParaRPr>
          </a:p>
        </p:txBody>
      </p:sp>
      <p:sp>
        <p:nvSpPr>
          <p:cNvPr id="3" name="Content Placeholder 2">
            <a:extLst>
              <a:ext uri="{FF2B5EF4-FFF2-40B4-BE49-F238E27FC236}">
                <a16:creationId xmlns:a16="http://schemas.microsoft.com/office/drawing/2014/main" id="{CC3D6057-3A7B-1BFB-D5EA-EC741D802A2C}"/>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cs typeface="Calibri"/>
              </a:rPr>
              <a:t>Claim:</a:t>
            </a:r>
          </a:p>
          <a:p>
            <a:r>
              <a:rPr lang="en-US" sz="2000">
                <a:cs typeface="Calibri"/>
              </a:rPr>
              <a:t>2f+1 is not enough </a:t>
            </a:r>
            <a:endParaRPr lang="en-US"/>
          </a:p>
          <a:p>
            <a:r>
              <a:rPr lang="en-US" sz="2000">
                <a:cs typeface="Calibri"/>
              </a:rPr>
              <a:t>Trusted Components are still beneficial for BFT</a:t>
            </a:r>
          </a:p>
          <a:p>
            <a:endParaRPr lang="en-US" sz="2000">
              <a:cs typeface="Calibri"/>
            </a:endParaRPr>
          </a:p>
          <a:p>
            <a:pPr marL="0" indent="0">
              <a:buNone/>
            </a:pPr>
            <a:r>
              <a:rPr lang="en-US" sz="2000">
                <a:cs typeface="Calibri"/>
              </a:rPr>
              <a:t>Properties:</a:t>
            </a:r>
          </a:p>
          <a:p>
            <a:r>
              <a:rPr lang="en-US" sz="2000">
                <a:cs typeface="Calibri"/>
              </a:rPr>
              <a:t>Parallel Consensus</a:t>
            </a:r>
          </a:p>
          <a:p>
            <a:r>
              <a:rPr lang="en-US" sz="2000">
                <a:cs typeface="Calibri"/>
              </a:rPr>
              <a:t>Minimal Trusted Component Use</a:t>
            </a:r>
          </a:p>
          <a:p>
            <a:r>
              <a:rPr lang="en-US" sz="2000">
                <a:cs typeface="Calibri"/>
              </a:rPr>
              <a:t>No Trusted Logging</a:t>
            </a:r>
          </a:p>
        </p:txBody>
      </p:sp>
    </p:spTree>
    <p:extLst>
      <p:ext uri="{BB962C8B-B14F-4D97-AF65-F5344CB8AC3E}">
        <p14:creationId xmlns:p14="http://schemas.microsoft.com/office/powerpoint/2010/main" val="3877770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E184CA-475A-34EC-9FB1-3393C9DB432E}"/>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Designing </a:t>
            </a:r>
            <a:r>
              <a:rPr lang="en-US" sz="4000" err="1">
                <a:solidFill>
                  <a:srgbClr val="FFFFFF"/>
                </a:solidFill>
                <a:cs typeface="Calibri Light"/>
              </a:rPr>
              <a:t>FlexiTrust</a:t>
            </a:r>
            <a:endParaRPr lang="en-US" sz="4000" err="1">
              <a:solidFill>
                <a:srgbClr val="FFFFFF"/>
              </a:solidFill>
            </a:endParaRPr>
          </a:p>
        </p:txBody>
      </p:sp>
      <p:graphicFrame>
        <p:nvGraphicFramePr>
          <p:cNvPr id="58" name="Content Placeholder 2">
            <a:extLst>
              <a:ext uri="{FF2B5EF4-FFF2-40B4-BE49-F238E27FC236}">
                <a16:creationId xmlns:a16="http://schemas.microsoft.com/office/drawing/2014/main" id="{6093D257-0D18-EBC8-B85C-9267C0C2BF54}"/>
              </a:ext>
            </a:extLst>
          </p:cNvPr>
          <p:cNvGraphicFramePr>
            <a:graphicFrameLocks noGrp="1"/>
          </p:cNvGraphicFramePr>
          <p:nvPr>
            <p:ph idx="1"/>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2274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2F39C-822C-032A-7FF5-690E25A22AD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Append Function</a:t>
            </a:r>
            <a:endParaRPr lang="en-US" sz="4000">
              <a:solidFill>
                <a:srgbClr val="FFFFFF"/>
              </a:solidFill>
            </a:endParaRPr>
          </a:p>
        </p:txBody>
      </p:sp>
      <p:sp>
        <p:nvSpPr>
          <p:cNvPr id="3" name="Content Placeholder 2">
            <a:extLst>
              <a:ext uri="{FF2B5EF4-FFF2-40B4-BE49-F238E27FC236}">
                <a16:creationId xmlns:a16="http://schemas.microsoft.com/office/drawing/2014/main" id="{CE4AC383-3D93-31B9-BB6D-4059B0B24674}"/>
              </a:ext>
            </a:extLst>
          </p:cNvPr>
          <p:cNvSpPr>
            <a:spLocks noGrp="1"/>
          </p:cNvSpPr>
          <p:nvPr>
            <p:ph idx="1"/>
          </p:nvPr>
        </p:nvSpPr>
        <p:spPr>
          <a:xfrm>
            <a:off x="4810259" y="649480"/>
            <a:ext cx="6555347" cy="5546047"/>
          </a:xfrm>
        </p:spPr>
        <p:txBody>
          <a:bodyPr anchor="ctr">
            <a:normAutofit/>
          </a:bodyPr>
          <a:lstStyle/>
          <a:p>
            <a:r>
              <a:rPr lang="en-US" sz="1700" b="1">
                <a:ea typeface="+mn-lt"/>
                <a:cs typeface="+mn-lt"/>
              </a:rPr>
              <a:t>AppendF(𝑞, 𝑥)</a:t>
            </a:r>
            <a:r>
              <a:rPr lang="en-US" sz="1700">
                <a:ea typeface="+mn-lt"/>
                <a:cs typeface="+mn-lt"/>
              </a:rPr>
              <a:t>: This function is used to associate a specific message 𝑥 with a counter value 𝑘, which is the 𝑞-th counter of a trusted component (tr). The modification entails incrementing the counter value 𝑘 by one to 𝑘 + 1 and binding it to message 𝑥. An attestation ⟨Attest(𝑞, 𝑘, 𝑥)⟩tr is generated as proof of this binding.</a:t>
            </a:r>
            <a:endParaRPr lang="en-US" sz="1700">
              <a:cs typeface="Calibri"/>
            </a:endParaRPr>
          </a:p>
          <a:p>
            <a:r>
              <a:rPr lang="en-US" sz="1700" b="1">
                <a:ea typeface="+mn-lt"/>
                <a:cs typeface="+mn-lt"/>
              </a:rPr>
              <a:t>Purpose</a:t>
            </a:r>
            <a:r>
              <a:rPr lang="en-US" sz="1700">
                <a:ea typeface="+mn-lt"/>
                <a:cs typeface="+mn-lt"/>
              </a:rPr>
              <a:t>: The reason for this modification is to efficiently support parallel consensus instances. While the system allows multiple transactions to be ordered in parallel, the execution of these transactions must still follow a sequence number order to maintain correctness.</a:t>
            </a:r>
            <a:endParaRPr lang="en-US" sz="1700"/>
          </a:p>
          <a:p>
            <a:r>
              <a:rPr lang="en-US" sz="1700" b="1">
                <a:ea typeface="+mn-lt"/>
                <a:cs typeface="+mn-lt"/>
              </a:rPr>
              <a:t>Rationale</a:t>
            </a:r>
            <a:r>
              <a:rPr lang="en-US" sz="1700">
                <a:ea typeface="+mn-lt"/>
                <a:cs typeface="+mn-lt"/>
              </a:rPr>
              <a:t>: The existing "Append" functionality allows a Byzantine replica to disrupt the system's progress in two ways: by stalling the system or by issuing a sequence number that is far into the future. This can exhaust the defined range of sequence numbers. When this happens, honest replicas are forced to trigger view changes to fill the gap with "no-op" operations. These "no-op" operations are essentially dummy transactions that fill the gap in the sequence, preventing Byzantine replicas from exploiting it.</a:t>
            </a:r>
            <a:endParaRPr lang="en-US" sz="1700"/>
          </a:p>
        </p:txBody>
      </p:sp>
    </p:spTree>
    <p:extLst>
      <p:ext uri="{BB962C8B-B14F-4D97-AF65-F5344CB8AC3E}">
        <p14:creationId xmlns:p14="http://schemas.microsoft.com/office/powerpoint/2010/main" val="3098625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BCF06-9D7E-50D8-065E-F031CFB3A306}"/>
              </a:ext>
            </a:extLst>
          </p:cNvPr>
          <p:cNvSpPr>
            <a:spLocks noGrp="1"/>
          </p:cNvSpPr>
          <p:nvPr>
            <p:ph type="title"/>
          </p:nvPr>
        </p:nvSpPr>
        <p:spPr>
          <a:xfrm>
            <a:off x="2019300" y="538956"/>
            <a:ext cx="8985250" cy="1118394"/>
          </a:xfrm>
        </p:spPr>
        <p:txBody>
          <a:bodyPr anchor="t">
            <a:normAutofit/>
          </a:bodyPr>
          <a:lstStyle/>
          <a:p>
            <a:r>
              <a:rPr lang="en-US" sz="4000">
                <a:cs typeface="Calibri Light"/>
              </a:rPr>
              <a:t>Create Function</a:t>
            </a:r>
            <a:endParaRPr lang="en-US" sz="4000"/>
          </a:p>
        </p:txBody>
      </p:sp>
      <p:pic>
        <p:nvPicPr>
          <p:cNvPr id="35" name="Graphic 34" descr="Diploma">
            <a:extLst>
              <a:ext uri="{FF2B5EF4-FFF2-40B4-BE49-F238E27FC236}">
                <a16:creationId xmlns:a16="http://schemas.microsoft.com/office/drawing/2014/main" id="{E2134532-2031-741C-9700-FD1BC99CBD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6" name="Content Placeholder 2">
            <a:extLst>
              <a:ext uri="{FF2B5EF4-FFF2-40B4-BE49-F238E27FC236}">
                <a16:creationId xmlns:a16="http://schemas.microsoft.com/office/drawing/2014/main" id="{09889DE8-4D30-12CA-8AAF-7B565E1FEE5F}"/>
              </a:ext>
            </a:extLst>
          </p:cNvPr>
          <p:cNvSpPr>
            <a:spLocks noGrp="1"/>
          </p:cNvSpPr>
          <p:nvPr>
            <p:ph idx="1"/>
          </p:nvPr>
        </p:nvSpPr>
        <p:spPr>
          <a:xfrm>
            <a:off x="1009650" y="1847849"/>
            <a:ext cx="9994900" cy="4254501"/>
          </a:xfrm>
        </p:spPr>
        <p:txBody>
          <a:bodyPr vert="horz" lIns="91440" tIns="45720" rIns="91440" bIns="45720" rtlCol="0" anchor="t">
            <a:normAutofit/>
          </a:bodyPr>
          <a:lstStyle/>
          <a:p>
            <a:r>
              <a:rPr lang="en-US" sz="2000" b="1">
                <a:ea typeface="+mn-lt"/>
                <a:cs typeface="+mn-lt"/>
              </a:rPr>
              <a:t>Create(𝑘)</a:t>
            </a:r>
            <a:r>
              <a:rPr lang="en-US" sz="2000">
                <a:ea typeface="+mn-lt"/>
                <a:cs typeface="+mn-lt"/>
              </a:rPr>
              <a:t>: This function is designed to create a new counter with an identifier 𝑞 and an initial counter value 𝑘. It is essential that no previous counter has the same identifier 𝑞. The function also returns an attestation ⟨Attest(𝑞, 𝑘)⟩tr as proof of the creation of this new counter.</a:t>
            </a:r>
            <a:endParaRPr lang="en-US" sz="2000">
              <a:cs typeface="Calibri" panose="020F0502020204030204"/>
            </a:endParaRPr>
          </a:p>
          <a:p>
            <a:endParaRPr lang="en-US" sz="2000">
              <a:ea typeface="+mn-lt"/>
              <a:cs typeface="+mn-lt"/>
            </a:endParaRPr>
          </a:p>
          <a:p>
            <a:r>
              <a:rPr lang="en-US" sz="2000" b="1">
                <a:ea typeface="+mn-lt"/>
                <a:cs typeface="+mn-lt"/>
              </a:rPr>
              <a:t>Purpose</a:t>
            </a:r>
            <a:r>
              <a:rPr lang="en-US" sz="2000">
                <a:ea typeface="+mn-lt"/>
                <a:cs typeface="+mn-lt"/>
              </a:rPr>
              <a:t>: The "Create" function is used to establish new counters. It plays a crucial role in allowing the new primary (after a view change) to restart consensus on previously proposed requests.</a:t>
            </a:r>
            <a:endParaRPr lang="en-US" sz="2000"/>
          </a:p>
          <a:p>
            <a:endParaRPr lang="en-US" sz="2000">
              <a:ea typeface="+mn-lt"/>
              <a:cs typeface="+mn-lt"/>
            </a:endParaRPr>
          </a:p>
          <a:p>
            <a:r>
              <a:rPr lang="en-US" sz="2000" b="1">
                <a:ea typeface="+mn-lt"/>
                <a:cs typeface="+mn-lt"/>
              </a:rPr>
              <a:t>Certificate for New Counters</a:t>
            </a:r>
            <a:r>
              <a:rPr lang="en-US" sz="2000">
                <a:ea typeface="+mn-lt"/>
                <a:cs typeface="+mn-lt"/>
              </a:rPr>
              <a:t>: For each new counter created by a replica, a certificate (attestation) is required to prove the counter's newness. This certificate ensures that the counter is genuinely new and not a duplicate of any existing counter.</a:t>
            </a:r>
            <a:endParaRPr lang="en-US" sz="2000"/>
          </a:p>
          <a:p>
            <a:endParaRPr lang="en-US" sz="2000">
              <a:cs typeface="Calibri"/>
            </a:endParaRPr>
          </a:p>
        </p:txBody>
      </p:sp>
    </p:spTree>
    <p:extLst>
      <p:ext uri="{BB962C8B-B14F-4D97-AF65-F5344CB8AC3E}">
        <p14:creationId xmlns:p14="http://schemas.microsoft.com/office/powerpoint/2010/main" val="1916602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Rectangle 2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5D2EB-C3CE-924E-8834-8D502AE51260}"/>
              </a:ext>
            </a:extLst>
          </p:cNvPr>
          <p:cNvSpPr>
            <a:spLocks noGrp="1"/>
          </p:cNvSpPr>
          <p:nvPr>
            <p:ph type="title"/>
          </p:nvPr>
        </p:nvSpPr>
        <p:spPr>
          <a:xfrm>
            <a:off x="699714" y="353160"/>
            <a:ext cx="7091300" cy="898581"/>
          </a:xfrm>
          <a:prstGeom prst="ellipse">
            <a:avLst/>
          </a:prstGeom>
        </p:spPr>
        <p:txBody>
          <a:bodyPr vert="horz" lIns="91440" tIns="45720" rIns="91440" bIns="45720" rtlCol="0" anchor="ctr">
            <a:normAutofit/>
          </a:bodyPr>
          <a:lstStyle/>
          <a:p>
            <a:r>
              <a:rPr lang="en-US" sz="3700" err="1">
                <a:solidFill>
                  <a:srgbClr val="FFFFFF"/>
                </a:solidFill>
              </a:rPr>
              <a:t>FlexiBFT</a:t>
            </a:r>
            <a:r>
              <a:rPr lang="en-US" sz="3700">
                <a:solidFill>
                  <a:srgbClr val="FFFFFF"/>
                </a:solidFill>
              </a:rPr>
              <a:t> Protocol</a:t>
            </a:r>
            <a:endParaRPr lang="en-US" sz="3700">
              <a:solidFill>
                <a:srgbClr val="FFFFFF"/>
              </a:solidFill>
              <a:cs typeface="Calibri Light"/>
            </a:endParaRPr>
          </a:p>
        </p:txBody>
      </p:sp>
      <p:pic>
        <p:nvPicPr>
          <p:cNvPr id="4" name="Picture 3" descr="A diagram of a graph&#10;&#10;Description automatically generated">
            <a:extLst>
              <a:ext uri="{FF2B5EF4-FFF2-40B4-BE49-F238E27FC236}">
                <a16:creationId xmlns:a16="http://schemas.microsoft.com/office/drawing/2014/main" id="{77358226-CC1E-78D3-DCE5-6622451F9447}"/>
              </a:ext>
            </a:extLst>
          </p:cNvPr>
          <p:cNvPicPr>
            <a:picLocks noChangeAspect="1"/>
          </p:cNvPicPr>
          <p:nvPr/>
        </p:nvPicPr>
        <p:blipFill>
          <a:blip r:embed="rId2"/>
          <a:stretch>
            <a:fillRect/>
          </a:stretch>
        </p:blipFill>
        <p:spPr>
          <a:xfrm>
            <a:off x="967208" y="2903717"/>
            <a:ext cx="5131088" cy="1821535"/>
          </a:xfrm>
          <a:prstGeom prst="rect">
            <a:avLst/>
          </a:prstGeom>
        </p:spPr>
      </p:pic>
      <p:pic>
        <p:nvPicPr>
          <p:cNvPr id="6" name="Picture 5" descr="A diagram of a diagram&#10;&#10;Description automatically generated">
            <a:extLst>
              <a:ext uri="{FF2B5EF4-FFF2-40B4-BE49-F238E27FC236}">
                <a16:creationId xmlns:a16="http://schemas.microsoft.com/office/drawing/2014/main" id="{222D24BD-72FE-E0D6-395A-9FC35A0ED180}"/>
              </a:ext>
            </a:extLst>
          </p:cNvPr>
          <p:cNvPicPr>
            <a:picLocks noChangeAspect="1"/>
          </p:cNvPicPr>
          <p:nvPr/>
        </p:nvPicPr>
        <p:blipFill>
          <a:blip r:embed="rId3"/>
          <a:stretch>
            <a:fillRect/>
          </a:stretch>
        </p:blipFill>
        <p:spPr>
          <a:xfrm>
            <a:off x="6345165" y="2690232"/>
            <a:ext cx="5131087" cy="3052996"/>
          </a:xfrm>
          <a:prstGeom prst="rect">
            <a:avLst/>
          </a:prstGeom>
        </p:spPr>
      </p:pic>
      <p:sp>
        <p:nvSpPr>
          <p:cNvPr id="3" name="TextBox 2">
            <a:extLst>
              <a:ext uri="{FF2B5EF4-FFF2-40B4-BE49-F238E27FC236}">
                <a16:creationId xmlns:a16="http://schemas.microsoft.com/office/drawing/2014/main" id="{089A7C3A-20A8-A0E9-F57B-EC41C227D1A7}"/>
              </a:ext>
            </a:extLst>
          </p:cNvPr>
          <p:cNvSpPr txBox="1"/>
          <p:nvPr/>
        </p:nvSpPr>
        <p:spPr>
          <a:xfrm>
            <a:off x="1531619" y="5120640"/>
            <a:ext cx="43891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(a) </a:t>
            </a:r>
            <a:r>
              <a:rPr lang="en-US" sz="2000" err="1">
                <a:cs typeface="Calibri"/>
              </a:rPr>
              <a:t>FlexiBFT</a:t>
            </a:r>
            <a:endParaRPr lang="en-US" sz="2000">
              <a:cs typeface="Calibri"/>
            </a:endParaRPr>
          </a:p>
        </p:txBody>
      </p:sp>
    </p:spTree>
    <p:extLst>
      <p:ext uri="{BB962C8B-B14F-4D97-AF65-F5344CB8AC3E}">
        <p14:creationId xmlns:p14="http://schemas.microsoft.com/office/powerpoint/2010/main" val="107683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D9F90-310D-7D33-9226-F44DB82F4872}"/>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FlexiZZ</a:t>
            </a:r>
            <a:endParaRPr lang="en-US" sz="4000">
              <a:solidFill>
                <a:srgbClr val="FFFFFF"/>
              </a:solidFill>
            </a:endParaRPr>
          </a:p>
        </p:txBody>
      </p:sp>
      <p:sp>
        <p:nvSpPr>
          <p:cNvPr id="3" name="Content Placeholder 2">
            <a:extLst>
              <a:ext uri="{FF2B5EF4-FFF2-40B4-BE49-F238E27FC236}">
                <a16:creationId xmlns:a16="http://schemas.microsoft.com/office/drawing/2014/main" id="{47987749-18BB-87F3-EDA0-31BEF100E99A}"/>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1700" b="1">
                <a:ea typeface="+mn-lt"/>
                <a:cs typeface="+mn-lt"/>
              </a:rPr>
              <a:t>Client Submission</a:t>
            </a:r>
            <a:r>
              <a:rPr lang="en-US" sz="1700">
                <a:ea typeface="+mn-lt"/>
                <a:cs typeface="+mn-lt"/>
              </a:rPr>
              <a:t>: A client submits a new transaction 𝑇 by sending a signed message ⟨𝑇 ⟩𝑐 to the primary (leader) p.</a:t>
            </a:r>
            <a:endParaRPr lang="en-US" sz="1700">
              <a:cs typeface="Calibri" panose="020F0502020204030204"/>
            </a:endParaRPr>
          </a:p>
          <a:p>
            <a:r>
              <a:rPr lang="en-US" sz="1700" b="1">
                <a:ea typeface="+mn-lt"/>
                <a:cs typeface="+mn-lt"/>
              </a:rPr>
              <a:t>AppendF Function</a:t>
            </a:r>
            <a:r>
              <a:rPr lang="en-US" sz="1700">
                <a:ea typeface="+mn-lt"/>
                <a:cs typeface="+mn-lt"/>
              </a:rPr>
              <a:t>: The primary invokes the AppendF(𝑞,𝑚) function to bind the transaction 𝑇 to a specific counter value 𝑘. This action prevents the primary from assigning the same sequence number 𝑘 to two conflicting messages 𝑚 and 𝑚′.</a:t>
            </a:r>
            <a:endParaRPr lang="en-US" sz="1700"/>
          </a:p>
          <a:p>
            <a:r>
              <a:rPr lang="en-US" sz="1700" b="1">
                <a:ea typeface="+mn-lt"/>
                <a:cs typeface="+mn-lt"/>
              </a:rPr>
              <a:t>Attestation</a:t>
            </a:r>
            <a:r>
              <a:rPr lang="en-US" sz="1700">
                <a:ea typeface="+mn-lt"/>
                <a:cs typeface="+mn-lt"/>
              </a:rPr>
              <a:t>: After invoking AppendF, the primary returns an attestation ⟨Attest(𝑞, 𝑘,𝑚)⟩tp as proof of the valid binding between the transaction and the counter value. This attestation is crucial to maintaining the sequence order and preventing conflicts.</a:t>
            </a:r>
            <a:endParaRPr lang="en-US" sz="1700"/>
          </a:p>
          <a:p>
            <a:r>
              <a:rPr lang="en-US" sz="1700" b="1">
                <a:ea typeface="+mn-lt"/>
                <a:cs typeface="+mn-lt"/>
              </a:rPr>
              <a:t>Transaction Forwarding</a:t>
            </a:r>
            <a:r>
              <a:rPr lang="en-US" sz="1700">
                <a:ea typeface="+mn-lt"/>
                <a:cs typeface="+mn-lt"/>
              </a:rPr>
              <a:t>: The primary forwards the attestation and the transaction to all replicas.</a:t>
            </a:r>
            <a:endParaRPr lang="en-US" sz="1700"/>
          </a:p>
          <a:p>
            <a:r>
              <a:rPr lang="en-US" sz="1700" b="1">
                <a:ea typeface="+mn-lt"/>
                <a:cs typeface="+mn-lt"/>
              </a:rPr>
              <a:t>Replica Execution</a:t>
            </a:r>
            <a:r>
              <a:rPr lang="en-US" sz="1700">
                <a:ea typeface="+mn-lt"/>
                <a:cs typeface="+mn-lt"/>
              </a:rPr>
              <a:t>: Replicas, upon receiving this message, execute the transaction in sequence order. If a replica has already executed the transaction, it directly sends a response. The client marks the transaction as complete when it receives responses from 2f + 1 replicas in matching views.</a:t>
            </a:r>
            <a:endParaRPr lang="en-US" sz="1700"/>
          </a:p>
          <a:p>
            <a:endParaRPr lang="en-US" sz="1700">
              <a:cs typeface="Calibri"/>
            </a:endParaRPr>
          </a:p>
        </p:txBody>
      </p:sp>
    </p:spTree>
    <p:extLst>
      <p:ext uri="{BB962C8B-B14F-4D97-AF65-F5344CB8AC3E}">
        <p14:creationId xmlns:p14="http://schemas.microsoft.com/office/powerpoint/2010/main" val="3655683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875F2-D820-2187-CCDA-DE2DABDB93FC}"/>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Calibri Light"/>
                <a:cs typeface="Calibri Light"/>
              </a:rPr>
              <a:t>Evaluation</a:t>
            </a:r>
            <a:endParaRPr lang="en-US" sz="4000">
              <a:solidFill>
                <a:srgbClr val="FFFFFF"/>
              </a:solidFill>
            </a:endParaRPr>
          </a:p>
        </p:txBody>
      </p:sp>
      <p:sp>
        <p:nvSpPr>
          <p:cNvPr id="3" name="Content Placeholder 2">
            <a:extLst>
              <a:ext uri="{FF2B5EF4-FFF2-40B4-BE49-F238E27FC236}">
                <a16:creationId xmlns:a16="http://schemas.microsoft.com/office/drawing/2014/main" id="{132E8438-5810-D4A4-4FE5-2D5D91BDB8A4}"/>
              </a:ext>
            </a:extLst>
          </p:cNvPr>
          <p:cNvSpPr>
            <a:spLocks noGrp="1"/>
          </p:cNvSpPr>
          <p:nvPr>
            <p:ph idx="1"/>
          </p:nvPr>
        </p:nvSpPr>
        <p:spPr>
          <a:xfrm>
            <a:off x="1371599" y="2318197"/>
            <a:ext cx="9724031" cy="3683358"/>
          </a:xfrm>
        </p:spPr>
        <p:txBody>
          <a:bodyPr anchor="ctr">
            <a:normAutofit/>
          </a:bodyPr>
          <a:lstStyle/>
          <a:p>
            <a:pPr marL="0" indent="0">
              <a:buNone/>
            </a:pPr>
            <a:r>
              <a:rPr lang="en-US" sz="2000">
                <a:ea typeface="+mn-lt"/>
                <a:cs typeface="+mn-lt"/>
              </a:rPr>
              <a:t>(1) How do our </a:t>
            </a:r>
            <a:r>
              <a:rPr lang="en-US" sz="2000" err="1">
                <a:ea typeface="+mn-lt"/>
                <a:cs typeface="+mn-lt"/>
              </a:rPr>
              <a:t>FlexiTrust</a:t>
            </a:r>
            <a:r>
              <a:rPr lang="en-US" sz="2000">
                <a:ea typeface="+mn-lt"/>
                <a:cs typeface="+mn-lt"/>
              </a:rPr>
              <a:t> protocol perform and scale? </a:t>
            </a:r>
            <a:endParaRPr lang="en-US">
              <a:ea typeface="+mn-lt"/>
              <a:cs typeface="+mn-lt"/>
            </a:endParaRPr>
          </a:p>
          <a:p>
            <a:pPr marL="0" indent="0">
              <a:buNone/>
            </a:pPr>
            <a:r>
              <a:rPr lang="en-US" sz="2000">
                <a:ea typeface="+mn-lt"/>
                <a:cs typeface="+mn-lt"/>
              </a:rPr>
              <a:t>(2) What is the impact of failures? </a:t>
            </a:r>
            <a:endParaRPr lang="en-US">
              <a:ea typeface="+mn-lt"/>
              <a:cs typeface="+mn-lt"/>
            </a:endParaRPr>
          </a:p>
          <a:p>
            <a:pPr marL="0" indent="0">
              <a:buNone/>
            </a:pPr>
            <a:r>
              <a:rPr lang="en-US" sz="2000">
                <a:ea typeface="+mn-lt"/>
                <a:cs typeface="+mn-lt"/>
              </a:rPr>
              <a:t>(3) How will these protocols behave as hardware technology evolves? </a:t>
            </a:r>
            <a:endParaRPr lang="en-US">
              <a:ea typeface="Calibri"/>
              <a:cs typeface="Calibri"/>
            </a:endParaRPr>
          </a:p>
        </p:txBody>
      </p:sp>
    </p:spTree>
    <p:extLst>
      <p:ext uri="{BB962C8B-B14F-4D97-AF65-F5344CB8AC3E}">
        <p14:creationId xmlns:p14="http://schemas.microsoft.com/office/powerpoint/2010/main" val="313658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938BC-63D3-BB31-B0C1-3C98A2A18535}"/>
              </a:ext>
            </a:extLst>
          </p:cNvPr>
          <p:cNvSpPr>
            <a:spLocks noGrp="1"/>
          </p:cNvSpPr>
          <p:nvPr>
            <p:ph type="title"/>
          </p:nvPr>
        </p:nvSpPr>
        <p:spPr>
          <a:xfrm>
            <a:off x="466722" y="586855"/>
            <a:ext cx="3201366" cy="3387497"/>
          </a:xfrm>
        </p:spPr>
        <p:txBody>
          <a:bodyPr anchor="b">
            <a:normAutofit/>
          </a:bodyPr>
          <a:lstStyle/>
          <a:p>
            <a:pPr algn="r"/>
            <a:r>
              <a:rPr lang="en-IN" sz="4000" b="1">
                <a:solidFill>
                  <a:srgbClr val="FFFFFF"/>
                </a:solidFill>
              </a:rPr>
              <a:t>MINBFT</a:t>
            </a:r>
          </a:p>
        </p:txBody>
      </p:sp>
      <p:sp>
        <p:nvSpPr>
          <p:cNvPr id="3" name="Content Placeholder 2">
            <a:extLst>
              <a:ext uri="{FF2B5EF4-FFF2-40B4-BE49-F238E27FC236}">
                <a16:creationId xmlns:a16="http://schemas.microsoft.com/office/drawing/2014/main" id="{18170A69-DC95-269D-AFFD-4A2C0DB9FF53}"/>
              </a:ext>
            </a:extLst>
          </p:cNvPr>
          <p:cNvSpPr>
            <a:spLocks noGrp="1"/>
          </p:cNvSpPr>
          <p:nvPr>
            <p:ph idx="1"/>
          </p:nvPr>
        </p:nvSpPr>
        <p:spPr>
          <a:xfrm>
            <a:off x="4810259" y="649480"/>
            <a:ext cx="6555347" cy="5546047"/>
          </a:xfrm>
        </p:spPr>
        <p:txBody>
          <a:bodyPr anchor="ctr">
            <a:normAutofit/>
          </a:bodyPr>
          <a:lstStyle/>
          <a:p>
            <a:r>
              <a:rPr lang="en-IN" sz="2000" dirty="0"/>
              <a:t>Typical BFT protocols require </a:t>
            </a:r>
            <a:r>
              <a:rPr lang="en-IN" sz="2000" i="1" dirty="0"/>
              <a:t>at least</a:t>
            </a:r>
            <a:r>
              <a:rPr lang="en-IN" sz="2000" dirty="0"/>
              <a:t> 3f+1 replicas</a:t>
            </a:r>
          </a:p>
          <a:p>
            <a:r>
              <a:rPr lang="en-IN" sz="2000" dirty="0"/>
              <a:t>Why 3f+1? Why not 2f+1?</a:t>
            </a:r>
          </a:p>
          <a:p>
            <a:r>
              <a:rPr lang="en-IN" sz="2000" dirty="0"/>
              <a:t>More replicas = more cost</a:t>
            </a:r>
          </a:p>
          <a:p>
            <a:r>
              <a:rPr lang="en-IN" sz="2000" dirty="0"/>
              <a:t>A solution: make equivocation impossible</a:t>
            </a:r>
          </a:p>
          <a:p>
            <a:r>
              <a:rPr lang="en-IN" sz="2000" dirty="0"/>
              <a:t>Can guarantee safety of a BFT protocol in just 2f+1 replicas!</a:t>
            </a:r>
          </a:p>
          <a:p>
            <a:r>
              <a:rPr lang="en-IN" sz="2000" dirty="0"/>
              <a:t>Monotonic counters/Append only logs -&gt; We trust you! (Well, </a:t>
            </a:r>
            <a:r>
              <a:rPr lang="en-IN" sz="2000" dirty="0" err="1"/>
              <a:t>kinda</a:t>
            </a:r>
            <a:r>
              <a:rPr lang="en-IN" sz="2000" dirty="0"/>
              <a:t>)</a:t>
            </a:r>
          </a:p>
          <a:p>
            <a:endParaRPr lang="en-IN" sz="2000" dirty="0"/>
          </a:p>
        </p:txBody>
      </p:sp>
    </p:spTree>
    <p:extLst>
      <p:ext uri="{BB962C8B-B14F-4D97-AF65-F5344CB8AC3E}">
        <p14:creationId xmlns:p14="http://schemas.microsoft.com/office/powerpoint/2010/main" val="400833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DB7B1-652C-CACA-1AAB-A46DE6233BE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Approaches....</a:t>
            </a:r>
            <a:endParaRPr lang="en-US" sz="4000">
              <a:solidFill>
                <a:srgbClr val="FFFFFF"/>
              </a:solidFill>
            </a:endParaRPr>
          </a:p>
        </p:txBody>
      </p:sp>
      <p:sp>
        <p:nvSpPr>
          <p:cNvPr id="4" name="Content Placeholder 3">
            <a:extLst>
              <a:ext uri="{FF2B5EF4-FFF2-40B4-BE49-F238E27FC236}">
                <a16:creationId xmlns:a16="http://schemas.microsoft.com/office/drawing/2014/main" id="{DD6EBC88-2DC3-C823-1EDB-823A7BE8E73E}"/>
              </a:ext>
            </a:extLst>
          </p:cNvPr>
          <p:cNvSpPr>
            <a:spLocks noGrp="1"/>
          </p:cNvSpPr>
          <p:nvPr>
            <p:ph idx="1"/>
          </p:nvPr>
        </p:nvSpPr>
        <p:spPr>
          <a:xfrm>
            <a:off x="838200" y="1825625"/>
            <a:ext cx="2008909" cy="501939"/>
          </a:xfrm>
        </p:spPr>
        <p:txBody>
          <a:bodyPr/>
          <a:lstStyle/>
          <a:p>
            <a:pPr marL="0" indent="0">
              <a:buNone/>
            </a:pPr>
            <a:r>
              <a:rPr lang="en-IN" dirty="0">
                <a:solidFill>
                  <a:schemeClr val="accent2">
                    <a:lumMod val="75000"/>
                  </a:schemeClr>
                </a:solidFill>
              </a:rPr>
              <a:t>Trusted Logs</a:t>
            </a:r>
          </a:p>
        </p:txBody>
      </p:sp>
      <p:grpSp>
        <p:nvGrpSpPr>
          <p:cNvPr id="26" name="Group 25">
            <a:extLst>
              <a:ext uri="{FF2B5EF4-FFF2-40B4-BE49-F238E27FC236}">
                <a16:creationId xmlns:a16="http://schemas.microsoft.com/office/drawing/2014/main" id="{1AE7205D-219B-662D-A91E-DC67566186A6}"/>
              </a:ext>
            </a:extLst>
          </p:cNvPr>
          <p:cNvGrpSpPr/>
          <p:nvPr/>
        </p:nvGrpSpPr>
        <p:grpSpPr>
          <a:xfrm>
            <a:off x="1371597" y="2566352"/>
            <a:ext cx="3958936" cy="501939"/>
            <a:chOff x="1371597" y="2566352"/>
            <a:chExt cx="3958936" cy="501939"/>
          </a:xfrm>
        </p:grpSpPr>
        <p:sp>
          <p:nvSpPr>
            <p:cNvPr id="8" name="Rectangle 7">
              <a:extLst>
                <a:ext uri="{FF2B5EF4-FFF2-40B4-BE49-F238E27FC236}">
                  <a16:creationId xmlns:a16="http://schemas.microsoft.com/office/drawing/2014/main" id="{4C9DCD2D-FA22-45E2-F22F-932147F66297}"/>
                </a:ext>
              </a:extLst>
            </p:cNvPr>
            <p:cNvSpPr/>
            <p:nvPr/>
          </p:nvSpPr>
          <p:spPr>
            <a:xfrm>
              <a:off x="1371597" y="2566352"/>
              <a:ext cx="3958936" cy="50193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E744210E-E4FA-1F43-1F13-FF83384B5355}"/>
                </a:ext>
              </a:extLst>
            </p:cNvPr>
            <p:cNvCxnSpPr/>
            <p:nvPr/>
          </p:nvCxnSpPr>
          <p:spPr>
            <a:xfrm>
              <a:off x="1943100" y="2566352"/>
              <a:ext cx="0" cy="501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AA48AA-FC3F-7345-0EE4-46372FEF9C90}"/>
                </a:ext>
              </a:extLst>
            </p:cNvPr>
            <p:cNvCxnSpPr/>
            <p:nvPr/>
          </p:nvCxnSpPr>
          <p:spPr>
            <a:xfrm>
              <a:off x="2531918" y="2566352"/>
              <a:ext cx="0" cy="501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D0FC003-A42B-0A4D-DFE1-83681FA666FC}"/>
                </a:ext>
              </a:extLst>
            </p:cNvPr>
            <p:cNvCxnSpPr/>
            <p:nvPr/>
          </p:nvCxnSpPr>
          <p:spPr>
            <a:xfrm>
              <a:off x="3093027" y="2566352"/>
              <a:ext cx="0" cy="501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B384EBD-9AB6-9493-310B-E14F52C5C0CC}"/>
                </a:ext>
              </a:extLst>
            </p:cNvPr>
            <p:cNvCxnSpPr/>
            <p:nvPr/>
          </p:nvCxnSpPr>
          <p:spPr>
            <a:xfrm>
              <a:off x="3685309" y="2566352"/>
              <a:ext cx="0" cy="501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14F2809-841F-A618-6C07-F0BDD9AF2338}"/>
                </a:ext>
              </a:extLst>
            </p:cNvPr>
            <p:cNvCxnSpPr/>
            <p:nvPr/>
          </p:nvCxnSpPr>
          <p:spPr>
            <a:xfrm>
              <a:off x="4256809" y="2566352"/>
              <a:ext cx="0" cy="501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FA7CC9B-B389-95AE-1BFD-6B1B444D50CC}"/>
                </a:ext>
              </a:extLst>
            </p:cNvPr>
            <p:cNvCxnSpPr/>
            <p:nvPr/>
          </p:nvCxnSpPr>
          <p:spPr>
            <a:xfrm>
              <a:off x="4807527" y="2566352"/>
              <a:ext cx="0" cy="501939"/>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114F7706-28AF-2F2C-A4BA-5E01903325AF}"/>
              </a:ext>
            </a:extLst>
          </p:cNvPr>
          <p:cNvSpPr txBox="1"/>
          <p:nvPr/>
        </p:nvSpPr>
        <p:spPr>
          <a:xfrm>
            <a:off x="2688044" y="3042130"/>
            <a:ext cx="325583" cy="400110"/>
          </a:xfrm>
          <a:prstGeom prst="rect">
            <a:avLst/>
          </a:prstGeom>
          <a:noFill/>
        </p:spPr>
        <p:txBody>
          <a:bodyPr wrap="square" rtlCol="0">
            <a:spAutoFit/>
          </a:bodyPr>
          <a:lstStyle/>
          <a:p>
            <a:r>
              <a:rPr lang="en-IN" sz="2000" dirty="0"/>
              <a:t>k</a:t>
            </a:r>
          </a:p>
        </p:txBody>
      </p:sp>
      <p:sp>
        <p:nvSpPr>
          <p:cNvPr id="28" name="TextBox 27">
            <a:extLst>
              <a:ext uri="{FF2B5EF4-FFF2-40B4-BE49-F238E27FC236}">
                <a16:creationId xmlns:a16="http://schemas.microsoft.com/office/drawing/2014/main" id="{5E8C7500-8BD9-76DE-169F-195185B44852}"/>
              </a:ext>
            </a:extLst>
          </p:cNvPr>
          <p:cNvSpPr txBox="1"/>
          <p:nvPr/>
        </p:nvSpPr>
        <p:spPr>
          <a:xfrm>
            <a:off x="3140049" y="3057519"/>
            <a:ext cx="547256" cy="369332"/>
          </a:xfrm>
          <a:prstGeom prst="rect">
            <a:avLst/>
          </a:prstGeom>
          <a:noFill/>
        </p:spPr>
        <p:txBody>
          <a:bodyPr wrap="square" rtlCol="0">
            <a:spAutoFit/>
          </a:bodyPr>
          <a:lstStyle/>
          <a:p>
            <a:r>
              <a:rPr lang="en-IN" dirty="0"/>
              <a:t>k+1</a:t>
            </a:r>
          </a:p>
        </p:txBody>
      </p:sp>
      <p:sp>
        <p:nvSpPr>
          <p:cNvPr id="29" name="TextBox 28">
            <a:extLst>
              <a:ext uri="{FF2B5EF4-FFF2-40B4-BE49-F238E27FC236}">
                <a16:creationId xmlns:a16="http://schemas.microsoft.com/office/drawing/2014/main" id="{CA32A223-5164-636D-3CC8-8679D9271C61}"/>
              </a:ext>
            </a:extLst>
          </p:cNvPr>
          <p:cNvSpPr txBox="1"/>
          <p:nvPr/>
        </p:nvSpPr>
        <p:spPr>
          <a:xfrm>
            <a:off x="3728866" y="3075282"/>
            <a:ext cx="547256" cy="369332"/>
          </a:xfrm>
          <a:prstGeom prst="rect">
            <a:avLst/>
          </a:prstGeom>
          <a:noFill/>
        </p:spPr>
        <p:txBody>
          <a:bodyPr wrap="square" rtlCol="0">
            <a:spAutoFit/>
          </a:bodyPr>
          <a:lstStyle/>
          <a:p>
            <a:r>
              <a:rPr lang="en-IN" dirty="0"/>
              <a:t>k+2</a:t>
            </a:r>
          </a:p>
        </p:txBody>
      </p:sp>
      <p:sp>
        <p:nvSpPr>
          <p:cNvPr id="30" name="TextBox 29">
            <a:extLst>
              <a:ext uri="{FF2B5EF4-FFF2-40B4-BE49-F238E27FC236}">
                <a16:creationId xmlns:a16="http://schemas.microsoft.com/office/drawing/2014/main" id="{29A48C91-0E75-542B-A1C6-85540F59CC3E}"/>
              </a:ext>
            </a:extLst>
          </p:cNvPr>
          <p:cNvSpPr txBox="1"/>
          <p:nvPr/>
        </p:nvSpPr>
        <p:spPr>
          <a:xfrm>
            <a:off x="4298634" y="3084422"/>
            <a:ext cx="547256" cy="369332"/>
          </a:xfrm>
          <a:prstGeom prst="rect">
            <a:avLst/>
          </a:prstGeom>
          <a:noFill/>
        </p:spPr>
        <p:txBody>
          <a:bodyPr wrap="square" rtlCol="0">
            <a:spAutoFit/>
          </a:bodyPr>
          <a:lstStyle/>
          <a:p>
            <a:r>
              <a:rPr lang="en-IN" dirty="0"/>
              <a:t>…</a:t>
            </a:r>
          </a:p>
        </p:txBody>
      </p:sp>
      <p:sp>
        <p:nvSpPr>
          <p:cNvPr id="31" name="TextBox 30">
            <a:extLst>
              <a:ext uri="{FF2B5EF4-FFF2-40B4-BE49-F238E27FC236}">
                <a16:creationId xmlns:a16="http://schemas.microsoft.com/office/drawing/2014/main" id="{A6939070-983F-48E8-720E-066FB73C15BB}"/>
              </a:ext>
            </a:extLst>
          </p:cNvPr>
          <p:cNvSpPr txBox="1"/>
          <p:nvPr/>
        </p:nvSpPr>
        <p:spPr>
          <a:xfrm>
            <a:off x="942969" y="2628385"/>
            <a:ext cx="344636" cy="400110"/>
          </a:xfrm>
          <a:prstGeom prst="rect">
            <a:avLst/>
          </a:prstGeom>
          <a:noFill/>
        </p:spPr>
        <p:txBody>
          <a:bodyPr wrap="square" rtlCol="0">
            <a:spAutoFit/>
          </a:bodyPr>
          <a:lstStyle/>
          <a:p>
            <a:r>
              <a:rPr lang="en-IN" sz="2000" dirty="0"/>
              <a:t>q</a:t>
            </a:r>
          </a:p>
        </p:txBody>
      </p:sp>
      <p:grpSp>
        <p:nvGrpSpPr>
          <p:cNvPr id="32" name="Group 31">
            <a:extLst>
              <a:ext uri="{FF2B5EF4-FFF2-40B4-BE49-F238E27FC236}">
                <a16:creationId xmlns:a16="http://schemas.microsoft.com/office/drawing/2014/main" id="{1621FE64-DA6C-B271-C901-0C4F2117DAF2}"/>
              </a:ext>
            </a:extLst>
          </p:cNvPr>
          <p:cNvGrpSpPr/>
          <p:nvPr/>
        </p:nvGrpSpPr>
        <p:grpSpPr>
          <a:xfrm>
            <a:off x="1371597" y="3602894"/>
            <a:ext cx="3958936" cy="501939"/>
            <a:chOff x="1371597" y="2566352"/>
            <a:chExt cx="3958936" cy="501939"/>
          </a:xfrm>
        </p:grpSpPr>
        <p:sp>
          <p:nvSpPr>
            <p:cNvPr id="33" name="Rectangle 32">
              <a:extLst>
                <a:ext uri="{FF2B5EF4-FFF2-40B4-BE49-F238E27FC236}">
                  <a16:creationId xmlns:a16="http://schemas.microsoft.com/office/drawing/2014/main" id="{3C56D641-E12C-82F1-0936-1F01BA8F88E1}"/>
                </a:ext>
              </a:extLst>
            </p:cNvPr>
            <p:cNvSpPr/>
            <p:nvPr/>
          </p:nvSpPr>
          <p:spPr>
            <a:xfrm>
              <a:off x="1371597" y="2566352"/>
              <a:ext cx="3958936" cy="50193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cxnSp>
          <p:nvCxnSpPr>
            <p:cNvPr id="34" name="Straight Connector 33">
              <a:extLst>
                <a:ext uri="{FF2B5EF4-FFF2-40B4-BE49-F238E27FC236}">
                  <a16:creationId xmlns:a16="http://schemas.microsoft.com/office/drawing/2014/main" id="{97AEDD79-1C25-A7A2-84AF-0C61FA4100B1}"/>
                </a:ext>
              </a:extLst>
            </p:cNvPr>
            <p:cNvCxnSpPr/>
            <p:nvPr/>
          </p:nvCxnSpPr>
          <p:spPr>
            <a:xfrm>
              <a:off x="1943100" y="2566352"/>
              <a:ext cx="0" cy="501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B32D36-8E25-79BD-FD94-89FF39C19EF6}"/>
                </a:ext>
              </a:extLst>
            </p:cNvPr>
            <p:cNvCxnSpPr/>
            <p:nvPr/>
          </p:nvCxnSpPr>
          <p:spPr>
            <a:xfrm>
              <a:off x="2531918" y="2566352"/>
              <a:ext cx="0" cy="501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8D9BF3-0E5A-7EB1-9B80-ECE400D05308}"/>
                </a:ext>
              </a:extLst>
            </p:cNvPr>
            <p:cNvCxnSpPr/>
            <p:nvPr/>
          </p:nvCxnSpPr>
          <p:spPr>
            <a:xfrm>
              <a:off x="3093027" y="2566352"/>
              <a:ext cx="0" cy="501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5E3C3F4-112F-AA7B-9B99-80150E477FBC}"/>
                </a:ext>
              </a:extLst>
            </p:cNvPr>
            <p:cNvCxnSpPr/>
            <p:nvPr/>
          </p:nvCxnSpPr>
          <p:spPr>
            <a:xfrm>
              <a:off x="3685309" y="2566352"/>
              <a:ext cx="0" cy="501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CC7BF7-9ABB-6DEB-7B89-17AF1B7981D0}"/>
                </a:ext>
              </a:extLst>
            </p:cNvPr>
            <p:cNvCxnSpPr/>
            <p:nvPr/>
          </p:nvCxnSpPr>
          <p:spPr>
            <a:xfrm>
              <a:off x="4256809" y="2566352"/>
              <a:ext cx="0" cy="501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7E10FB5-30FF-7C77-FE28-C6539E939F1F}"/>
                </a:ext>
              </a:extLst>
            </p:cNvPr>
            <p:cNvCxnSpPr/>
            <p:nvPr/>
          </p:nvCxnSpPr>
          <p:spPr>
            <a:xfrm>
              <a:off x="4807527" y="2566352"/>
              <a:ext cx="0" cy="501939"/>
            </a:xfrm>
            <a:prstGeom prst="line">
              <a:avLst/>
            </a:prstGeom>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0098245-A4B6-C585-01E7-7351434970E5}"/>
              </a:ext>
            </a:extLst>
          </p:cNvPr>
          <p:cNvSpPr txBox="1"/>
          <p:nvPr/>
        </p:nvSpPr>
        <p:spPr>
          <a:xfrm>
            <a:off x="2746660" y="4063058"/>
            <a:ext cx="325583" cy="400110"/>
          </a:xfrm>
          <a:prstGeom prst="rect">
            <a:avLst/>
          </a:prstGeom>
          <a:noFill/>
        </p:spPr>
        <p:txBody>
          <a:bodyPr wrap="square" rtlCol="0">
            <a:spAutoFit/>
          </a:bodyPr>
          <a:lstStyle/>
          <a:p>
            <a:r>
              <a:rPr lang="en-IN" sz="2000" dirty="0"/>
              <a:t>k</a:t>
            </a:r>
          </a:p>
        </p:txBody>
      </p:sp>
      <p:sp>
        <p:nvSpPr>
          <p:cNvPr id="41" name="TextBox 40">
            <a:extLst>
              <a:ext uri="{FF2B5EF4-FFF2-40B4-BE49-F238E27FC236}">
                <a16:creationId xmlns:a16="http://schemas.microsoft.com/office/drawing/2014/main" id="{F10B4DF9-7C7E-1922-EE5D-F599F0032AD9}"/>
              </a:ext>
            </a:extLst>
          </p:cNvPr>
          <p:cNvSpPr txBox="1"/>
          <p:nvPr/>
        </p:nvSpPr>
        <p:spPr>
          <a:xfrm>
            <a:off x="3198665" y="4078447"/>
            <a:ext cx="547256" cy="369332"/>
          </a:xfrm>
          <a:prstGeom prst="rect">
            <a:avLst/>
          </a:prstGeom>
          <a:noFill/>
        </p:spPr>
        <p:txBody>
          <a:bodyPr wrap="square" rtlCol="0">
            <a:spAutoFit/>
          </a:bodyPr>
          <a:lstStyle/>
          <a:p>
            <a:r>
              <a:rPr lang="en-IN" dirty="0"/>
              <a:t>k+1</a:t>
            </a:r>
          </a:p>
        </p:txBody>
      </p:sp>
      <p:sp>
        <p:nvSpPr>
          <p:cNvPr id="42" name="TextBox 41">
            <a:extLst>
              <a:ext uri="{FF2B5EF4-FFF2-40B4-BE49-F238E27FC236}">
                <a16:creationId xmlns:a16="http://schemas.microsoft.com/office/drawing/2014/main" id="{AA48E6D6-8E0E-2EF9-4C39-F359F16EFA20}"/>
              </a:ext>
            </a:extLst>
          </p:cNvPr>
          <p:cNvSpPr txBox="1"/>
          <p:nvPr/>
        </p:nvSpPr>
        <p:spPr>
          <a:xfrm>
            <a:off x="3787482" y="4096210"/>
            <a:ext cx="547256" cy="369332"/>
          </a:xfrm>
          <a:prstGeom prst="rect">
            <a:avLst/>
          </a:prstGeom>
          <a:noFill/>
        </p:spPr>
        <p:txBody>
          <a:bodyPr wrap="square" rtlCol="0">
            <a:spAutoFit/>
          </a:bodyPr>
          <a:lstStyle/>
          <a:p>
            <a:r>
              <a:rPr lang="en-IN" dirty="0"/>
              <a:t>k+2</a:t>
            </a:r>
          </a:p>
        </p:txBody>
      </p:sp>
      <p:sp>
        <p:nvSpPr>
          <p:cNvPr id="43" name="TextBox 42">
            <a:extLst>
              <a:ext uri="{FF2B5EF4-FFF2-40B4-BE49-F238E27FC236}">
                <a16:creationId xmlns:a16="http://schemas.microsoft.com/office/drawing/2014/main" id="{45EEE14A-CB94-C162-7FE1-D82304E498C6}"/>
              </a:ext>
            </a:extLst>
          </p:cNvPr>
          <p:cNvSpPr txBox="1"/>
          <p:nvPr/>
        </p:nvSpPr>
        <p:spPr>
          <a:xfrm>
            <a:off x="4357250" y="4105350"/>
            <a:ext cx="547256" cy="369332"/>
          </a:xfrm>
          <a:prstGeom prst="rect">
            <a:avLst/>
          </a:prstGeom>
          <a:noFill/>
        </p:spPr>
        <p:txBody>
          <a:bodyPr wrap="square" rtlCol="0">
            <a:spAutoFit/>
          </a:bodyPr>
          <a:lstStyle/>
          <a:p>
            <a:r>
              <a:rPr lang="en-IN" dirty="0"/>
              <a:t>…</a:t>
            </a:r>
          </a:p>
        </p:txBody>
      </p:sp>
      <p:sp>
        <p:nvSpPr>
          <p:cNvPr id="44" name="TextBox 43">
            <a:extLst>
              <a:ext uri="{FF2B5EF4-FFF2-40B4-BE49-F238E27FC236}">
                <a16:creationId xmlns:a16="http://schemas.microsoft.com/office/drawing/2014/main" id="{2F456CD0-6474-1C27-F27E-67A3918DFF7C}"/>
              </a:ext>
            </a:extLst>
          </p:cNvPr>
          <p:cNvSpPr txBox="1"/>
          <p:nvPr/>
        </p:nvSpPr>
        <p:spPr>
          <a:xfrm>
            <a:off x="779316" y="3653808"/>
            <a:ext cx="581891" cy="400110"/>
          </a:xfrm>
          <a:prstGeom prst="rect">
            <a:avLst/>
          </a:prstGeom>
          <a:noFill/>
        </p:spPr>
        <p:txBody>
          <a:bodyPr wrap="square" rtlCol="0">
            <a:spAutoFit/>
          </a:bodyPr>
          <a:lstStyle/>
          <a:p>
            <a:r>
              <a:rPr lang="en-IN" sz="2000" dirty="0"/>
              <a:t>q+1</a:t>
            </a:r>
          </a:p>
        </p:txBody>
      </p:sp>
      <p:sp>
        <p:nvSpPr>
          <p:cNvPr id="45" name="TextBox 44">
            <a:extLst>
              <a:ext uri="{FF2B5EF4-FFF2-40B4-BE49-F238E27FC236}">
                <a16:creationId xmlns:a16="http://schemas.microsoft.com/office/drawing/2014/main" id="{D6EFBD07-014D-95E5-844B-666B790AF014}"/>
              </a:ext>
            </a:extLst>
          </p:cNvPr>
          <p:cNvSpPr txBox="1"/>
          <p:nvPr/>
        </p:nvSpPr>
        <p:spPr>
          <a:xfrm>
            <a:off x="942969" y="4465542"/>
            <a:ext cx="344636" cy="1015663"/>
          </a:xfrm>
          <a:prstGeom prst="rect">
            <a:avLst/>
          </a:prstGeom>
          <a:noFill/>
        </p:spPr>
        <p:txBody>
          <a:bodyPr wrap="square" rtlCol="0">
            <a:spAutoFit/>
          </a:bodyPr>
          <a:lstStyle/>
          <a:p>
            <a:r>
              <a:rPr lang="en-IN" sz="1200" b="1" dirty="0"/>
              <a:t>.</a:t>
            </a:r>
          </a:p>
          <a:p>
            <a:r>
              <a:rPr lang="en-IN" sz="1200" b="1" dirty="0"/>
              <a:t>.</a:t>
            </a:r>
          </a:p>
          <a:p>
            <a:r>
              <a:rPr lang="en-IN" sz="1200" b="1" dirty="0"/>
              <a:t>.</a:t>
            </a:r>
          </a:p>
          <a:p>
            <a:r>
              <a:rPr lang="en-IN" sz="1200" b="1" dirty="0"/>
              <a:t>.</a:t>
            </a:r>
          </a:p>
          <a:p>
            <a:endParaRPr lang="en-IN" sz="1200" b="1" dirty="0"/>
          </a:p>
        </p:txBody>
      </p:sp>
      <p:sp>
        <p:nvSpPr>
          <p:cNvPr id="47" name="TextBox 46">
            <a:extLst>
              <a:ext uri="{FF2B5EF4-FFF2-40B4-BE49-F238E27FC236}">
                <a16:creationId xmlns:a16="http://schemas.microsoft.com/office/drawing/2014/main" id="{2038AC2C-0901-6C56-18FB-745A4A2E1F70}"/>
              </a:ext>
            </a:extLst>
          </p:cNvPr>
          <p:cNvSpPr txBox="1"/>
          <p:nvPr/>
        </p:nvSpPr>
        <p:spPr>
          <a:xfrm>
            <a:off x="2009240" y="5140143"/>
            <a:ext cx="3352138" cy="1323439"/>
          </a:xfrm>
          <a:prstGeom prst="rect">
            <a:avLst/>
          </a:prstGeom>
          <a:noFill/>
        </p:spPr>
        <p:txBody>
          <a:bodyPr wrap="square" rtlCol="0">
            <a:spAutoFit/>
          </a:bodyPr>
          <a:lstStyle/>
          <a:p>
            <a:pPr marL="285750" indent="-285750">
              <a:buFont typeface="Arial" panose="020B0604020202020204" pitchFamily="34" charset="0"/>
              <a:buChar char="•"/>
            </a:pPr>
            <a:r>
              <a:rPr lang="en-IN" sz="2000" dirty="0"/>
              <a:t>Append only logs</a:t>
            </a:r>
          </a:p>
          <a:p>
            <a:pPr marL="285750" indent="-285750">
              <a:buFont typeface="Arial" panose="020B0604020202020204" pitchFamily="34" charset="0"/>
              <a:buChar char="•"/>
            </a:pPr>
            <a:r>
              <a:rPr lang="en-IN" sz="2000" dirty="0"/>
              <a:t>Offers the following API</a:t>
            </a:r>
          </a:p>
          <a:p>
            <a:pPr marL="742950" lvl="1" indent="-285750">
              <a:buFont typeface="Arial" panose="020B0604020202020204" pitchFamily="34" charset="0"/>
              <a:buChar char="•"/>
            </a:pPr>
            <a:r>
              <a:rPr lang="en-IN" sz="2000" dirty="0"/>
              <a:t>APPEND ( q, k</a:t>
            </a:r>
            <a:r>
              <a:rPr lang="en-IN" sz="2000" baseline="-25000" dirty="0"/>
              <a:t>new  </a:t>
            </a:r>
            <a:r>
              <a:rPr lang="en-IN" sz="2000" dirty="0"/>
              <a:t>, x )</a:t>
            </a:r>
          </a:p>
          <a:p>
            <a:pPr marL="742950" lvl="1" indent="-285750">
              <a:buFont typeface="Arial" panose="020B0604020202020204" pitchFamily="34" charset="0"/>
              <a:buChar char="•"/>
            </a:pPr>
            <a:r>
              <a:rPr lang="en-IN" sz="2000" dirty="0"/>
              <a:t>LOOKUP ( q, k )</a:t>
            </a:r>
          </a:p>
        </p:txBody>
      </p:sp>
      <p:sp>
        <p:nvSpPr>
          <p:cNvPr id="48" name="Content Placeholder 3">
            <a:extLst>
              <a:ext uri="{FF2B5EF4-FFF2-40B4-BE49-F238E27FC236}">
                <a16:creationId xmlns:a16="http://schemas.microsoft.com/office/drawing/2014/main" id="{10A031F7-A819-2368-6461-A35EA73C6440}"/>
              </a:ext>
            </a:extLst>
          </p:cNvPr>
          <p:cNvSpPr txBox="1">
            <a:spLocks/>
          </p:cNvSpPr>
          <p:nvPr/>
        </p:nvSpPr>
        <p:spPr>
          <a:xfrm>
            <a:off x="6393608" y="1819938"/>
            <a:ext cx="2677656" cy="501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solidFill>
                  <a:schemeClr val="accent2">
                    <a:lumMod val="75000"/>
                  </a:schemeClr>
                </a:solidFill>
              </a:rPr>
              <a:t>Trusted Counters</a:t>
            </a:r>
          </a:p>
        </p:txBody>
      </p:sp>
      <p:sp>
        <p:nvSpPr>
          <p:cNvPr id="49" name="TextBox 48">
            <a:extLst>
              <a:ext uri="{FF2B5EF4-FFF2-40B4-BE49-F238E27FC236}">
                <a16:creationId xmlns:a16="http://schemas.microsoft.com/office/drawing/2014/main" id="{7ECA7DFC-E57C-53B6-940B-B1ADF2CC8DFB}"/>
              </a:ext>
            </a:extLst>
          </p:cNvPr>
          <p:cNvSpPr txBox="1"/>
          <p:nvPr/>
        </p:nvSpPr>
        <p:spPr>
          <a:xfrm>
            <a:off x="6393608" y="2566352"/>
            <a:ext cx="5264988"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t>A set of ‘q’ monotonically increasing counters</a:t>
            </a:r>
          </a:p>
          <a:p>
            <a:pPr marL="285750" indent="-285750">
              <a:buFont typeface="Arial" panose="020B0604020202020204" pitchFamily="34" charset="0"/>
              <a:buChar char="•"/>
            </a:pPr>
            <a:r>
              <a:rPr lang="en-IN" sz="2000" dirty="0"/>
              <a:t>Only APPEND (q, k</a:t>
            </a:r>
            <a:r>
              <a:rPr lang="en-IN" sz="2000" baseline="-25000" dirty="0"/>
              <a:t>new  </a:t>
            </a:r>
            <a:r>
              <a:rPr lang="en-IN" sz="2000" dirty="0"/>
              <a:t>, x ) function, no LOOKUP</a:t>
            </a:r>
          </a:p>
        </p:txBody>
      </p:sp>
    </p:spTree>
    <p:extLst>
      <p:ext uri="{BB962C8B-B14F-4D97-AF65-F5344CB8AC3E}">
        <p14:creationId xmlns:p14="http://schemas.microsoft.com/office/powerpoint/2010/main" val="223647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A9A4-3A2B-A75B-5756-F526FD592C69}"/>
              </a:ext>
            </a:extLst>
          </p:cNvPr>
          <p:cNvSpPr>
            <a:spLocks noGrp="1"/>
          </p:cNvSpPr>
          <p:nvPr>
            <p:ph type="title"/>
          </p:nvPr>
        </p:nvSpPr>
        <p:spPr>
          <a:xfrm>
            <a:off x="838200" y="365125"/>
            <a:ext cx="7890976" cy="704723"/>
          </a:xfrm>
        </p:spPr>
        <p:txBody>
          <a:bodyPr>
            <a:noAutofit/>
          </a:bodyPr>
          <a:lstStyle/>
          <a:p>
            <a:r>
              <a:rPr lang="en-IN" sz="3000" b="1" dirty="0"/>
              <a:t>PBFT – f replicas = M</a:t>
            </a:r>
            <a:r>
              <a:rPr lang="en-IN" sz="2400" b="1" dirty="0"/>
              <a:t>IN</a:t>
            </a:r>
            <a:r>
              <a:rPr lang="en-IN" sz="3000" b="1" dirty="0"/>
              <a:t>BFT + trusted components </a:t>
            </a:r>
          </a:p>
        </p:txBody>
      </p:sp>
      <p:pic>
        <p:nvPicPr>
          <p:cNvPr id="5" name="Picture 4">
            <a:extLst>
              <a:ext uri="{FF2B5EF4-FFF2-40B4-BE49-F238E27FC236}">
                <a16:creationId xmlns:a16="http://schemas.microsoft.com/office/drawing/2014/main" id="{031F22E7-7449-36CA-7271-60B55AB727CB}"/>
              </a:ext>
            </a:extLst>
          </p:cNvPr>
          <p:cNvPicPr>
            <a:picLocks noChangeAspect="1"/>
          </p:cNvPicPr>
          <p:nvPr/>
        </p:nvPicPr>
        <p:blipFill>
          <a:blip r:embed="rId2"/>
          <a:stretch>
            <a:fillRect/>
          </a:stretch>
        </p:blipFill>
        <p:spPr>
          <a:xfrm>
            <a:off x="3462824" y="1001179"/>
            <a:ext cx="5266352" cy="2761000"/>
          </a:xfrm>
          <a:prstGeom prst="rect">
            <a:avLst/>
          </a:prstGeom>
        </p:spPr>
      </p:pic>
      <p:pic>
        <p:nvPicPr>
          <p:cNvPr id="7" name="Picture 6">
            <a:extLst>
              <a:ext uri="{FF2B5EF4-FFF2-40B4-BE49-F238E27FC236}">
                <a16:creationId xmlns:a16="http://schemas.microsoft.com/office/drawing/2014/main" id="{3153B04E-924C-A2C5-45AE-DCA8EB5C1BF1}"/>
              </a:ext>
            </a:extLst>
          </p:cNvPr>
          <p:cNvPicPr>
            <a:picLocks noChangeAspect="1"/>
          </p:cNvPicPr>
          <p:nvPr/>
        </p:nvPicPr>
        <p:blipFill>
          <a:blip r:embed="rId3"/>
          <a:stretch>
            <a:fillRect/>
          </a:stretch>
        </p:blipFill>
        <p:spPr>
          <a:xfrm>
            <a:off x="2479233" y="3762179"/>
            <a:ext cx="7233533" cy="2564222"/>
          </a:xfrm>
          <a:prstGeom prst="rect">
            <a:avLst/>
          </a:prstGeom>
        </p:spPr>
      </p:pic>
      <p:grpSp>
        <p:nvGrpSpPr>
          <p:cNvPr id="14" name="Group 13">
            <a:extLst>
              <a:ext uri="{FF2B5EF4-FFF2-40B4-BE49-F238E27FC236}">
                <a16:creationId xmlns:a16="http://schemas.microsoft.com/office/drawing/2014/main" id="{3AB7CE4B-3AF9-F9ED-9685-06EAE467CFEF}"/>
              </a:ext>
            </a:extLst>
          </p:cNvPr>
          <p:cNvGrpSpPr/>
          <p:nvPr/>
        </p:nvGrpSpPr>
        <p:grpSpPr>
          <a:xfrm>
            <a:off x="5231266" y="3809181"/>
            <a:ext cx="2135054" cy="317859"/>
            <a:chOff x="5231266" y="3809181"/>
            <a:chExt cx="2135054" cy="317859"/>
          </a:xfrm>
        </p:grpSpPr>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C73AF051-639A-A032-60D9-A21A585CC293}"/>
                    </a:ext>
                  </a:extLst>
                </p14:cNvPr>
                <p14:cNvContentPartPr/>
                <p14:nvPr/>
              </p14:nvContentPartPr>
              <p14:xfrm>
                <a:off x="5382360" y="4126680"/>
                <a:ext cx="809640" cy="360"/>
              </p14:xfrm>
            </p:contentPart>
          </mc:Choice>
          <mc:Fallback xmlns="">
            <p:pic>
              <p:nvPicPr>
                <p:cNvPr id="10" name="Ink 9">
                  <a:extLst>
                    <a:ext uri="{FF2B5EF4-FFF2-40B4-BE49-F238E27FC236}">
                      <a16:creationId xmlns:a16="http://schemas.microsoft.com/office/drawing/2014/main" id="{C73AF051-639A-A032-60D9-A21A585CC293}"/>
                    </a:ext>
                  </a:extLst>
                </p:cNvPr>
                <p:cNvPicPr/>
                <p:nvPr/>
              </p:nvPicPr>
              <p:blipFill>
                <a:blip r:embed="rId5"/>
                <a:stretch>
                  <a:fillRect/>
                </a:stretch>
              </p:blipFill>
              <p:spPr>
                <a:xfrm>
                  <a:off x="5373360" y="4118040"/>
                  <a:ext cx="827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53BD061C-0A9A-8F16-13CE-45744070A53F}"/>
                    </a:ext>
                  </a:extLst>
                </p14:cNvPr>
                <p14:cNvContentPartPr/>
                <p14:nvPr/>
              </p14:nvContentPartPr>
              <p14:xfrm>
                <a:off x="6598440" y="4126680"/>
                <a:ext cx="767880" cy="360"/>
              </p14:xfrm>
            </p:contentPart>
          </mc:Choice>
          <mc:Fallback xmlns="">
            <p:pic>
              <p:nvPicPr>
                <p:cNvPr id="11" name="Ink 10">
                  <a:extLst>
                    <a:ext uri="{FF2B5EF4-FFF2-40B4-BE49-F238E27FC236}">
                      <a16:creationId xmlns:a16="http://schemas.microsoft.com/office/drawing/2014/main" id="{53BD061C-0A9A-8F16-13CE-45744070A53F}"/>
                    </a:ext>
                  </a:extLst>
                </p:cNvPr>
                <p:cNvPicPr/>
                <p:nvPr/>
              </p:nvPicPr>
              <p:blipFill>
                <a:blip r:embed="rId7"/>
                <a:stretch>
                  <a:fillRect/>
                </a:stretch>
              </p:blipFill>
              <p:spPr>
                <a:xfrm>
                  <a:off x="6589440" y="4118040"/>
                  <a:ext cx="785520" cy="18000"/>
                </a:xfrm>
                <a:prstGeom prst="rect">
                  <a:avLst/>
                </a:prstGeom>
              </p:spPr>
            </p:pic>
          </mc:Fallback>
        </mc:AlternateContent>
        <p:sp>
          <p:nvSpPr>
            <p:cNvPr id="12" name="TextBox 11">
              <a:extLst>
                <a:ext uri="{FF2B5EF4-FFF2-40B4-BE49-F238E27FC236}">
                  <a16:creationId xmlns:a16="http://schemas.microsoft.com/office/drawing/2014/main" id="{FCC1A0F5-B768-DEE4-AF74-C4BD10EE8B19}"/>
                </a:ext>
              </a:extLst>
            </p:cNvPr>
            <p:cNvSpPr txBox="1"/>
            <p:nvPr/>
          </p:nvSpPr>
          <p:spPr>
            <a:xfrm>
              <a:off x="5231266" y="3809181"/>
              <a:ext cx="1111827" cy="307777"/>
            </a:xfrm>
            <a:prstGeom prst="rect">
              <a:avLst/>
            </a:prstGeom>
            <a:noFill/>
          </p:spPr>
          <p:txBody>
            <a:bodyPr wrap="square" rtlCol="0">
              <a:spAutoFit/>
            </a:bodyPr>
            <a:lstStyle/>
            <a:p>
              <a:r>
                <a:rPr lang="en-IN" sz="1400" dirty="0"/>
                <a:t>Pre-prepare</a:t>
              </a:r>
            </a:p>
          </p:txBody>
        </p:sp>
        <p:sp>
          <p:nvSpPr>
            <p:cNvPr id="13" name="TextBox 12">
              <a:extLst>
                <a:ext uri="{FF2B5EF4-FFF2-40B4-BE49-F238E27FC236}">
                  <a16:creationId xmlns:a16="http://schemas.microsoft.com/office/drawing/2014/main" id="{AB776B53-0651-5E32-A7AD-BF01F63B075F}"/>
                </a:ext>
              </a:extLst>
            </p:cNvPr>
            <p:cNvSpPr txBox="1"/>
            <p:nvPr/>
          </p:nvSpPr>
          <p:spPr>
            <a:xfrm>
              <a:off x="6598440" y="3809182"/>
              <a:ext cx="767880" cy="307777"/>
            </a:xfrm>
            <a:prstGeom prst="rect">
              <a:avLst/>
            </a:prstGeom>
            <a:noFill/>
          </p:spPr>
          <p:txBody>
            <a:bodyPr wrap="square" rtlCol="0">
              <a:spAutoFit/>
            </a:bodyPr>
            <a:lstStyle/>
            <a:p>
              <a:r>
                <a:rPr lang="en-IN" sz="1400" dirty="0"/>
                <a:t>Prepare</a:t>
              </a:r>
            </a:p>
          </p:txBody>
        </p:sp>
      </p:grpSp>
    </p:spTree>
    <p:extLst>
      <p:ext uri="{BB962C8B-B14F-4D97-AF65-F5344CB8AC3E}">
        <p14:creationId xmlns:p14="http://schemas.microsoft.com/office/powerpoint/2010/main" val="191308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7CBCC17-EA22-0677-4873-4E44529F0E45}"/>
              </a:ext>
            </a:extLst>
          </p:cNvPr>
          <p:cNvSpPr>
            <a:spLocks noGrp="1"/>
          </p:cNvSpPr>
          <p:nvPr>
            <p:ph type="subTitle" idx="1"/>
          </p:nvPr>
        </p:nvSpPr>
        <p:spPr>
          <a:xfrm>
            <a:off x="394448" y="295836"/>
            <a:ext cx="1882588" cy="448236"/>
          </a:xfrm>
        </p:spPr>
        <p:txBody>
          <a:bodyPr>
            <a:normAutofit fontScale="92500" lnSpcReduction="20000"/>
          </a:bodyPr>
          <a:lstStyle/>
          <a:p>
            <a:r>
              <a:rPr lang="en-IN" sz="3200" dirty="0"/>
              <a:t>ZYZZYVA</a:t>
            </a:r>
            <a:endParaRPr lang="en-IN"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6F70DA00-76D2-DF5D-86B5-3D522C4AC723}"/>
                  </a:ext>
                </a:extLst>
              </p14:cNvPr>
              <p14:cNvContentPartPr/>
              <p14:nvPr/>
            </p14:nvContentPartPr>
            <p14:xfrm>
              <a:off x="2481551" y="1759046"/>
              <a:ext cx="7823738" cy="271"/>
            </p14:xfrm>
          </p:contentPart>
        </mc:Choice>
        <mc:Fallback xmlns="">
          <p:pic>
            <p:nvPicPr>
              <p:cNvPr id="7" name="Ink 6">
                <a:extLst>
                  <a:ext uri="{FF2B5EF4-FFF2-40B4-BE49-F238E27FC236}">
                    <a16:creationId xmlns:a16="http://schemas.microsoft.com/office/drawing/2014/main" id="{6F70DA00-76D2-DF5D-86B5-3D522C4AC723}"/>
                  </a:ext>
                </a:extLst>
              </p:cNvPr>
              <p:cNvPicPr/>
              <p:nvPr/>
            </p:nvPicPr>
            <p:blipFill>
              <a:blip r:embed="rId3"/>
              <a:stretch>
                <a:fillRect/>
              </a:stretch>
            </p:blipFill>
            <p:spPr>
              <a:xfrm>
                <a:off x="2463552" y="1745496"/>
                <a:ext cx="7859376" cy="271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6083D4C8-6457-FCE3-ED6A-07550DB000BD}"/>
                  </a:ext>
                </a:extLst>
              </p14:cNvPr>
              <p14:cNvContentPartPr/>
              <p14:nvPr/>
            </p14:nvContentPartPr>
            <p14:xfrm>
              <a:off x="2481551" y="2075575"/>
              <a:ext cx="7823738" cy="271"/>
            </p14:xfrm>
          </p:contentPart>
        </mc:Choice>
        <mc:Fallback xmlns="">
          <p:pic>
            <p:nvPicPr>
              <p:cNvPr id="11" name="Ink 10">
                <a:extLst>
                  <a:ext uri="{FF2B5EF4-FFF2-40B4-BE49-F238E27FC236}">
                    <a16:creationId xmlns:a16="http://schemas.microsoft.com/office/drawing/2014/main" id="{6083D4C8-6457-FCE3-ED6A-07550DB000BD}"/>
                  </a:ext>
                </a:extLst>
              </p:cNvPr>
              <p:cNvPicPr/>
              <p:nvPr/>
            </p:nvPicPr>
            <p:blipFill>
              <a:blip r:embed="rId3"/>
              <a:stretch>
                <a:fillRect/>
              </a:stretch>
            </p:blipFill>
            <p:spPr>
              <a:xfrm>
                <a:off x="2463552" y="2062025"/>
                <a:ext cx="7859376" cy="271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C4B9347A-4450-BD61-DE68-F4FE2E6EC95D}"/>
                  </a:ext>
                </a:extLst>
              </p14:cNvPr>
              <p14:cNvContentPartPr/>
              <p14:nvPr/>
            </p14:nvContentPartPr>
            <p14:xfrm>
              <a:off x="2481551" y="2392646"/>
              <a:ext cx="7823738" cy="271"/>
            </p14:xfrm>
          </p:contentPart>
        </mc:Choice>
        <mc:Fallback xmlns="">
          <p:pic>
            <p:nvPicPr>
              <p:cNvPr id="12" name="Ink 11">
                <a:extLst>
                  <a:ext uri="{FF2B5EF4-FFF2-40B4-BE49-F238E27FC236}">
                    <a16:creationId xmlns:a16="http://schemas.microsoft.com/office/drawing/2014/main" id="{C4B9347A-4450-BD61-DE68-F4FE2E6EC95D}"/>
                  </a:ext>
                </a:extLst>
              </p:cNvPr>
              <p:cNvPicPr/>
              <p:nvPr/>
            </p:nvPicPr>
            <p:blipFill>
              <a:blip r:embed="rId3"/>
              <a:stretch>
                <a:fillRect/>
              </a:stretch>
            </p:blipFill>
            <p:spPr>
              <a:xfrm>
                <a:off x="2463552" y="2379096"/>
                <a:ext cx="7859376" cy="271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075AB8FE-FA0F-4A5F-A6A2-CD4E4B7B24FE}"/>
                  </a:ext>
                </a:extLst>
              </p14:cNvPr>
              <p14:cNvContentPartPr/>
              <p14:nvPr/>
            </p14:nvContentPartPr>
            <p14:xfrm>
              <a:off x="2481551" y="2709446"/>
              <a:ext cx="7823738" cy="271"/>
            </p14:xfrm>
          </p:contentPart>
        </mc:Choice>
        <mc:Fallback xmlns="">
          <p:pic>
            <p:nvPicPr>
              <p:cNvPr id="13" name="Ink 12">
                <a:extLst>
                  <a:ext uri="{FF2B5EF4-FFF2-40B4-BE49-F238E27FC236}">
                    <a16:creationId xmlns:a16="http://schemas.microsoft.com/office/drawing/2014/main" id="{075AB8FE-FA0F-4A5F-A6A2-CD4E4B7B24FE}"/>
                  </a:ext>
                </a:extLst>
              </p:cNvPr>
              <p:cNvPicPr/>
              <p:nvPr/>
            </p:nvPicPr>
            <p:blipFill>
              <a:blip r:embed="rId3"/>
              <a:stretch>
                <a:fillRect/>
              </a:stretch>
            </p:blipFill>
            <p:spPr>
              <a:xfrm>
                <a:off x="2463552" y="2695896"/>
                <a:ext cx="7859376" cy="271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51C4E5F6-2CAF-09AA-5322-C568EA25AB97}"/>
                  </a:ext>
                </a:extLst>
              </p14:cNvPr>
              <p14:cNvContentPartPr/>
              <p14:nvPr/>
            </p14:nvContentPartPr>
            <p14:xfrm>
              <a:off x="2481551" y="3050408"/>
              <a:ext cx="7823738" cy="271"/>
            </p14:xfrm>
          </p:contentPart>
        </mc:Choice>
        <mc:Fallback xmlns="">
          <p:pic>
            <p:nvPicPr>
              <p:cNvPr id="14" name="Ink 13">
                <a:extLst>
                  <a:ext uri="{FF2B5EF4-FFF2-40B4-BE49-F238E27FC236}">
                    <a16:creationId xmlns:a16="http://schemas.microsoft.com/office/drawing/2014/main" id="{51C4E5F6-2CAF-09AA-5322-C568EA25AB97}"/>
                  </a:ext>
                </a:extLst>
              </p:cNvPr>
              <p:cNvPicPr/>
              <p:nvPr/>
            </p:nvPicPr>
            <p:blipFill>
              <a:blip r:embed="rId3"/>
              <a:stretch>
                <a:fillRect/>
              </a:stretch>
            </p:blipFill>
            <p:spPr>
              <a:xfrm>
                <a:off x="2463552" y="3036858"/>
                <a:ext cx="7859376" cy="27100"/>
              </a:xfrm>
              <a:prstGeom prst="rect">
                <a:avLst/>
              </a:prstGeom>
            </p:spPr>
          </p:pic>
        </mc:Fallback>
      </mc:AlternateContent>
      <p:sp>
        <p:nvSpPr>
          <p:cNvPr id="15" name="TextBox 14">
            <a:extLst>
              <a:ext uri="{FF2B5EF4-FFF2-40B4-BE49-F238E27FC236}">
                <a16:creationId xmlns:a16="http://schemas.microsoft.com/office/drawing/2014/main" id="{3B36DA28-6BA4-84F4-B99E-192E25142939}"/>
              </a:ext>
            </a:extLst>
          </p:cNvPr>
          <p:cNvSpPr txBox="1"/>
          <p:nvPr/>
        </p:nvSpPr>
        <p:spPr>
          <a:xfrm>
            <a:off x="1714204" y="1620742"/>
            <a:ext cx="743615" cy="338554"/>
          </a:xfrm>
          <a:prstGeom prst="rect">
            <a:avLst/>
          </a:prstGeom>
          <a:noFill/>
        </p:spPr>
        <p:txBody>
          <a:bodyPr wrap="square" rtlCol="0">
            <a:spAutoFit/>
          </a:bodyPr>
          <a:lstStyle/>
          <a:p>
            <a:r>
              <a:rPr lang="en-IN" sz="1600" dirty="0"/>
              <a:t>Client</a:t>
            </a:r>
            <a:endParaRPr lang="en-IN" dirty="0"/>
          </a:p>
        </p:txBody>
      </p:sp>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C779ED49-E125-E825-14A9-62471314E56B}"/>
                  </a:ext>
                </a:extLst>
              </p14:cNvPr>
              <p14:cNvContentPartPr/>
              <p14:nvPr/>
            </p14:nvContentPartPr>
            <p14:xfrm>
              <a:off x="2496968" y="1759046"/>
              <a:ext cx="6945395" cy="271"/>
            </p14:xfrm>
          </p:contentPart>
        </mc:Choice>
        <mc:Fallback xmlns="">
          <p:pic>
            <p:nvPicPr>
              <p:cNvPr id="16" name="Ink 15">
                <a:extLst>
                  <a:ext uri="{FF2B5EF4-FFF2-40B4-BE49-F238E27FC236}">
                    <a16:creationId xmlns:a16="http://schemas.microsoft.com/office/drawing/2014/main" id="{C779ED49-E125-E825-14A9-62471314E56B}"/>
                  </a:ext>
                </a:extLst>
              </p:cNvPr>
              <p:cNvPicPr/>
              <p:nvPr/>
            </p:nvPicPr>
            <p:blipFill>
              <a:blip r:embed="rId9"/>
              <a:stretch>
                <a:fillRect/>
              </a:stretch>
            </p:blipFill>
            <p:spPr>
              <a:xfrm>
                <a:off x="2478969" y="1745496"/>
                <a:ext cx="6981033" cy="27100"/>
              </a:xfrm>
              <a:prstGeom prst="rect">
                <a:avLst/>
              </a:prstGeom>
            </p:spPr>
          </p:pic>
        </mc:Fallback>
      </mc:AlternateContent>
      <p:sp>
        <p:nvSpPr>
          <p:cNvPr id="18" name="TextBox 17">
            <a:extLst>
              <a:ext uri="{FF2B5EF4-FFF2-40B4-BE49-F238E27FC236}">
                <a16:creationId xmlns:a16="http://schemas.microsoft.com/office/drawing/2014/main" id="{1577A628-86E7-3E35-48B7-1BAB6821AD25}"/>
              </a:ext>
            </a:extLst>
          </p:cNvPr>
          <p:cNvSpPr txBox="1"/>
          <p:nvPr/>
        </p:nvSpPr>
        <p:spPr>
          <a:xfrm>
            <a:off x="1624780" y="1894662"/>
            <a:ext cx="909792" cy="338554"/>
          </a:xfrm>
          <a:prstGeom prst="rect">
            <a:avLst/>
          </a:prstGeom>
          <a:noFill/>
        </p:spPr>
        <p:txBody>
          <a:bodyPr wrap="square" rtlCol="0">
            <a:spAutoFit/>
          </a:bodyPr>
          <a:lstStyle/>
          <a:p>
            <a:r>
              <a:rPr lang="en-IN" sz="1600" dirty="0"/>
              <a:t>Primary</a:t>
            </a:r>
            <a:endParaRPr lang="en-IN" dirty="0"/>
          </a:p>
        </p:txBody>
      </p:sp>
      <p:sp>
        <p:nvSpPr>
          <p:cNvPr id="19" name="TextBox 18">
            <a:extLst>
              <a:ext uri="{FF2B5EF4-FFF2-40B4-BE49-F238E27FC236}">
                <a16:creationId xmlns:a16="http://schemas.microsoft.com/office/drawing/2014/main" id="{A9E5EE40-DA95-E180-1C76-091B0AF18882}"/>
              </a:ext>
            </a:extLst>
          </p:cNvPr>
          <p:cNvSpPr txBox="1"/>
          <p:nvPr/>
        </p:nvSpPr>
        <p:spPr>
          <a:xfrm>
            <a:off x="1492249" y="2172627"/>
            <a:ext cx="996354" cy="369332"/>
          </a:xfrm>
          <a:prstGeom prst="rect">
            <a:avLst/>
          </a:prstGeom>
          <a:noFill/>
        </p:spPr>
        <p:txBody>
          <a:bodyPr wrap="square" rtlCol="0">
            <a:spAutoFit/>
          </a:bodyPr>
          <a:lstStyle/>
          <a:p>
            <a:r>
              <a:rPr lang="en-IN" sz="1600" dirty="0"/>
              <a:t>Replica</a:t>
            </a:r>
            <a:r>
              <a:rPr lang="en-IN" dirty="0"/>
              <a:t> </a:t>
            </a:r>
            <a:r>
              <a:rPr lang="en-IN" sz="1600" dirty="0"/>
              <a:t>1</a:t>
            </a:r>
            <a:endParaRPr lang="en-IN" dirty="0"/>
          </a:p>
        </p:txBody>
      </p:sp>
      <p:sp>
        <p:nvSpPr>
          <p:cNvPr id="20" name="TextBox 19">
            <a:extLst>
              <a:ext uri="{FF2B5EF4-FFF2-40B4-BE49-F238E27FC236}">
                <a16:creationId xmlns:a16="http://schemas.microsoft.com/office/drawing/2014/main" id="{ABD93CD5-6C39-67FF-F8B8-B261CB9A8E2E}"/>
              </a:ext>
            </a:extLst>
          </p:cNvPr>
          <p:cNvSpPr txBox="1"/>
          <p:nvPr/>
        </p:nvSpPr>
        <p:spPr>
          <a:xfrm>
            <a:off x="1485516" y="2526602"/>
            <a:ext cx="996036" cy="369332"/>
          </a:xfrm>
          <a:prstGeom prst="rect">
            <a:avLst/>
          </a:prstGeom>
          <a:noFill/>
        </p:spPr>
        <p:txBody>
          <a:bodyPr wrap="square" rtlCol="0">
            <a:spAutoFit/>
          </a:bodyPr>
          <a:lstStyle/>
          <a:p>
            <a:r>
              <a:rPr lang="en-IN" sz="1600" dirty="0"/>
              <a:t>Replica</a:t>
            </a:r>
            <a:r>
              <a:rPr lang="en-IN" dirty="0"/>
              <a:t> </a:t>
            </a:r>
            <a:r>
              <a:rPr lang="en-IN" sz="1600" dirty="0"/>
              <a:t>2</a:t>
            </a:r>
            <a:endParaRPr lang="en-IN" dirty="0"/>
          </a:p>
        </p:txBody>
      </p:sp>
      <p:sp>
        <p:nvSpPr>
          <p:cNvPr id="21" name="TextBox 20">
            <a:extLst>
              <a:ext uri="{FF2B5EF4-FFF2-40B4-BE49-F238E27FC236}">
                <a16:creationId xmlns:a16="http://schemas.microsoft.com/office/drawing/2014/main" id="{C161A484-1070-2371-FBC6-61420A760909}"/>
              </a:ext>
            </a:extLst>
          </p:cNvPr>
          <p:cNvSpPr txBox="1"/>
          <p:nvPr/>
        </p:nvSpPr>
        <p:spPr>
          <a:xfrm>
            <a:off x="1471572" y="2855902"/>
            <a:ext cx="996354" cy="369332"/>
          </a:xfrm>
          <a:prstGeom prst="rect">
            <a:avLst/>
          </a:prstGeom>
          <a:noFill/>
        </p:spPr>
        <p:txBody>
          <a:bodyPr wrap="square" rtlCol="0">
            <a:spAutoFit/>
          </a:bodyPr>
          <a:lstStyle/>
          <a:p>
            <a:r>
              <a:rPr lang="en-IN" sz="1600" dirty="0"/>
              <a:t>Replica</a:t>
            </a:r>
            <a:r>
              <a:rPr lang="en-IN" dirty="0"/>
              <a:t> </a:t>
            </a:r>
            <a:r>
              <a:rPr lang="en-IN" sz="1600" dirty="0"/>
              <a:t>3</a:t>
            </a:r>
            <a:endParaRPr lang="en-IN" dirty="0"/>
          </a:p>
        </p:txBody>
      </p:sp>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AEB03E2B-4F20-F863-DA26-5C3C050832B9}"/>
                  </a:ext>
                </a:extLst>
              </p14:cNvPr>
              <p14:cNvContentPartPr/>
              <p14:nvPr/>
            </p14:nvContentPartPr>
            <p14:xfrm>
              <a:off x="3833907" y="1407164"/>
              <a:ext cx="318" cy="1980555"/>
            </p14:xfrm>
          </p:contentPart>
        </mc:Choice>
        <mc:Fallback xmlns="">
          <p:pic>
            <p:nvPicPr>
              <p:cNvPr id="25" name="Ink 24">
                <a:extLst>
                  <a:ext uri="{FF2B5EF4-FFF2-40B4-BE49-F238E27FC236}">
                    <a16:creationId xmlns:a16="http://schemas.microsoft.com/office/drawing/2014/main" id="{AEB03E2B-4F20-F863-DA26-5C3C050832B9}"/>
                  </a:ext>
                </a:extLst>
              </p:cNvPr>
              <p:cNvPicPr/>
              <p:nvPr/>
            </p:nvPicPr>
            <p:blipFill>
              <a:blip r:embed="rId11"/>
              <a:stretch>
                <a:fillRect/>
              </a:stretch>
            </p:blipFill>
            <p:spPr>
              <a:xfrm>
                <a:off x="3818007" y="1389525"/>
                <a:ext cx="31800" cy="201619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2F90653-3725-A339-DFD1-F70827475581}"/>
                  </a:ext>
                </a:extLst>
              </p14:cNvPr>
              <p14:cNvContentPartPr/>
              <p14:nvPr/>
            </p14:nvContentPartPr>
            <p14:xfrm>
              <a:off x="5578241" y="1407164"/>
              <a:ext cx="318" cy="1980555"/>
            </p14:xfrm>
          </p:contentPart>
        </mc:Choice>
        <mc:Fallback xmlns="">
          <p:pic>
            <p:nvPicPr>
              <p:cNvPr id="27" name="Ink 26">
                <a:extLst>
                  <a:ext uri="{FF2B5EF4-FFF2-40B4-BE49-F238E27FC236}">
                    <a16:creationId xmlns:a16="http://schemas.microsoft.com/office/drawing/2014/main" id="{B2F90653-3725-A339-DFD1-F70827475581}"/>
                  </a:ext>
                </a:extLst>
              </p:cNvPr>
              <p:cNvPicPr/>
              <p:nvPr/>
            </p:nvPicPr>
            <p:blipFill>
              <a:blip r:embed="rId11"/>
              <a:stretch>
                <a:fillRect/>
              </a:stretch>
            </p:blipFill>
            <p:spPr>
              <a:xfrm>
                <a:off x="5562341" y="1389525"/>
                <a:ext cx="31800" cy="201619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Ink 27">
                <a:extLst>
                  <a:ext uri="{FF2B5EF4-FFF2-40B4-BE49-F238E27FC236}">
                    <a16:creationId xmlns:a16="http://schemas.microsoft.com/office/drawing/2014/main" id="{69C18DF1-1E3E-4FD1-C0C2-C6E033FFDD7F}"/>
                  </a:ext>
                </a:extLst>
              </p14:cNvPr>
              <p14:cNvContentPartPr/>
              <p14:nvPr/>
            </p14:nvContentPartPr>
            <p14:xfrm>
              <a:off x="7314662" y="1407164"/>
              <a:ext cx="318" cy="1980555"/>
            </p14:xfrm>
          </p:contentPart>
        </mc:Choice>
        <mc:Fallback xmlns="">
          <p:pic>
            <p:nvPicPr>
              <p:cNvPr id="28" name="Ink 27">
                <a:extLst>
                  <a:ext uri="{FF2B5EF4-FFF2-40B4-BE49-F238E27FC236}">
                    <a16:creationId xmlns:a16="http://schemas.microsoft.com/office/drawing/2014/main" id="{69C18DF1-1E3E-4FD1-C0C2-C6E033FFDD7F}"/>
                  </a:ext>
                </a:extLst>
              </p:cNvPr>
              <p:cNvPicPr/>
              <p:nvPr/>
            </p:nvPicPr>
            <p:blipFill>
              <a:blip r:embed="rId11"/>
              <a:stretch>
                <a:fillRect/>
              </a:stretch>
            </p:blipFill>
            <p:spPr>
              <a:xfrm>
                <a:off x="7298762" y="1389525"/>
                <a:ext cx="31800" cy="2016192"/>
              </a:xfrm>
              <a:prstGeom prst="rect">
                <a:avLst/>
              </a:prstGeom>
            </p:spPr>
          </p:pic>
        </mc:Fallback>
      </mc:AlternateContent>
      <p:cxnSp>
        <p:nvCxnSpPr>
          <p:cNvPr id="30" name="Straight Arrow Connector 29">
            <a:extLst>
              <a:ext uri="{FF2B5EF4-FFF2-40B4-BE49-F238E27FC236}">
                <a16:creationId xmlns:a16="http://schemas.microsoft.com/office/drawing/2014/main" id="{45EEE893-624E-E00F-AB1A-7ED896721EC6}"/>
              </a:ext>
            </a:extLst>
          </p:cNvPr>
          <p:cNvCxnSpPr>
            <a:cxnSpLocks/>
          </p:cNvCxnSpPr>
          <p:nvPr/>
        </p:nvCxnSpPr>
        <p:spPr>
          <a:xfrm>
            <a:off x="2774202" y="1759046"/>
            <a:ext cx="1032454" cy="28691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E57AF46-0A92-0CA0-9D5F-D740B045C7AF}"/>
              </a:ext>
            </a:extLst>
          </p:cNvPr>
          <p:cNvCxnSpPr>
            <a:cxnSpLocks/>
          </p:cNvCxnSpPr>
          <p:nvPr/>
        </p:nvCxnSpPr>
        <p:spPr>
          <a:xfrm>
            <a:off x="3861570" y="2099660"/>
            <a:ext cx="1708758" cy="257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382F305B-7711-2061-2021-37F4EE46F7D0}"/>
              </a:ext>
            </a:extLst>
          </p:cNvPr>
          <p:cNvCxnSpPr>
            <a:cxnSpLocks/>
          </p:cNvCxnSpPr>
          <p:nvPr/>
        </p:nvCxnSpPr>
        <p:spPr>
          <a:xfrm>
            <a:off x="3861476" y="2105456"/>
            <a:ext cx="1708852" cy="5738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DE32F7E-C3F7-0B90-F530-FCC443B549B7}"/>
              </a:ext>
            </a:extLst>
          </p:cNvPr>
          <p:cNvCxnSpPr>
            <a:cxnSpLocks/>
          </p:cNvCxnSpPr>
          <p:nvPr/>
        </p:nvCxnSpPr>
        <p:spPr>
          <a:xfrm>
            <a:off x="3851854" y="2111199"/>
            <a:ext cx="1718474" cy="92936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59AA86D-3093-4F19-19A0-5DA7315B1540}"/>
              </a:ext>
            </a:extLst>
          </p:cNvPr>
          <p:cNvCxnSpPr>
            <a:cxnSpLocks/>
          </p:cNvCxnSpPr>
          <p:nvPr/>
        </p:nvCxnSpPr>
        <p:spPr>
          <a:xfrm flipV="1">
            <a:off x="5597579" y="1786724"/>
            <a:ext cx="1551298" cy="2886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05677E5-C605-E475-9A18-93ECC100D975}"/>
              </a:ext>
            </a:extLst>
          </p:cNvPr>
          <p:cNvCxnSpPr>
            <a:cxnSpLocks/>
          </p:cNvCxnSpPr>
          <p:nvPr/>
        </p:nvCxnSpPr>
        <p:spPr>
          <a:xfrm flipV="1">
            <a:off x="5597262" y="1794670"/>
            <a:ext cx="1654456" cy="5678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E7C5F94D-84FE-EB07-0A55-FD74B0DFA5BF}"/>
              </a:ext>
            </a:extLst>
          </p:cNvPr>
          <p:cNvCxnSpPr>
            <a:cxnSpLocks/>
          </p:cNvCxnSpPr>
          <p:nvPr/>
        </p:nvCxnSpPr>
        <p:spPr>
          <a:xfrm flipV="1">
            <a:off x="5586471" y="1840898"/>
            <a:ext cx="1665246" cy="83841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3B75901A-AA8B-3096-A84B-784CD8E65FEA}"/>
              </a:ext>
            </a:extLst>
          </p:cNvPr>
          <p:cNvCxnSpPr>
            <a:cxnSpLocks/>
          </p:cNvCxnSpPr>
          <p:nvPr/>
        </p:nvCxnSpPr>
        <p:spPr>
          <a:xfrm flipV="1">
            <a:off x="5596944" y="1868305"/>
            <a:ext cx="1717400" cy="11579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0F1769AB-CD20-EFDC-81E5-774E9050ADB6}"/>
              </a:ext>
            </a:extLst>
          </p:cNvPr>
          <p:cNvSpPr txBox="1"/>
          <p:nvPr/>
        </p:nvSpPr>
        <p:spPr>
          <a:xfrm>
            <a:off x="6051780" y="1061220"/>
            <a:ext cx="659625" cy="300837"/>
          </a:xfrm>
          <a:prstGeom prst="rect">
            <a:avLst/>
          </a:prstGeom>
          <a:noFill/>
          <a:ln>
            <a:solidFill>
              <a:schemeClr val="tx1"/>
            </a:solidFill>
          </a:ln>
        </p:spPr>
        <p:txBody>
          <a:bodyPr wrap="square" rtlCol="0">
            <a:spAutoFit/>
          </a:bodyPr>
          <a:lstStyle/>
          <a:p>
            <a:pPr algn="ctr"/>
            <a:r>
              <a:rPr lang="en-IN" sz="2000" b="1" dirty="0"/>
              <a:t>3f+1</a:t>
            </a:r>
          </a:p>
        </p:txBody>
      </p:sp>
      <p:cxnSp>
        <p:nvCxnSpPr>
          <p:cNvPr id="62" name="Connector: Elbow 61">
            <a:extLst>
              <a:ext uri="{FF2B5EF4-FFF2-40B4-BE49-F238E27FC236}">
                <a16:creationId xmlns:a16="http://schemas.microsoft.com/office/drawing/2014/main" id="{07D4D34F-B30D-57BF-E5FD-A1147DE23022}"/>
              </a:ext>
            </a:extLst>
          </p:cNvPr>
          <p:cNvCxnSpPr>
            <a:cxnSpLocks/>
          </p:cNvCxnSpPr>
          <p:nvPr/>
        </p:nvCxnSpPr>
        <p:spPr>
          <a:xfrm flipV="1">
            <a:off x="7314344" y="1036573"/>
            <a:ext cx="649346" cy="370591"/>
          </a:xfrm>
          <a:prstGeom prst="bentConnector3">
            <a:avLst>
              <a:gd name="adj1" fmla="val 99949"/>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300E8B0-9EC3-3EF9-0327-D0A4C9509E7A}"/>
              </a:ext>
            </a:extLst>
          </p:cNvPr>
          <p:cNvSpPr txBox="1"/>
          <p:nvPr/>
        </p:nvSpPr>
        <p:spPr>
          <a:xfrm>
            <a:off x="7208858" y="744072"/>
            <a:ext cx="1509664" cy="300837"/>
          </a:xfrm>
          <a:prstGeom prst="rect">
            <a:avLst/>
          </a:prstGeom>
          <a:noFill/>
          <a:ln>
            <a:noFill/>
          </a:ln>
        </p:spPr>
        <p:txBody>
          <a:bodyPr wrap="square" rtlCol="0">
            <a:spAutoFit/>
          </a:bodyPr>
          <a:lstStyle/>
          <a:p>
            <a:pPr algn="ctr"/>
            <a:r>
              <a:rPr lang="en-IN" sz="2000" dirty="0"/>
              <a:t>Application</a:t>
            </a:r>
          </a:p>
        </p:txBody>
      </p:sp>
      <p:sp>
        <p:nvSpPr>
          <p:cNvPr id="182" name="TextBox 181">
            <a:extLst>
              <a:ext uri="{FF2B5EF4-FFF2-40B4-BE49-F238E27FC236}">
                <a16:creationId xmlns:a16="http://schemas.microsoft.com/office/drawing/2014/main" id="{C0FEA211-6508-8011-50B9-1E8673E804DD}"/>
              </a:ext>
            </a:extLst>
          </p:cNvPr>
          <p:cNvSpPr txBox="1"/>
          <p:nvPr/>
        </p:nvSpPr>
        <p:spPr>
          <a:xfrm>
            <a:off x="2692717" y="1382937"/>
            <a:ext cx="1008360" cy="369332"/>
          </a:xfrm>
          <a:prstGeom prst="rect">
            <a:avLst/>
          </a:prstGeom>
          <a:noFill/>
        </p:spPr>
        <p:txBody>
          <a:bodyPr wrap="square" rtlCol="0">
            <a:spAutoFit/>
          </a:bodyPr>
          <a:lstStyle/>
          <a:p>
            <a:r>
              <a:rPr lang="en-IN" dirty="0">
                <a:solidFill>
                  <a:schemeClr val="accent5">
                    <a:lumMod val="75000"/>
                  </a:schemeClr>
                </a:solidFill>
              </a:rPr>
              <a:t>Request</a:t>
            </a:r>
          </a:p>
        </p:txBody>
      </p:sp>
      <p:sp>
        <p:nvSpPr>
          <p:cNvPr id="183" name="TextBox 182">
            <a:extLst>
              <a:ext uri="{FF2B5EF4-FFF2-40B4-BE49-F238E27FC236}">
                <a16:creationId xmlns:a16="http://schemas.microsoft.com/office/drawing/2014/main" id="{7B4ADCFB-8EAD-99A7-10D5-234F7F1D11A8}"/>
              </a:ext>
            </a:extLst>
          </p:cNvPr>
          <p:cNvSpPr txBox="1"/>
          <p:nvPr/>
        </p:nvSpPr>
        <p:spPr>
          <a:xfrm>
            <a:off x="4217002" y="1359582"/>
            <a:ext cx="1008360" cy="369332"/>
          </a:xfrm>
          <a:prstGeom prst="rect">
            <a:avLst/>
          </a:prstGeom>
          <a:noFill/>
        </p:spPr>
        <p:txBody>
          <a:bodyPr wrap="square" rtlCol="0">
            <a:spAutoFit/>
          </a:bodyPr>
          <a:lstStyle/>
          <a:p>
            <a:r>
              <a:rPr lang="en-IN" dirty="0">
                <a:solidFill>
                  <a:schemeClr val="accent5">
                    <a:lumMod val="75000"/>
                  </a:schemeClr>
                </a:solidFill>
              </a:rPr>
              <a:t>Prepare</a:t>
            </a:r>
          </a:p>
        </p:txBody>
      </p:sp>
      <p:sp>
        <p:nvSpPr>
          <p:cNvPr id="184" name="TextBox 183">
            <a:extLst>
              <a:ext uri="{FF2B5EF4-FFF2-40B4-BE49-F238E27FC236}">
                <a16:creationId xmlns:a16="http://schemas.microsoft.com/office/drawing/2014/main" id="{737B31F5-2C32-E214-7DB5-AB6E48FC282A}"/>
              </a:ext>
            </a:extLst>
          </p:cNvPr>
          <p:cNvSpPr txBox="1"/>
          <p:nvPr/>
        </p:nvSpPr>
        <p:spPr>
          <a:xfrm>
            <a:off x="6078194" y="1393614"/>
            <a:ext cx="698529" cy="369332"/>
          </a:xfrm>
          <a:prstGeom prst="rect">
            <a:avLst/>
          </a:prstGeom>
          <a:noFill/>
        </p:spPr>
        <p:txBody>
          <a:bodyPr wrap="square" rtlCol="0">
            <a:spAutoFit/>
          </a:bodyPr>
          <a:lstStyle/>
          <a:p>
            <a:r>
              <a:rPr lang="en-IN" dirty="0">
                <a:solidFill>
                  <a:schemeClr val="accent5">
                    <a:lumMod val="75000"/>
                  </a:schemeClr>
                </a:solidFill>
              </a:rPr>
              <a:t>Reply</a:t>
            </a:r>
          </a:p>
        </p:txBody>
      </p:sp>
      <p:grpSp>
        <p:nvGrpSpPr>
          <p:cNvPr id="202" name="Group 201">
            <a:extLst>
              <a:ext uri="{FF2B5EF4-FFF2-40B4-BE49-F238E27FC236}">
                <a16:creationId xmlns:a16="http://schemas.microsoft.com/office/drawing/2014/main" id="{3C90ACFF-81CA-2C3B-D18A-5279754FA701}"/>
              </a:ext>
            </a:extLst>
          </p:cNvPr>
          <p:cNvGrpSpPr/>
          <p:nvPr/>
        </p:nvGrpSpPr>
        <p:grpSpPr>
          <a:xfrm>
            <a:off x="1447840" y="4243423"/>
            <a:ext cx="8865814" cy="2073892"/>
            <a:chOff x="1447840" y="4243423"/>
            <a:chExt cx="8865814" cy="2073892"/>
          </a:xfrm>
        </p:grpSpPr>
        <p:grpSp>
          <p:nvGrpSpPr>
            <p:cNvPr id="178" name="Group 177">
              <a:extLst>
                <a:ext uri="{FF2B5EF4-FFF2-40B4-BE49-F238E27FC236}">
                  <a16:creationId xmlns:a16="http://schemas.microsoft.com/office/drawing/2014/main" id="{EC08EBA6-B2FC-F14B-18D2-9D347DFE8DA4}"/>
                </a:ext>
              </a:extLst>
            </p:cNvPr>
            <p:cNvGrpSpPr/>
            <p:nvPr/>
          </p:nvGrpSpPr>
          <p:grpSpPr>
            <a:xfrm>
              <a:off x="1447840" y="4336760"/>
              <a:ext cx="8865814" cy="1980555"/>
              <a:chOff x="1447840" y="4336760"/>
              <a:chExt cx="8865814" cy="1980555"/>
            </a:xfrm>
          </p:grpSpPr>
          <mc:AlternateContent xmlns:mc="http://schemas.openxmlformats.org/markup-compatibility/2006" xmlns:p14="http://schemas.microsoft.com/office/powerpoint/2010/main">
            <mc:Choice Requires="p14">
              <p:contentPart p14:bwMode="auto" r:id="rId14">
                <p14:nvContentPartPr>
                  <p14:cNvPr id="112" name="Ink 111">
                    <a:extLst>
                      <a:ext uri="{FF2B5EF4-FFF2-40B4-BE49-F238E27FC236}">
                        <a16:creationId xmlns:a16="http://schemas.microsoft.com/office/drawing/2014/main" id="{DDC4D6FD-1C03-9CD2-1ACA-CFEAB8D7E8D2}"/>
                      </a:ext>
                    </a:extLst>
                  </p14:cNvPr>
                  <p14:cNvContentPartPr/>
                  <p14:nvPr/>
                </p14:nvContentPartPr>
                <p14:xfrm>
                  <a:off x="2489916" y="4688642"/>
                  <a:ext cx="7823738" cy="271"/>
                </p14:xfrm>
              </p:contentPart>
            </mc:Choice>
            <mc:Fallback xmlns="">
              <p:pic>
                <p:nvPicPr>
                  <p:cNvPr id="112" name="Ink 111">
                    <a:extLst>
                      <a:ext uri="{FF2B5EF4-FFF2-40B4-BE49-F238E27FC236}">
                        <a16:creationId xmlns:a16="http://schemas.microsoft.com/office/drawing/2014/main" id="{DDC4D6FD-1C03-9CD2-1ACA-CFEAB8D7E8D2}"/>
                      </a:ext>
                    </a:extLst>
                  </p:cNvPr>
                  <p:cNvPicPr/>
                  <p:nvPr/>
                </p:nvPicPr>
                <p:blipFill>
                  <a:blip r:embed="rId3"/>
                  <a:stretch>
                    <a:fillRect/>
                  </a:stretch>
                </p:blipFill>
                <p:spPr>
                  <a:xfrm>
                    <a:off x="2471917" y="4675092"/>
                    <a:ext cx="7859376" cy="271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3" name="Ink 112">
                    <a:extLst>
                      <a:ext uri="{FF2B5EF4-FFF2-40B4-BE49-F238E27FC236}">
                        <a16:creationId xmlns:a16="http://schemas.microsoft.com/office/drawing/2014/main" id="{EF32137C-0D79-A582-E1A5-9AA97C8F1D7F}"/>
                      </a:ext>
                    </a:extLst>
                  </p14:cNvPr>
                  <p14:cNvContentPartPr/>
                  <p14:nvPr/>
                </p14:nvContentPartPr>
                <p14:xfrm>
                  <a:off x="2489916" y="5005171"/>
                  <a:ext cx="7823738" cy="271"/>
                </p14:xfrm>
              </p:contentPart>
            </mc:Choice>
            <mc:Fallback xmlns="">
              <p:pic>
                <p:nvPicPr>
                  <p:cNvPr id="113" name="Ink 112">
                    <a:extLst>
                      <a:ext uri="{FF2B5EF4-FFF2-40B4-BE49-F238E27FC236}">
                        <a16:creationId xmlns:a16="http://schemas.microsoft.com/office/drawing/2014/main" id="{EF32137C-0D79-A582-E1A5-9AA97C8F1D7F}"/>
                      </a:ext>
                    </a:extLst>
                  </p:cNvPr>
                  <p:cNvPicPr/>
                  <p:nvPr/>
                </p:nvPicPr>
                <p:blipFill>
                  <a:blip r:embed="rId3"/>
                  <a:stretch>
                    <a:fillRect/>
                  </a:stretch>
                </p:blipFill>
                <p:spPr>
                  <a:xfrm>
                    <a:off x="2471917" y="4991621"/>
                    <a:ext cx="7859376" cy="271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4" name="Ink 113">
                    <a:extLst>
                      <a:ext uri="{FF2B5EF4-FFF2-40B4-BE49-F238E27FC236}">
                        <a16:creationId xmlns:a16="http://schemas.microsoft.com/office/drawing/2014/main" id="{08451FDA-96C7-56CA-3DEE-C4C4BCD72337}"/>
                      </a:ext>
                    </a:extLst>
                  </p14:cNvPr>
                  <p14:cNvContentPartPr/>
                  <p14:nvPr/>
                </p14:nvContentPartPr>
                <p14:xfrm>
                  <a:off x="2489916" y="5322242"/>
                  <a:ext cx="7823738" cy="271"/>
                </p14:xfrm>
              </p:contentPart>
            </mc:Choice>
            <mc:Fallback xmlns="">
              <p:pic>
                <p:nvPicPr>
                  <p:cNvPr id="114" name="Ink 113">
                    <a:extLst>
                      <a:ext uri="{FF2B5EF4-FFF2-40B4-BE49-F238E27FC236}">
                        <a16:creationId xmlns:a16="http://schemas.microsoft.com/office/drawing/2014/main" id="{08451FDA-96C7-56CA-3DEE-C4C4BCD72337}"/>
                      </a:ext>
                    </a:extLst>
                  </p:cNvPr>
                  <p:cNvPicPr/>
                  <p:nvPr/>
                </p:nvPicPr>
                <p:blipFill>
                  <a:blip r:embed="rId3"/>
                  <a:stretch>
                    <a:fillRect/>
                  </a:stretch>
                </p:blipFill>
                <p:spPr>
                  <a:xfrm>
                    <a:off x="2471917" y="5308692"/>
                    <a:ext cx="7859376" cy="271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5" name="Ink 114">
                    <a:extLst>
                      <a:ext uri="{FF2B5EF4-FFF2-40B4-BE49-F238E27FC236}">
                        <a16:creationId xmlns:a16="http://schemas.microsoft.com/office/drawing/2014/main" id="{A9966331-17B0-5566-9236-85EB2054EF36}"/>
                      </a:ext>
                    </a:extLst>
                  </p14:cNvPr>
                  <p14:cNvContentPartPr/>
                  <p14:nvPr/>
                </p14:nvContentPartPr>
                <p14:xfrm>
                  <a:off x="2489916" y="5639042"/>
                  <a:ext cx="7823738" cy="271"/>
                </p14:xfrm>
              </p:contentPart>
            </mc:Choice>
            <mc:Fallback xmlns="">
              <p:pic>
                <p:nvPicPr>
                  <p:cNvPr id="115" name="Ink 114">
                    <a:extLst>
                      <a:ext uri="{FF2B5EF4-FFF2-40B4-BE49-F238E27FC236}">
                        <a16:creationId xmlns:a16="http://schemas.microsoft.com/office/drawing/2014/main" id="{A9966331-17B0-5566-9236-85EB2054EF36}"/>
                      </a:ext>
                    </a:extLst>
                  </p:cNvPr>
                  <p:cNvPicPr/>
                  <p:nvPr/>
                </p:nvPicPr>
                <p:blipFill>
                  <a:blip r:embed="rId3"/>
                  <a:stretch>
                    <a:fillRect/>
                  </a:stretch>
                </p:blipFill>
                <p:spPr>
                  <a:xfrm>
                    <a:off x="2471917" y="5625492"/>
                    <a:ext cx="7859376" cy="271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6" name="Ink 115">
                    <a:extLst>
                      <a:ext uri="{FF2B5EF4-FFF2-40B4-BE49-F238E27FC236}">
                        <a16:creationId xmlns:a16="http://schemas.microsoft.com/office/drawing/2014/main" id="{C23413AF-DC8D-CC12-A54F-86772F036773}"/>
                      </a:ext>
                    </a:extLst>
                  </p14:cNvPr>
                  <p14:cNvContentPartPr/>
                  <p14:nvPr/>
                </p14:nvContentPartPr>
                <p14:xfrm>
                  <a:off x="2489916" y="5980004"/>
                  <a:ext cx="7823738" cy="271"/>
                </p14:xfrm>
              </p:contentPart>
            </mc:Choice>
            <mc:Fallback xmlns="">
              <p:pic>
                <p:nvPicPr>
                  <p:cNvPr id="116" name="Ink 115">
                    <a:extLst>
                      <a:ext uri="{FF2B5EF4-FFF2-40B4-BE49-F238E27FC236}">
                        <a16:creationId xmlns:a16="http://schemas.microsoft.com/office/drawing/2014/main" id="{C23413AF-DC8D-CC12-A54F-86772F036773}"/>
                      </a:ext>
                    </a:extLst>
                  </p:cNvPr>
                  <p:cNvPicPr/>
                  <p:nvPr/>
                </p:nvPicPr>
                <p:blipFill>
                  <a:blip r:embed="rId3"/>
                  <a:stretch>
                    <a:fillRect/>
                  </a:stretch>
                </p:blipFill>
                <p:spPr>
                  <a:xfrm>
                    <a:off x="2471917" y="5966454"/>
                    <a:ext cx="7859376" cy="27100"/>
                  </a:xfrm>
                  <a:prstGeom prst="rect">
                    <a:avLst/>
                  </a:prstGeom>
                </p:spPr>
              </p:pic>
            </mc:Fallback>
          </mc:AlternateContent>
          <p:sp>
            <p:nvSpPr>
              <p:cNvPr id="117" name="TextBox 116">
                <a:extLst>
                  <a:ext uri="{FF2B5EF4-FFF2-40B4-BE49-F238E27FC236}">
                    <a16:creationId xmlns:a16="http://schemas.microsoft.com/office/drawing/2014/main" id="{1393A4B1-3816-320B-A09D-DDB66AF3FDE1}"/>
                  </a:ext>
                </a:extLst>
              </p:cNvPr>
              <p:cNvSpPr txBox="1"/>
              <p:nvPr/>
            </p:nvSpPr>
            <p:spPr>
              <a:xfrm>
                <a:off x="1722569" y="4550338"/>
                <a:ext cx="743615" cy="338554"/>
              </a:xfrm>
              <a:prstGeom prst="rect">
                <a:avLst/>
              </a:prstGeom>
              <a:noFill/>
            </p:spPr>
            <p:txBody>
              <a:bodyPr wrap="square" rtlCol="0">
                <a:spAutoFit/>
              </a:bodyPr>
              <a:lstStyle/>
              <a:p>
                <a:r>
                  <a:rPr lang="en-IN" sz="1600" dirty="0"/>
                  <a:t>Client</a:t>
                </a:r>
                <a:endParaRPr lang="en-IN" dirty="0"/>
              </a:p>
            </p:txBody>
          </p:sp>
          <p:sp>
            <p:nvSpPr>
              <p:cNvPr id="119" name="TextBox 118">
                <a:extLst>
                  <a:ext uri="{FF2B5EF4-FFF2-40B4-BE49-F238E27FC236}">
                    <a16:creationId xmlns:a16="http://schemas.microsoft.com/office/drawing/2014/main" id="{690FD0C3-2435-E649-8472-9D58C32DA18B}"/>
                  </a:ext>
                </a:extLst>
              </p:cNvPr>
              <p:cNvSpPr txBox="1"/>
              <p:nvPr/>
            </p:nvSpPr>
            <p:spPr>
              <a:xfrm>
                <a:off x="1633145" y="4824258"/>
                <a:ext cx="909792" cy="338554"/>
              </a:xfrm>
              <a:prstGeom prst="rect">
                <a:avLst/>
              </a:prstGeom>
              <a:noFill/>
            </p:spPr>
            <p:txBody>
              <a:bodyPr wrap="square" rtlCol="0">
                <a:spAutoFit/>
              </a:bodyPr>
              <a:lstStyle/>
              <a:p>
                <a:r>
                  <a:rPr lang="en-IN" sz="1600" dirty="0"/>
                  <a:t>Primary</a:t>
                </a:r>
                <a:endParaRPr lang="en-IN" dirty="0"/>
              </a:p>
            </p:txBody>
          </p:sp>
          <p:sp>
            <p:nvSpPr>
              <p:cNvPr id="120" name="TextBox 119">
                <a:extLst>
                  <a:ext uri="{FF2B5EF4-FFF2-40B4-BE49-F238E27FC236}">
                    <a16:creationId xmlns:a16="http://schemas.microsoft.com/office/drawing/2014/main" id="{ECEA06D8-5A70-548C-266F-53200341611C}"/>
                  </a:ext>
                </a:extLst>
              </p:cNvPr>
              <p:cNvSpPr txBox="1"/>
              <p:nvPr/>
            </p:nvSpPr>
            <p:spPr>
              <a:xfrm>
                <a:off x="1500614" y="5102223"/>
                <a:ext cx="996354" cy="369332"/>
              </a:xfrm>
              <a:prstGeom prst="rect">
                <a:avLst/>
              </a:prstGeom>
              <a:noFill/>
            </p:spPr>
            <p:txBody>
              <a:bodyPr wrap="square" rtlCol="0">
                <a:spAutoFit/>
              </a:bodyPr>
              <a:lstStyle/>
              <a:p>
                <a:r>
                  <a:rPr lang="en-IN" sz="1600" dirty="0"/>
                  <a:t>Replica</a:t>
                </a:r>
                <a:r>
                  <a:rPr lang="en-IN" dirty="0"/>
                  <a:t> </a:t>
                </a:r>
                <a:r>
                  <a:rPr lang="en-IN" sz="1600" dirty="0"/>
                  <a:t>1</a:t>
                </a:r>
                <a:endParaRPr lang="en-IN" dirty="0"/>
              </a:p>
            </p:txBody>
          </p:sp>
          <p:sp>
            <p:nvSpPr>
              <p:cNvPr id="121" name="TextBox 120">
                <a:extLst>
                  <a:ext uri="{FF2B5EF4-FFF2-40B4-BE49-F238E27FC236}">
                    <a16:creationId xmlns:a16="http://schemas.microsoft.com/office/drawing/2014/main" id="{47FEA30B-4E2F-263A-4615-7ABCF4665DEC}"/>
                  </a:ext>
                </a:extLst>
              </p:cNvPr>
              <p:cNvSpPr txBox="1"/>
              <p:nvPr/>
            </p:nvSpPr>
            <p:spPr>
              <a:xfrm>
                <a:off x="1493881" y="5456198"/>
                <a:ext cx="996036" cy="369332"/>
              </a:xfrm>
              <a:prstGeom prst="rect">
                <a:avLst/>
              </a:prstGeom>
              <a:noFill/>
            </p:spPr>
            <p:txBody>
              <a:bodyPr wrap="square" rtlCol="0">
                <a:spAutoFit/>
              </a:bodyPr>
              <a:lstStyle/>
              <a:p>
                <a:r>
                  <a:rPr lang="en-IN" sz="1600" dirty="0"/>
                  <a:t>Replica</a:t>
                </a:r>
                <a:r>
                  <a:rPr lang="en-IN" dirty="0"/>
                  <a:t> </a:t>
                </a:r>
                <a:r>
                  <a:rPr lang="en-IN" sz="1600" dirty="0"/>
                  <a:t>2</a:t>
                </a:r>
                <a:endParaRPr lang="en-IN" dirty="0"/>
              </a:p>
            </p:txBody>
          </p:sp>
          <p:sp>
            <p:nvSpPr>
              <p:cNvPr id="122" name="TextBox 121">
                <a:extLst>
                  <a:ext uri="{FF2B5EF4-FFF2-40B4-BE49-F238E27FC236}">
                    <a16:creationId xmlns:a16="http://schemas.microsoft.com/office/drawing/2014/main" id="{FE8807E6-D24C-BC88-54BC-2963C6B1F6F8}"/>
                  </a:ext>
                </a:extLst>
              </p:cNvPr>
              <p:cNvSpPr txBox="1"/>
              <p:nvPr/>
            </p:nvSpPr>
            <p:spPr>
              <a:xfrm>
                <a:off x="1447840" y="5830703"/>
                <a:ext cx="996354" cy="369332"/>
              </a:xfrm>
              <a:prstGeom prst="rect">
                <a:avLst/>
              </a:prstGeom>
              <a:noFill/>
            </p:spPr>
            <p:txBody>
              <a:bodyPr wrap="square" rtlCol="0">
                <a:spAutoFit/>
              </a:bodyPr>
              <a:lstStyle/>
              <a:p>
                <a:r>
                  <a:rPr lang="en-IN" sz="1600" dirty="0"/>
                  <a:t>Replica</a:t>
                </a:r>
                <a:r>
                  <a:rPr lang="en-IN" dirty="0"/>
                  <a:t> </a:t>
                </a:r>
                <a:r>
                  <a:rPr lang="en-IN" sz="1600" dirty="0"/>
                  <a:t>3</a:t>
                </a:r>
                <a:endParaRPr lang="en-IN" dirty="0"/>
              </a:p>
            </p:txBody>
          </p:sp>
          <mc:AlternateContent xmlns:mc="http://schemas.openxmlformats.org/markup-compatibility/2006" xmlns:p14="http://schemas.microsoft.com/office/powerpoint/2010/main">
            <mc:Choice Requires="p14">
              <p:contentPart p14:bwMode="auto" r:id="rId19">
                <p14:nvContentPartPr>
                  <p14:cNvPr id="123" name="Ink 122">
                    <a:extLst>
                      <a:ext uri="{FF2B5EF4-FFF2-40B4-BE49-F238E27FC236}">
                        <a16:creationId xmlns:a16="http://schemas.microsoft.com/office/drawing/2014/main" id="{3109ED93-E09D-7822-69D9-70F0970BC3D7}"/>
                      </a:ext>
                    </a:extLst>
                  </p14:cNvPr>
                  <p14:cNvContentPartPr/>
                  <p14:nvPr/>
                </p14:nvContentPartPr>
                <p14:xfrm>
                  <a:off x="3842272" y="4336760"/>
                  <a:ext cx="318" cy="1980555"/>
                </p14:xfrm>
              </p:contentPart>
            </mc:Choice>
            <mc:Fallback xmlns="">
              <p:pic>
                <p:nvPicPr>
                  <p:cNvPr id="123" name="Ink 122">
                    <a:extLst>
                      <a:ext uri="{FF2B5EF4-FFF2-40B4-BE49-F238E27FC236}">
                        <a16:creationId xmlns:a16="http://schemas.microsoft.com/office/drawing/2014/main" id="{3109ED93-E09D-7822-69D9-70F0970BC3D7}"/>
                      </a:ext>
                    </a:extLst>
                  </p:cNvPr>
                  <p:cNvPicPr/>
                  <p:nvPr/>
                </p:nvPicPr>
                <p:blipFill>
                  <a:blip r:embed="rId11"/>
                  <a:stretch>
                    <a:fillRect/>
                  </a:stretch>
                </p:blipFill>
                <p:spPr>
                  <a:xfrm>
                    <a:off x="3826372" y="4319121"/>
                    <a:ext cx="31800" cy="201619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4" name="Ink 123">
                    <a:extLst>
                      <a:ext uri="{FF2B5EF4-FFF2-40B4-BE49-F238E27FC236}">
                        <a16:creationId xmlns:a16="http://schemas.microsoft.com/office/drawing/2014/main" id="{A99E007B-5E96-C3DD-047A-3EA794102E55}"/>
                      </a:ext>
                    </a:extLst>
                  </p14:cNvPr>
                  <p14:cNvContentPartPr/>
                  <p14:nvPr/>
                </p14:nvContentPartPr>
                <p14:xfrm>
                  <a:off x="5586606" y="4336760"/>
                  <a:ext cx="318" cy="1980555"/>
                </p14:xfrm>
              </p:contentPart>
            </mc:Choice>
            <mc:Fallback xmlns="">
              <p:pic>
                <p:nvPicPr>
                  <p:cNvPr id="124" name="Ink 123">
                    <a:extLst>
                      <a:ext uri="{FF2B5EF4-FFF2-40B4-BE49-F238E27FC236}">
                        <a16:creationId xmlns:a16="http://schemas.microsoft.com/office/drawing/2014/main" id="{A99E007B-5E96-C3DD-047A-3EA794102E55}"/>
                      </a:ext>
                    </a:extLst>
                  </p:cNvPr>
                  <p:cNvPicPr/>
                  <p:nvPr/>
                </p:nvPicPr>
                <p:blipFill>
                  <a:blip r:embed="rId11"/>
                  <a:stretch>
                    <a:fillRect/>
                  </a:stretch>
                </p:blipFill>
                <p:spPr>
                  <a:xfrm>
                    <a:off x="5570706" y="4319121"/>
                    <a:ext cx="31800" cy="2016192"/>
                  </a:xfrm>
                  <a:prstGeom prst="rect">
                    <a:avLst/>
                  </a:prstGeom>
                </p:spPr>
              </p:pic>
            </mc:Fallback>
          </mc:AlternateContent>
          <p:cxnSp>
            <p:nvCxnSpPr>
              <p:cNvPr id="126" name="Straight Arrow Connector 125">
                <a:extLst>
                  <a:ext uri="{FF2B5EF4-FFF2-40B4-BE49-F238E27FC236}">
                    <a16:creationId xmlns:a16="http://schemas.microsoft.com/office/drawing/2014/main" id="{B9FFDEDC-AF1F-3DA2-7F4F-79B069F8A3D6}"/>
                  </a:ext>
                </a:extLst>
              </p:cNvPr>
              <p:cNvCxnSpPr>
                <a:cxnSpLocks/>
              </p:cNvCxnSpPr>
              <p:nvPr/>
            </p:nvCxnSpPr>
            <p:spPr>
              <a:xfrm>
                <a:off x="2782567" y="4688642"/>
                <a:ext cx="1032454" cy="28691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0DE4B1DD-AF9F-60FE-7AB6-33F475280D24}"/>
                  </a:ext>
                </a:extLst>
              </p:cNvPr>
              <p:cNvCxnSpPr>
                <a:cxnSpLocks/>
              </p:cNvCxnSpPr>
              <p:nvPr/>
            </p:nvCxnSpPr>
            <p:spPr>
              <a:xfrm>
                <a:off x="3869935" y="5029256"/>
                <a:ext cx="1708758" cy="257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2B623A80-BBA4-B86D-A6C2-B4C38C2A003D}"/>
                  </a:ext>
                </a:extLst>
              </p:cNvPr>
              <p:cNvCxnSpPr>
                <a:cxnSpLocks/>
              </p:cNvCxnSpPr>
              <p:nvPr/>
            </p:nvCxnSpPr>
            <p:spPr>
              <a:xfrm>
                <a:off x="3869841" y="5035052"/>
                <a:ext cx="1708852" cy="5738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114C3CDA-63BC-B2E9-DE48-481ACD69C2ED}"/>
                  </a:ext>
                </a:extLst>
              </p:cNvPr>
              <p:cNvCxnSpPr>
                <a:cxnSpLocks/>
              </p:cNvCxnSpPr>
              <p:nvPr/>
            </p:nvCxnSpPr>
            <p:spPr>
              <a:xfrm>
                <a:off x="3860219" y="5040795"/>
                <a:ext cx="1718474" cy="92936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21">
                <p14:nvContentPartPr>
                  <p14:cNvPr id="174" name="Ink 173">
                    <a:extLst>
                      <a:ext uri="{FF2B5EF4-FFF2-40B4-BE49-F238E27FC236}">
                        <a16:creationId xmlns:a16="http://schemas.microsoft.com/office/drawing/2014/main" id="{AA379929-10DC-8BE3-D247-E48E381D1E33}"/>
                      </a:ext>
                    </a:extLst>
                  </p14:cNvPr>
                  <p14:cNvContentPartPr/>
                  <p14:nvPr/>
                </p14:nvContentPartPr>
                <p14:xfrm>
                  <a:off x="2965320" y="5872536"/>
                  <a:ext cx="237600" cy="237600"/>
                </p14:xfrm>
              </p:contentPart>
            </mc:Choice>
            <mc:Fallback xmlns="">
              <p:pic>
                <p:nvPicPr>
                  <p:cNvPr id="174" name="Ink 173">
                    <a:extLst>
                      <a:ext uri="{FF2B5EF4-FFF2-40B4-BE49-F238E27FC236}">
                        <a16:creationId xmlns:a16="http://schemas.microsoft.com/office/drawing/2014/main" id="{AA379929-10DC-8BE3-D247-E48E381D1E33}"/>
                      </a:ext>
                    </a:extLst>
                  </p:cNvPr>
                  <p:cNvPicPr/>
                  <p:nvPr/>
                </p:nvPicPr>
                <p:blipFill>
                  <a:blip r:embed="rId22"/>
                  <a:stretch>
                    <a:fillRect/>
                  </a:stretch>
                </p:blipFill>
                <p:spPr>
                  <a:xfrm>
                    <a:off x="2947680" y="5854536"/>
                    <a:ext cx="27324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7" name="Ink 176">
                    <a:extLst>
                      <a:ext uri="{FF2B5EF4-FFF2-40B4-BE49-F238E27FC236}">
                        <a16:creationId xmlns:a16="http://schemas.microsoft.com/office/drawing/2014/main" id="{48F84C65-4F2F-D345-C3B4-0F532FA03F03}"/>
                      </a:ext>
                    </a:extLst>
                  </p14:cNvPr>
                  <p14:cNvContentPartPr/>
                  <p14:nvPr/>
                </p14:nvContentPartPr>
                <p14:xfrm>
                  <a:off x="2997720" y="5880456"/>
                  <a:ext cx="219600" cy="219600"/>
                </p14:xfrm>
              </p:contentPart>
            </mc:Choice>
            <mc:Fallback xmlns="">
              <p:pic>
                <p:nvPicPr>
                  <p:cNvPr id="177" name="Ink 176">
                    <a:extLst>
                      <a:ext uri="{FF2B5EF4-FFF2-40B4-BE49-F238E27FC236}">
                        <a16:creationId xmlns:a16="http://schemas.microsoft.com/office/drawing/2014/main" id="{48F84C65-4F2F-D345-C3B4-0F532FA03F03}"/>
                      </a:ext>
                    </a:extLst>
                  </p:cNvPr>
                  <p:cNvPicPr/>
                  <p:nvPr/>
                </p:nvPicPr>
                <p:blipFill>
                  <a:blip r:embed="rId24"/>
                  <a:stretch>
                    <a:fillRect/>
                  </a:stretch>
                </p:blipFill>
                <p:spPr>
                  <a:xfrm>
                    <a:off x="2980080" y="5862456"/>
                    <a:ext cx="255240" cy="255240"/>
                  </a:xfrm>
                  <a:prstGeom prst="rect">
                    <a:avLst/>
                  </a:prstGeom>
                </p:spPr>
              </p:pic>
            </mc:Fallback>
          </mc:AlternateContent>
        </p:grpSp>
        <p:sp>
          <p:nvSpPr>
            <p:cNvPr id="185" name="TextBox 184">
              <a:extLst>
                <a:ext uri="{FF2B5EF4-FFF2-40B4-BE49-F238E27FC236}">
                  <a16:creationId xmlns:a16="http://schemas.microsoft.com/office/drawing/2014/main" id="{025CAC9D-52FE-C056-88DB-4B80FCBF3EEF}"/>
                </a:ext>
              </a:extLst>
            </p:cNvPr>
            <p:cNvSpPr txBox="1"/>
            <p:nvPr/>
          </p:nvSpPr>
          <p:spPr>
            <a:xfrm>
              <a:off x="2692717" y="4266778"/>
              <a:ext cx="1008360" cy="369332"/>
            </a:xfrm>
            <a:prstGeom prst="rect">
              <a:avLst/>
            </a:prstGeom>
            <a:noFill/>
          </p:spPr>
          <p:txBody>
            <a:bodyPr wrap="square" rtlCol="0">
              <a:spAutoFit/>
            </a:bodyPr>
            <a:lstStyle/>
            <a:p>
              <a:r>
                <a:rPr lang="en-IN" dirty="0">
                  <a:solidFill>
                    <a:schemeClr val="accent5">
                      <a:lumMod val="75000"/>
                    </a:schemeClr>
                  </a:solidFill>
                </a:rPr>
                <a:t>Request</a:t>
              </a:r>
            </a:p>
          </p:txBody>
        </p:sp>
        <p:sp>
          <p:nvSpPr>
            <p:cNvPr id="186" name="TextBox 185">
              <a:extLst>
                <a:ext uri="{FF2B5EF4-FFF2-40B4-BE49-F238E27FC236}">
                  <a16:creationId xmlns:a16="http://schemas.microsoft.com/office/drawing/2014/main" id="{6B8035CA-E669-FE8B-0934-73802BB17E2D}"/>
                </a:ext>
              </a:extLst>
            </p:cNvPr>
            <p:cNvSpPr txBox="1"/>
            <p:nvPr/>
          </p:nvSpPr>
          <p:spPr>
            <a:xfrm>
              <a:off x="4217002" y="4243423"/>
              <a:ext cx="1008360" cy="369332"/>
            </a:xfrm>
            <a:prstGeom prst="rect">
              <a:avLst/>
            </a:prstGeom>
            <a:noFill/>
          </p:spPr>
          <p:txBody>
            <a:bodyPr wrap="square" rtlCol="0">
              <a:spAutoFit/>
            </a:bodyPr>
            <a:lstStyle/>
            <a:p>
              <a:r>
                <a:rPr lang="en-IN" dirty="0">
                  <a:solidFill>
                    <a:schemeClr val="accent5">
                      <a:lumMod val="75000"/>
                    </a:schemeClr>
                  </a:solidFill>
                </a:rPr>
                <a:t>Prepare</a:t>
              </a:r>
            </a:p>
          </p:txBody>
        </p:sp>
      </p:grpSp>
      <p:grpSp>
        <p:nvGrpSpPr>
          <p:cNvPr id="203" name="Group 202">
            <a:extLst>
              <a:ext uri="{FF2B5EF4-FFF2-40B4-BE49-F238E27FC236}">
                <a16:creationId xmlns:a16="http://schemas.microsoft.com/office/drawing/2014/main" id="{329B285B-02AB-7441-3806-EDE9A868D072}"/>
              </a:ext>
            </a:extLst>
          </p:cNvPr>
          <p:cNvGrpSpPr/>
          <p:nvPr/>
        </p:nvGrpSpPr>
        <p:grpSpPr>
          <a:xfrm>
            <a:off x="5594836" y="3927990"/>
            <a:ext cx="1728509" cy="2389325"/>
            <a:chOff x="5594836" y="3927990"/>
            <a:chExt cx="1728509" cy="2389325"/>
          </a:xfrm>
        </p:grpSpPr>
        <p:grpSp>
          <p:nvGrpSpPr>
            <p:cNvPr id="179" name="Group 178">
              <a:extLst>
                <a:ext uri="{FF2B5EF4-FFF2-40B4-BE49-F238E27FC236}">
                  <a16:creationId xmlns:a16="http://schemas.microsoft.com/office/drawing/2014/main" id="{AB19B958-4796-51BC-4A17-640CE52556A8}"/>
                </a:ext>
              </a:extLst>
            </p:cNvPr>
            <p:cNvGrpSpPr/>
            <p:nvPr/>
          </p:nvGrpSpPr>
          <p:grpSpPr>
            <a:xfrm>
              <a:off x="5594836" y="3927990"/>
              <a:ext cx="1728509" cy="2389325"/>
              <a:chOff x="5594836" y="3927990"/>
              <a:chExt cx="1728509" cy="2389325"/>
            </a:xfrm>
          </p:grpSpPr>
          <mc:AlternateContent xmlns:mc="http://schemas.openxmlformats.org/markup-compatibility/2006" xmlns:p14="http://schemas.microsoft.com/office/powerpoint/2010/main">
            <mc:Choice Requires="p14">
              <p:contentPart p14:bwMode="auto" r:id="rId25">
                <p14:nvContentPartPr>
                  <p14:cNvPr id="125" name="Ink 124">
                    <a:extLst>
                      <a:ext uri="{FF2B5EF4-FFF2-40B4-BE49-F238E27FC236}">
                        <a16:creationId xmlns:a16="http://schemas.microsoft.com/office/drawing/2014/main" id="{6AAA9723-B01B-52DC-EBD2-8D452C1754D1}"/>
                      </a:ext>
                    </a:extLst>
                  </p14:cNvPr>
                  <p14:cNvContentPartPr/>
                  <p14:nvPr/>
                </p14:nvContentPartPr>
                <p14:xfrm>
                  <a:off x="7323027" y="4336760"/>
                  <a:ext cx="318" cy="1980555"/>
                </p14:xfrm>
              </p:contentPart>
            </mc:Choice>
            <mc:Fallback xmlns="">
              <p:pic>
                <p:nvPicPr>
                  <p:cNvPr id="125" name="Ink 124">
                    <a:extLst>
                      <a:ext uri="{FF2B5EF4-FFF2-40B4-BE49-F238E27FC236}">
                        <a16:creationId xmlns:a16="http://schemas.microsoft.com/office/drawing/2014/main" id="{6AAA9723-B01B-52DC-EBD2-8D452C1754D1}"/>
                      </a:ext>
                    </a:extLst>
                  </p:cNvPr>
                  <p:cNvPicPr/>
                  <p:nvPr/>
                </p:nvPicPr>
                <p:blipFill>
                  <a:blip r:embed="rId11"/>
                  <a:stretch>
                    <a:fillRect/>
                  </a:stretch>
                </p:blipFill>
                <p:spPr>
                  <a:xfrm>
                    <a:off x="7307127" y="4319121"/>
                    <a:ext cx="31800" cy="2016192"/>
                  </a:xfrm>
                  <a:prstGeom prst="rect">
                    <a:avLst/>
                  </a:prstGeom>
                </p:spPr>
              </p:pic>
            </mc:Fallback>
          </mc:AlternateContent>
          <p:cxnSp>
            <p:nvCxnSpPr>
              <p:cNvPr id="130" name="Straight Arrow Connector 129">
                <a:extLst>
                  <a:ext uri="{FF2B5EF4-FFF2-40B4-BE49-F238E27FC236}">
                    <a16:creationId xmlns:a16="http://schemas.microsoft.com/office/drawing/2014/main" id="{D29D32E8-815B-226F-8CFF-B6C7B92CDC8F}"/>
                  </a:ext>
                </a:extLst>
              </p:cNvPr>
              <p:cNvCxnSpPr>
                <a:cxnSpLocks/>
              </p:cNvCxnSpPr>
              <p:nvPr/>
            </p:nvCxnSpPr>
            <p:spPr>
              <a:xfrm flipV="1">
                <a:off x="5605944" y="4716320"/>
                <a:ext cx="1551298" cy="2886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8D18F58E-8134-E8B0-C44D-3EC5D2BF85FD}"/>
                  </a:ext>
                </a:extLst>
              </p:cNvPr>
              <p:cNvCxnSpPr>
                <a:cxnSpLocks/>
              </p:cNvCxnSpPr>
              <p:nvPr/>
            </p:nvCxnSpPr>
            <p:spPr>
              <a:xfrm flipV="1">
                <a:off x="5605627" y="4724266"/>
                <a:ext cx="1654456" cy="5678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2" name="Straight Arrow Connector 131">
                <a:extLst>
                  <a:ext uri="{FF2B5EF4-FFF2-40B4-BE49-F238E27FC236}">
                    <a16:creationId xmlns:a16="http://schemas.microsoft.com/office/drawing/2014/main" id="{809E13B4-A842-0320-6DD7-081EDDEE175B}"/>
                  </a:ext>
                </a:extLst>
              </p:cNvPr>
              <p:cNvCxnSpPr>
                <a:cxnSpLocks/>
              </p:cNvCxnSpPr>
              <p:nvPr/>
            </p:nvCxnSpPr>
            <p:spPr>
              <a:xfrm flipV="1">
                <a:off x="5594836" y="4770494"/>
                <a:ext cx="1665246" cy="83841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4" name="TextBox 133">
                <a:extLst>
                  <a:ext uri="{FF2B5EF4-FFF2-40B4-BE49-F238E27FC236}">
                    <a16:creationId xmlns:a16="http://schemas.microsoft.com/office/drawing/2014/main" id="{51A866A8-D0E6-8432-9240-707A652C102A}"/>
                  </a:ext>
                </a:extLst>
              </p:cNvPr>
              <p:cNvSpPr txBox="1"/>
              <p:nvPr/>
            </p:nvSpPr>
            <p:spPr>
              <a:xfrm>
                <a:off x="6088718" y="3927990"/>
                <a:ext cx="659625" cy="400110"/>
              </a:xfrm>
              <a:prstGeom prst="rect">
                <a:avLst/>
              </a:prstGeom>
              <a:noFill/>
              <a:ln>
                <a:solidFill>
                  <a:schemeClr val="tx1"/>
                </a:solidFill>
              </a:ln>
            </p:spPr>
            <p:txBody>
              <a:bodyPr wrap="square" rtlCol="0">
                <a:spAutoFit/>
              </a:bodyPr>
              <a:lstStyle/>
              <a:p>
                <a:pPr algn="ctr"/>
                <a:r>
                  <a:rPr lang="en-IN" sz="2000" b="1" dirty="0"/>
                  <a:t>2f+1</a:t>
                </a:r>
              </a:p>
            </p:txBody>
          </p:sp>
        </p:grpSp>
        <p:sp>
          <p:nvSpPr>
            <p:cNvPr id="187" name="TextBox 186">
              <a:extLst>
                <a:ext uri="{FF2B5EF4-FFF2-40B4-BE49-F238E27FC236}">
                  <a16:creationId xmlns:a16="http://schemas.microsoft.com/office/drawing/2014/main" id="{BF681E0F-2C3B-4AF2-6906-E9777875A464}"/>
                </a:ext>
              </a:extLst>
            </p:cNvPr>
            <p:cNvSpPr txBox="1"/>
            <p:nvPr/>
          </p:nvSpPr>
          <p:spPr>
            <a:xfrm>
              <a:off x="6078194" y="4277455"/>
              <a:ext cx="698529" cy="369332"/>
            </a:xfrm>
            <a:prstGeom prst="rect">
              <a:avLst/>
            </a:prstGeom>
            <a:noFill/>
          </p:spPr>
          <p:txBody>
            <a:bodyPr wrap="square" rtlCol="0">
              <a:spAutoFit/>
            </a:bodyPr>
            <a:lstStyle/>
            <a:p>
              <a:r>
                <a:rPr lang="en-IN" dirty="0">
                  <a:solidFill>
                    <a:schemeClr val="accent5">
                      <a:lumMod val="75000"/>
                    </a:schemeClr>
                  </a:solidFill>
                </a:rPr>
                <a:t>Reply</a:t>
              </a:r>
            </a:p>
          </p:txBody>
        </p:sp>
      </p:grpSp>
      <p:grpSp>
        <p:nvGrpSpPr>
          <p:cNvPr id="204" name="Group 203">
            <a:extLst>
              <a:ext uri="{FF2B5EF4-FFF2-40B4-BE49-F238E27FC236}">
                <a16:creationId xmlns:a16="http://schemas.microsoft.com/office/drawing/2014/main" id="{1660B8E1-516E-258F-6F42-DE3FAAAFB690}"/>
              </a:ext>
            </a:extLst>
          </p:cNvPr>
          <p:cNvGrpSpPr/>
          <p:nvPr/>
        </p:nvGrpSpPr>
        <p:grpSpPr>
          <a:xfrm>
            <a:off x="7322709" y="4271186"/>
            <a:ext cx="1200146" cy="2041072"/>
            <a:chOff x="7322709" y="4271186"/>
            <a:chExt cx="1200146" cy="2041072"/>
          </a:xfrm>
        </p:grpSpPr>
        <p:grpSp>
          <p:nvGrpSpPr>
            <p:cNvPr id="180" name="Group 179">
              <a:extLst>
                <a:ext uri="{FF2B5EF4-FFF2-40B4-BE49-F238E27FC236}">
                  <a16:creationId xmlns:a16="http://schemas.microsoft.com/office/drawing/2014/main" id="{4A5AACE0-B157-E134-8197-BD778120D17D}"/>
                </a:ext>
              </a:extLst>
            </p:cNvPr>
            <p:cNvGrpSpPr/>
            <p:nvPr/>
          </p:nvGrpSpPr>
          <p:grpSpPr>
            <a:xfrm>
              <a:off x="7322709" y="4331703"/>
              <a:ext cx="1200146" cy="1980555"/>
              <a:chOff x="7322709" y="4331703"/>
              <a:chExt cx="1200146" cy="1980555"/>
            </a:xfrm>
          </p:grpSpPr>
          <mc:AlternateContent xmlns:mc="http://schemas.openxmlformats.org/markup-compatibility/2006" xmlns:p14="http://schemas.microsoft.com/office/powerpoint/2010/main">
            <mc:Choice Requires="p14">
              <p:contentPart p14:bwMode="auto" r:id="rId26">
                <p14:nvContentPartPr>
                  <p14:cNvPr id="137" name="Ink 136">
                    <a:extLst>
                      <a:ext uri="{FF2B5EF4-FFF2-40B4-BE49-F238E27FC236}">
                        <a16:creationId xmlns:a16="http://schemas.microsoft.com/office/drawing/2014/main" id="{BAE8724E-CF6E-5D67-B44D-0457CD206F07}"/>
                      </a:ext>
                    </a:extLst>
                  </p14:cNvPr>
                  <p14:cNvContentPartPr/>
                  <p14:nvPr/>
                </p14:nvContentPartPr>
                <p14:xfrm>
                  <a:off x="8522537" y="4331703"/>
                  <a:ext cx="318" cy="1980555"/>
                </p14:xfrm>
              </p:contentPart>
            </mc:Choice>
            <mc:Fallback xmlns="">
              <p:pic>
                <p:nvPicPr>
                  <p:cNvPr id="137" name="Ink 136">
                    <a:extLst>
                      <a:ext uri="{FF2B5EF4-FFF2-40B4-BE49-F238E27FC236}">
                        <a16:creationId xmlns:a16="http://schemas.microsoft.com/office/drawing/2014/main" id="{BAE8724E-CF6E-5D67-B44D-0457CD206F07}"/>
                      </a:ext>
                    </a:extLst>
                  </p:cNvPr>
                  <p:cNvPicPr/>
                  <p:nvPr/>
                </p:nvPicPr>
                <p:blipFill>
                  <a:blip r:embed="rId11"/>
                  <a:stretch>
                    <a:fillRect/>
                  </a:stretch>
                </p:blipFill>
                <p:spPr>
                  <a:xfrm>
                    <a:off x="8506637" y="4314064"/>
                    <a:ext cx="31800" cy="2016192"/>
                  </a:xfrm>
                  <a:prstGeom prst="rect">
                    <a:avLst/>
                  </a:prstGeom>
                </p:spPr>
              </p:pic>
            </mc:Fallback>
          </mc:AlternateContent>
          <p:cxnSp>
            <p:nvCxnSpPr>
              <p:cNvPr id="148" name="Straight Arrow Connector 147">
                <a:extLst>
                  <a:ext uri="{FF2B5EF4-FFF2-40B4-BE49-F238E27FC236}">
                    <a16:creationId xmlns:a16="http://schemas.microsoft.com/office/drawing/2014/main" id="{A55131A9-B2E9-2274-A5C0-7E849BF8C1F4}"/>
                  </a:ext>
                </a:extLst>
              </p:cNvPr>
              <p:cNvCxnSpPr>
                <a:cxnSpLocks/>
              </p:cNvCxnSpPr>
              <p:nvPr/>
            </p:nvCxnSpPr>
            <p:spPr>
              <a:xfrm>
                <a:off x="7332703" y="4724266"/>
                <a:ext cx="1189834" cy="2518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47CABE7E-CD7B-ACC5-1C8F-D44F3E117965}"/>
                  </a:ext>
                </a:extLst>
              </p:cNvPr>
              <p:cNvCxnSpPr>
                <a:cxnSpLocks/>
              </p:cNvCxnSpPr>
              <p:nvPr/>
            </p:nvCxnSpPr>
            <p:spPr>
              <a:xfrm>
                <a:off x="7322709" y="4675088"/>
                <a:ext cx="1199828" cy="59959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DA2C87C6-889F-5B6C-BD37-A14D8728D41D}"/>
                  </a:ext>
                </a:extLst>
              </p:cNvPr>
              <p:cNvCxnSpPr>
                <a:cxnSpLocks/>
              </p:cNvCxnSpPr>
              <p:nvPr/>
            </p:nvCxnSpPr>
            <p:spPr>
              <a:xfrm>
                <a:off x="7330940" y="4698753"/>
                <a:ext cx="1171634" cy="9166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a:extLst>
                  <a:ext uri="{FF2B5EF4-FFF2-40B4-BE49-F238E27FC236}">
                    <a16:creationId xmlns:a16="http://schemas.microsoft.com/office/drawing/2014/main" id="{E3E7265C-0022-8FCD-A9C4-525A5A1851A3}"/>
                  </a:ext>
                </a:extLst>
              </p:cNvPr>
              <p:cNvCxnSpPr>
                <a:cxnSpLocks/>
              </p:cNvCxnSpPr>
              <p:nvPr/>
            </p:nvCxnSpPr>
            <p:spPr>
              <a:xfrm>
                <a:off x="7330622" y="4702467"/>
                <a:ext cx="1171952" cy="125123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200" name="TextBox 199">
              <a:extLst>
                <a:ext uri="{FF2B5EF4-FFF2-40B4-BE49-F238E27FC236}">
                  <a16:creationId xmlns:a16="http://schemas.microsoft.com/office/drawing/2014/main" id="{BFE863A7-C3F4-5A59-F983-3436C3DF0BA4}"/>
                </a:ext>
              </a:extLst>
            </p:cNvPr>
            <p:cNvSpPr txBox="1"/>
            <p:nvPr/>
          </p:nvSpPr>
          <p:spPr>
            <a:xfrm>
              <a:off x="7442546" y="4271186"/>
              <a:ext cx="1008360" cy="369332"/>
            </a:xfrm>
            <a:prstGeom prst="rect">
              <a:avLst/>
            </a:prstGeom>
            <a:noFill/>
          </p:spPr>
          <p:txBody>
            <a:bodyPr wrap="square" rtlCol="0">
              <a:spAutoFit/>
            </a:bodyPr>
            <a:lstStyle/>
            <a:p>
              <a:r>
                <a:rPr lang="en-IN" dirty="0">
                  <a:solidFill>
                    <a:schemeClr val="accent5">
                      <a:lumMod val="75000"/>
                    </a:schemeClr>
                  </a:solidFill>
                </a:rPr>
                <a:t>Commit</a:t>
              </a:r>
            </a:p>
          </p:txBody>
        </p:sp>
      </p:grpSp>
      <p:grpSp>
        <p:nvGrpSpPr>
          <p:cNvPr id="205" name="Group 204">
            <a:extLst>
              <a:ext uri="{FF2B5EF4-FFF2-40B4-BE49-F238E27FC236}">
                <a16:creationId xmlns:a16="http://schemas.microsoft.com/office/drawing/2014/main" id="{099664A3-333E-39D2-D1CD-7A51B17B1B44}"/>
              </a:ext>
            </a:extLst>
          </p:cNvPr>
          <p:cNvGrpSpPr/>
          <p:nvPr/>
        </p:nvGrpSpPr>
        <p:grpSpPr>
          <a:xfrm>
            <a:off x="8529814" y="3704155"/>
            <a:ext cx="2538672" cy="2613159"/>
            <a:chOff x="8529814" y="3704155"/>
            <a:chExt cx="2538672" cy="2613159"/>
          </a:xfrm>
        </p:grpSpPr>
        <p:grpSp>
          <p:nvGrpSpPr>
            <p:cNvPr id="181" name="Group 180">
              <a:extLst>
                <a:ext uri="{FF2B5EF4-FFF2-40B4-BE49-F238E27FC236}">
                  <a16:creationId xmlns:a16="http://schemas.microsoft.com/office/drawing/2014/main" id="{1F15A687-577A-C71C-1BBB-9E54CB98DAAF}"/>
                </a:ext>
              </a:extLst>
            </p:cNvPr>
            <p:cNvGrpSpPr/>
            <p:nvPr/>
          </p:nvGrpSpPr>
          <p:grpSpPr>
            <a:xfrm>
              <a:off x="8529814" y="3704155"/>
              <a:ext cx="2538672" cy="2613159"/>
              <a:chOff x="8529814" y="3704155"/>
              <a:chExt cx="2538672" cy="2613159"/>
            </a:xfrm>
          </p:grpSpPr>
          <p:cxnSp>
            <p:nvCxnSpPr>
              <p:cNvPr id="135" name="Connector: Elbow 134">
                <a:extLst>
                  <a:ext uri="{FF2B5EF4-FFF2-40B4-BE49-F238E27FC236}">
                    <a16:creationId xmlns:a16="http://schemas.microsoft.com/office/drawing/2014/main" id="{F1272F1F-9990-9DC7-0A68-0237645F50C9}"/>
                  </a:ext>
                </a:extLst>
              </p:cNvPr>
              <p:cNvCxnSpPr>
                <a:cxnSpLocks/>
              </p:cNvCxnSpPr>
              <p:nvPr/>
            </p:nvCxnSpPr>
            <p:spPr>
              <a:xfrm flipV="1">
                <a:off x="9702084" y="3996656"/>
                <a:ext cx="611570" cy="354946"/>
              </a:xfrm>
              <a:prstGeom prst="bentConnector3">
                <a:avLst>
                  <a:gd name="adj1" fmla="val 10083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8905F564-B48B-AAC4-75D4-695D5ECE4E20}"/>
                  </a:ext>
                </a:extLst>
              </p:cNvPr>
              <p:cNvSpPr txBox="1"/>
              <p:nvPr/>
            </p:nvSpPr>
            <p:spPr>
              <a:xfrm>
                <a:off x="9558822" y="3704155"/>
                <a:ext cx="1509664" cy="300837"/>
              </a:xfrm>
              <a:prstGeom prst="rect">
                <a:avLst/>
              </a:prstGeom>
              <a:noFill/>
              <a:ln>
                <a:noFill/>
              </a:ln>
            </p:spPr>
            <p:txBody>
              <a:bodyPr wrap="square" rtlCol="0">
                <a:spAutoFit/>
              </a:bodyPr>
              <a:lstStyle/>
              <a:p>
                <a:pPr algn="ctr"/>
                <a:r>
                  <a:rPr lang="en-IN" sz="2000" dirty="0"/>
                  <a:t>Application</a:t>
                </a:r>
              </a:p>
            </p:txBody>
          </p:sp>
          <mc:AlternateContent xmlns:mc="http://schemas.openxmlformats.org/markup-compatibility/2006" xmlns:p14="http://schemas.microsoft.com/office/powerpoint/2010/main">
            <mc:Choice Requires="p14">
              <p:contentPart p14:bwMode="auto" r:id="rId27">
                <p14:nvContentPartPr>
                  <p14:cNvPr id="138" name="Ink 137">
                    <a:extLst>
                      <a:ext uri="{FF2B5EF4-FFF2-40B4-BE49-F238E27FC236}">
                        <a16:creationId xmlns:a16="http://schemas.microsoft.com/office/drawing/2014/main" id="{D8EE3D05-80AE-85B2-1611-52F36FF2732C}"/>
                      </a:ext>
                    </a:extLst>
                  </p14:cNvPr>
                  <p14:cNvContentPartPr/>
                  <p14:nvPr/>
                </p14:nvContentPartPr>
                <p14:xfrm>
                  <a:off x="9702084" y="4336759"/>
                  <a:ext cx="318" cy="1980555"/>
                </p14:xfrm>
              </p:contentPart>
            </mc:Choice>
            <mc:Fallback xmlns="">
              <p:pic>
                <p:nvPicPr>
                  <p:cNvPr id="138" name="Ink 137">
                    <a:extLst>
                      <a:ext uri="{FF2B5EF4-FFF2-40B4-BE49-F238E27FC236}">
                        <a16:creationId xmlns:a16="http://schemas.microsoft.com/office/drawing/2014/main" id="{D8EE3D05-80AE-85B2-1611-52F36FF2732C}"/>
                      </a:ext>
                    </a:extLst>
                  </p:cNvPr>
                  <p:cNvPicPr/>
                  <p:nvPr/>
                </p:nvPicPr>
                <p:blipFill>
                  <a:blip r:embed="rId11"/>
                  <a:stretch>
                    <a:fillRect/>
                  </a:stretch>
                </p:blipFill>
                <p:spPr>
                  <a:xfrm>
                    <a:off x="9686184" y="4319120"/>
                    <a:ext cx="31800" cy="2016192"/>
                  </a:xfrm>
                  <a:prstGeom prst="rect">
                    <a:avLst/>
                  </a:prstGeom>
                </p:spPr>
              </p:pic>
            </mc:Fallback>
          </mc:AlternateContent>
          <p:cxnSp>
            <p:nvCxnSpPr>
              <p:cNvPr id="161" name="Straight Arrow Connector 160">
                <a:extLst>
                  <a:ext uri="{FF2B5EF4-FFF2-40B4-BE49-F238E27FC236}">
                    <a16:creationId xmlns:a16="http://schemas.microsoft.com/office/drawing/2014/main" id="{C5858280-F6F0-A50A-11F1-CDC775E8DE06}"/>
                  </a:ext>
                </a:extLst>
              </p:cNvPr>
              <p:cNvCxnSpPr>
                <a:cxnSpLocks/>
              </p:cNvCxnSpPr>
              <p:nvPr/>
            </p:nvCxnSpPr>
            <p:spPr>
              <a:xfrm flipV="1">
                <a:off x="8539452" y="4706429"/>
                <a:ext cx="1099369" cy="2862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4" name="Straight Arrow Connector 163">
                <a:extLst>
                  <a:ext uri="{FF2B5EF4-FFF2-40B4-BE49-F238E27FC236}">
                    <a16:creationId xmlns:a16="http://schemas.microsoft.com/office/drawing/2014/main" id="{0D1801C0-F672-D040-7699-1AAEFB89896A}"/>
                  </a:ext>
                </a:extLst>
              </p:cNvPr>
              <p:cNvCxnSpPr>
                <a:cxnSpLocks/>
              </p:cNvCxnSpPr>
              <p:nvPr/>
            </p:nvCxnSpPr>
            <p:spPr>
              <a:xfrm flipV="1">
                <a:off x="8529814" y="4761590"/>
                <a:ext cx="1109007" cy="5598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7" name="Straight Arrow Connector 166">
                <a:extLst>
                  <a:ext uri="{FF2B5EF4-FFF2-40B4-BE49-F238E27FC236}">
                    <a16:creationId xmlns:a16="http://schemas.microsoft.com/office/drawing/2014/main" id="{8EDE2797-B065-38A7-A93C-BCD7BE055104}"/>
                  </a:ext>
                </a:extLst>
              </p:cNvPr>
              <p:cNvCxnSpPr>
                <a:cxnSpLocks/>
              </p:cNvCxnSpPr>
              <p:nvPr/>
            </p:nvCxnSpPr>
            <p:spPr>
              <a:xfrm flipV="1">
                <a:off x="8557648" y="4802457"/>
                <a:ext cx="1139220" cy="80645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0" name="TextBox 169">
                <a:extLst>
                  <a:ext uri="{FF2B5EF4-FFF2-40B4-BE49-F238E27FC236}">
                    <a16:creationId xmlns:a16="http://schemas.microsoft.com/office/drawing/2014/main" id="{98CC45B5-449F-A437-AAAD-A870FF9C7A85}"/>
                  </a:ext>
                </a:extLst>
              </p:cNvPr>
              <p:cNvSpPr txBox="1"/>
              <p:nvPr/>
            </p:nvSpPr>
            <p:spPr>
              <a:xfrm>
                <a:off x="8742207" y="3935268"/>
                <a:ext cx="659625" cy="400110"/>
              </a:xfrm>
              <a:prstGeom prst="rect">
                <a:avLst/>
              </a:prstGeom>
              <a:noFill/>
              <a:ln>
                <a:solidFill>
                  <a:schemeClr val="tx1"/>
                </a:solidFill>
              </a:ln>
            </p:spPr>
            <p:txBody>
              <a:bodyPr wrap="square" rtlCol="0">
                <a:spAutoFit/>
              </a:bodyPr>
              <a:lstStyle/>
              <a:p>
                <a:pPr algn="ctr"/>
                <a:r>
                  <a:rPr lang="en-IN" sz="2000" b="1" dirty="0"/>
                  <a:t>2f+1</a:t>
                </a:r>
              </a:p>
            </p:txBody>
          </p:sp>
        </p:grpSp>
        <p:sp>
          <p:nvSpPr>
            <p:cNvPr id="201" name="TextBox 200">
              <a:extLst>
                <a:ext uri="{FF2B5EF4-FFF2-40B4-BE49-F238E27FC236}">
                  <a16:creationId xmlns:a16="http://schemas.microsoft.com/office/drawing/2014/main" id="{213E7E1E-3A1A-06A4-373B-37BE008C4D6F}"/>
                </a:ext>
              </a:extLst>
            </p:cNvPr>
            <p:cNvSpPr txBox="1"/>
            <p:nvPr/>
          </p:nvSpPr>
          <p:spPr>
            <a:xfrm>
              <a:off x="8651281" y="4351499"/>
              <a:ext cx="1108849" cy="276999"/>
            </a:xfrm>
            <a:prstGeom prst="rect">
              <a:avLst/>
            </a:prstGeom>
            <a:noFill/>
          </p:spPr>
          <p:txBody>
            <a:bodyPr wrap="square" rtlCol="0">
              <a:spAutoFit/>
            </a:bodyPr>
            <a:lstStyle/>
            <a:p>
              <a:r>
                <a:rPr lang="en-IN" sz="1200" dirty="0">
                  <a:solidFill>
                    <a:schemeClr val="accent5">
                      <a:lumMod val="75000"/>
                    </a:schemeClr>
                  </a:solidFill>
                </a:rPr>
                <a:t>Local Commit</a:t>
              </a:r>
            </a:p>
          </p:txBody>
        </p:sp>
      </p:grpSp>
      <p:sp>
        <p:nvSpPr>
          <p:cNvPr id="206" name="TextBox 205">
            <a:extLst>
              <a:ext uri="{FF2B5EF4-FFF2-40B4-BE49-F238E27FC236}">
                <a16:creationId xmlns:a16="http://schemas.microsoft.com/office/drawing/2014/main" id="{DC649967-B140-D921-347C-683707B47938}"/>
              </a:ext>
            </a:extLst>
          </p:cNvPr>
          <p:cNvSpPr txBox="1"/>
          <p:nvPr/>
        </p:nvSpPr>
        <p:spPr>
          <a:xfrm>
            <a:off x="782689" y="849538"/>
            <a:ext cx="1106106" cy="369332"/>
          </a:xfrm>
          <a:prstGeom prst="rect">
            <a:avLst/>
          </a:prstGeom>
          <a:noFill/>
        </p:spPr>
        <p:txBody>
          <a:bodyPr wrap="square" rtlCol="0">
            <a:spAutoFit/>
          </a:bodyPr>
          <a:lstStyle/>
          <a:p>
            <a:r>
              <a:rPr lang="en-IN" b="1" dirty="0"/>
              <a:t>Fast case:</a:t>
            </a:r>
          </a:p>
        </p:txBody>
      </p:sp>
      <p:sp>
        <p:nvSpPr>
          <p:cNvPr id="207" name="TextBox 206">
            <a:extLst>
              <a:ext uri="{FF2B5EF4-FFF2-40B4-BE49-F238E27FC236}">
                <a16:creationId xmlns:a16="http://schemas.microsoft.com/office/drawing/2014/main" id="{B4BB2253-4D52-A79F-09EB-31CBA0BB1D72}"/>
              </a:ext>
            </a:extLst>
          </p:cNvPr>
          <p:cNvSpPr txBox="1"/>
          <p:nvPr/>
        </p:nvSpPr>
        <p:spPr>
          <a:xfrm>
            <a:off x="823090" y="3767036"/>
            <a:ext cx="1797995" cy="369332"/>
          </a:xfrm>
          <a:prstGeom prst="rect">
            <a:avLst/>
          </a:prstGeom>
          <a:noFill/>
        </p:spPr>
        <p:txBody>
          <a:bodyPr wrap="square" rtlCol="0">
            <a:spAutoFit/>
          </a:bodyPr>
          <a:lstStyle/>
          <a:p>
            <a:r>
              <a:rPr lang="en-IN" b="1" dirty="0"/>
              <a:t>Two phase case:</a:t>
            </a:r>
          </a:p>
        </p:txBody>
      </p:sp>
    </p:spTree>
    <p:extLst>
      <p:ext uri="{BB962C8B-B14F-4D97-AF65-F5344CB8AC3E}">
        <p14:creationId xmlns:p14="http://schemas.microsoft.com/office/powerpoint/2010/main" val="206166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4" grpId="0"/>
      <p:bldP spid="20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Rectangle 89">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C65C952-AC6B-EA02-F8B6-7F7DEED02B84}"/>
              </a:ext>
            </a:extLst>
          </p:cNvPr>
          <p:cNvSpPr>
            <a:spLocks noGrp="1"/>
          </p:cNvSpPr>
          <p:nvPr>
            <p:ph type="title"/>
          </p:nvPr>
        </p:nvSpPr>
        <p:spPr>
          <a:xfrm>
            <a:off x="2226935" y="1286934"/>
            <a:ext cx="1650314" cy="342141"/>
          </a:xfrm>
        </p:spPr>
        <p:txBody>
          <a:bodyPr>
            <a:normAutofit/>
          </a:bodyPr>
          <a:lstStyle/>
          <a:p>
            <a:pPr defTabSz="667512"/>
            <a:r>
              <a:rPr lang="en-IN" sz="1500" b="1" kern="1200">
                <a:solidFill>
                  <a:schemeClr val="tx1"/>
                </a:solidFill>
                <a:latin typeface="+mj-lt"/>
                <a:ea typeface="+mj-ea"/>
                <a:cs typeface="+mj-cs"/>
              </a:rPr>
              <a:t>MINZYZZYVA</a:t>
            </a:r>
            <a:endParaRPr lang="en-IN" sz="1500" b="1"/>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BE75FD4-5B3C-C447-269A-C7EDDE6257D5}"/>
                  </a:ext>
                </a:extLst>
              </p14:cNvPr>
              <p14:cNvContentPartPr/>
              <p14:nvPr/>
            </p14:nvContentPartPr>
            <p14:xfrm>
              <a:off x="3679821" y="2176719"/>
              <a:ext cx="5732204" cy="199"/>
            </p14:xfrm>
          </p:contentPart>
        </mc:Choice>
        <mc:Fallback xmlns="">
          <p:pic>
            <p:nvPicPr>
              <p:cNvPr id="6" name="Ink 5">
                <a:extLst>
                  <a:ext uri="{FF2B5EF4-FFF2-40B4-BE49-F238E27FC236}">
                    <a16:creationId xmlns:a16="http://schemas.microsoft.com/office/drawing/2014/main" id="{1BE75FD4-5B3C-C447-269A-C7EDDE6257D5}"/>
                  </a:ext>
                </a:extLst>
              </p:cNvPr>
              <p:cNvPicPr/>
              <p:nvPr/>
            </p:nvPicPr>
            <p:blipFill>
              <a:blip r:embed="rId3"/>
              <a:stretch>
                <a:fillRect/>
              </a:stretch>
            </p:blipFill>
            <p:spPr>
              <a:xfrm>
                <a:off x="3661822" y="2166769"/>
                <a:ext cx="5767841" cy="199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EB749A6C-683D-4869-6835-92F65C43EDC3}"/>
                  </a:ext>
                </a:extLst>
              </p14:cNvPr>
              <p14:cNvContentPartPr/>
              <p14:nvPr/>
            </p14:nvContentPartPr>
            <p14:xfrm>
              <a:off x="3679821" y="2408630"/>
              <a:ext cx="5732204" cy="199"/>
            </p14:xfrm>
          </p:contentPart>
        </mc:Choice>
        <mc:Fallback xmlns="">
          <p:pic>
            <p:nvPicPr>
              <p:cNvPr id="7" name="Ink 6">
                <a:extLst>
                  <a:ext uri="{FF2B5EF4-FFF2-40B4-BE49-F238E27FC236}">
                    <a16:creationId xmlns:a16="http://schemas.microsoft.com/office/drawing/2014/main" id="{EB749A6C-683D-4869-6835-92F65C43EDC3}"/>
                  </a:ext>
                </a:extLst>
              </p:cNvPr>
              <p:cNvPicPr/>
              <p:nvPr/>
            </p:nvPicPr>
            <p:blipFill>
              <a:blip r:embed="rId3"/>
              <a:stretch>
                <a:fillRect/>
              </a:stretch>
            </p:blipFill>
            <p:spPr>
              <a:xfrm>
                <a:off x="3661822" y="2398680"/>
                <a:ext cx="5767841" cy="199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9AC09DC4-2DC5-65A3-7837-6ACB2E169EFF}"/>
                  </a:ext>
                </a:extLst>
              </p14:cNvPr>
              <p14:cNvContentPartPr/>
              <p14:nvPr/>
            </p14:nvContentPartPr>
            <p14:xfrm>
              <a:off x="3679821" y="2640938"/>
              <a:ext cx="5732204" cy="199"/>
            </p14:xfrm>
          </p:contentPart>
        </mc:Choice>
        <mc:Fallback xmlns="">
          <p:pic>
            <p:nvPicPr>
              <p:cNvPr id="8" name="Ink 7">
                <a:extLst>
                  <a:ext uri="{FF2B5EF4-FFF2-40B4-BE49-F238E27FC236}">
                    <a16:creationId xmlns:a16="http://schemas.microsoft.com/office/drawing/2014/main" id="{9AC09DC4-2DC5-65A3-7837-6ACB2E169EFF}"/>
                  </a:ext>
                </a:extLst>
              </p:cNvPr>
              <p:cNvPicPr/>
              <p:nvPr/>
            </p:nvPicPr>
            <p:blipFill>
              <a:blip r:embed="rId3"/>
              <a:stretch>
                <a:fillRect/>
              </a:stretch>
            </p:blipFill>
            <p:spPr>
              <a:xfrm>
                <a:off x="3661822" y="2630988"/>
                <a:ext cx="5767841" cy="199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A586D072-DAD3-747C-FBDB-3DBE1835DC8D}"/>
                  </a:ext>
                </a:extLst>
              </p14:cNvPr>
              <p14:cNvContentPartPr/>
              <p14:nvPr/>
            </p14:nvContentPartPr>
            <p14:xfrm>
              <a:off x="3679821" y="2873047"/>
              <a:ext cx="5732204" cy="199"/>
            </p14:xfrm>
          </p:contentPart>
        </mc:Choice>
        <mc:Fallback xmlns="">
          <p:pic>
            <p:nvPicPr>
              <p:cNvPr id="9" name="Ink 8">
                <a:extLst>
                  <a:ext uri="{FF2B5EF4-FFF2-40B4-BE49-F238E27FC236}">
                    <a16:creationId xmlns:a16="http://schemas.microsoft.com/office/drawing/2014/main" id="{A586D072-DAD3-747C-FBDB-3DBE1835DC8D}"/>
                  </a:ext>
                </a:extLst>
              </p:cNvPr>
              <p:cNvPicPr/>
              <p:nvPr/>
            </p:nvPicPr>
            <p:blipFill>
              <a:blip r:embed="rId3"/>
              <a:stretch>
                <a:fillRect/>
              </a:stretch>
            </p:blipFill>
            <p:spPr>
              <a:xfrm>
                <a:off x="3661822" y="2863097"/>
                <a:ext cx="5767841" cy="19900"/>
              </a:xfrm>
              <a:prstGeom prst="rect">
                <a:avLst/>
              </a:prstGeom>
            </p:spPr>
          </p:pic>
        </mc:Fallback>
      </mc:AlternateContent>
      <p:sp>
        <p:nvSpPr>
          <p:cNvPr id="11" name="TextBox 10">
            <a:extLst>
              <a:ext uri="{FF2B5EF4-FFF2-40B4-BE49-F238E27FC236}">
                <a16:creationId xmlns:a16="http://schemas.microsoft.com/office/drawing/2014/main" id="{E2FAA51E-7E65-327C-1E92-016AC62BF0EC}"/>
              </a:ext>
            </a:extLst>
          </p:cNvPr>
          <p:cNvSpPr txBox="1"/>
          <p:nvPr/>
        </p:nvSpPr>
        <p:spPr>
          <a:xfrm>
            <a:off x="3117610" y="2075388"/>
            <a:ext cx="544823" cy="272062"/>
          </a:xfrm>
          <a:prstGeom prst="rect">
            <a:avLst/>
          </a:prstGeom>
          <a:noFill/>
        </p:spPr>
        <p:txBody>
          <a:bodyPr wrap="square" rtlCol="0">
            <a:spAutoFit/>
          </a:bodyPr>
          <a:lstStyle/>
          <a:p>
            <a:pPr defTabSz="667512">
              <a:spcAft>
                <a:spcPts val="600"/>
              </a:spcAft>
            </a:pPr>
            <a:r>
              <a:rPr lang="en-IN" sz="1168" kern="1200">
                <a:solidFill>
                  <a:schemeClr val="tx1"/>
                </a:solidFill>
                <a:latin typeface="+mn-lt"/>
                <a:ea typeface="+mn-ea"/>
                <a:cs typeface="+mn-cs"/>
              </a:rPr>
              <a:t>Client</a:t>
            </a:r>
            <a:endParaRPr lang="en-IN"/>
          </a:p>
        </p:txBody>
      </p:sp>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491FDB3A-4C53-2C44-847E-13B8F0E36FAC}"/>
                  </a:ext>
                </a:extLst>
              </p14:cNvPr>
              <p14:cNvContentPartPr/>
              <p14:nvPr/>
            </p14:nvContentPartPr>
            <p14:xfrm>
              <a:off x="3679821" y="2176719"/>
              <a:ext cx="5088670" cy="199"/>
            </p14:xfrm>
          </p:contentPart>
        </mc:Choice>
        <mc:Fallback xmlns="">
          <p:pic>
            <p:nvPicPr>
              <p:cNvPr id="12" name="Ink 11">
                <a:extLst>
                  <a:ext uri="{FF2B5EF4-FFF2-40B4-BE49-F238E27FC236}">
                    <a16:creationId xmlns:a16="http://schemas.microsoft.com/office/drawing/2014/main" id="{491FDB3A-4C53-2C44-847E-13B8F0E36FAC}"/>
                  </a:ext>
                </a:extLst>
              </p:cNvPr>
              <p:cNvPicPr/>
              <p:nvPr/>
            </p:nvPicPr>
            <p:blipFill>
              <a:blip r:embed="rId8"/>
              <a:stretch>
                <a:fillRect/>
              </a:stretch>
            </p:blipFill>
            <p:spPr>
              <a:xfrm>
                <a:off x="3661822" y="2166769"/>
                <a:ext cx="5124308" cy="19900"/>
              </a:xfrm>
              <a:prstGeom prst="rect">
                <a:avLst/>
              </a:prstGeom>
            </p:spPr>
          </p:pic>
        </mc:Fallback>
      </mc:AlternateContent>
      <p:sp>
        <p:nvSpPr>
          <p:cNvPr id="13" name="TextBox 12">
            <a:extLst>
              <a:ext uri="{FF2B5EF4-FFF2-40B4-BE49-F238E27FC236}">
                <a16:creationId xmlns:a16="http://schemas.microsoft.com/office/drawing/2014/main" id="{12220B25-2CE5-3CE2-AA64-0BF0ECBFB21E}"/>
              </a:ext>
            </a:extLst>
          </p:cNvPr>
          <p:cNvSpPr txBox="1"/>
          <p:nvPr/>
        </p:nvSpPr>
        <p:spPr>
          <a:xfrm>
            <a:off x="3052092" y="2276081"/>
            <a:ext cx="666576" cy="272062"/>
          </a:xfrm>
          <a:prstGeom prst="rect">
            <a:avLst/>
          </a:prstGeom>
          <a:noFill/>
        </p:spPr>
        <p:txBody>
          <a:bodyPr wrap="square" rtlCol="0">
            <a:spAutoFit/>
          </a:bodyPr>
          <a:lstStyle/>
          <a:p>
            <a:pPr defTabSz="667512">
              <a:spcAft>
                <a:spcPts val="600"/>
              </a:spcAft>
            </a:pPr>
            <a:r>
              <a:rPr lang="en-IN" sz="1168" kern="1200">
                <a:solidFill>
                  <a:schemeClr val="tx1"/>
                </a:solidFill>
                <a:latin typeface="+mn-lt"/>
                <a:ea typeface="+mn-ea"/>
                <a:cs typeface="+mn-cs"/>
              </a:rPr>
              <a:t>Primary</a:t>
            </a:r>
            <a:endParaRPr lang="en-IN"/>
          </a:p>
        </p:txBody>
      </p:sp>
      <p:sp>
        <p:nvSpPr>
          <p:cNvPr id="14" name="TextBox 13">
            <a:extLst>
              <a:ext uri="{FF2B5EF4-FFF2-40B4-BE49-F238E27FC236}">
                <a16:creationId xmlns:a16="http://schemas.microsoft.com/office/drawing/2014/main" id="{5FF4FC1C-E19F-B4D6-DE0C-4DF8601281B6}"/>
              </a:ext>
            </a:extLst>
          </p:cNvPr>
          <p:cNvSpPr txBox="1"/>
          <p:nvPr/>
        </p:nvSpPr>
        <p:spPr>
          <a:xfrm>
            <a:off x="2954991" y="2479737"/>
            <a:ext cx="729997" cy="294568"/>
          </a:xfrm>
          <a:prstGeom prst="rect">
            <a:avLst/>
          </a:prstGeom>
          <a:noFill/>
        </p:spPr>
        <p:txBody>
          <a:bodyPr wrap="square" rtlCol="0">
            <a:spAutoFit/>
          </a:bodyPr>
          <a:lstStyle/>
          <a:p>
            <a:pPr defTabSz="667512">
              <a:spcAft>
                <a:spcPts val="600"/>
              </a:spcAft>
            </a:pPr>
            <a:r>
              <a:rPr lang="en-IN" sz="1168" kern="1200">
                <a:solidFill>
                  <a:schemeClr val="tx1"/>
                </a:solidFill>
                <a:latin typeface="+mn-lt"/>
                <a:ea typeface="+mn-ea"/>
                <a:cs typeface="+mn-cs"/>
              </a:rPr>
              <a:t>Replica</a:t>
            </a:r>
            <a:r>
              <a:rPr lang="en-IN" sz="1314" kern="1200">
                <a:solidFill>
                  <a:schemeClr val="tx1"/>
                </a:solidFill>
                <a:latin typeface="+mn-lt"/>
                <a:ea typeface="+mn-ea"/>
                <a:cs typeface="+mn-cs"/>
              </a:rPr>
              <a:t> </a:t>
            </a:r>
            <a:r>
              <a:rPr lang="en-IN" sz="1168" kern="1200">
                <a:solidFill>
                  <a:schemeClr val="tx1"/>
                </a:solidFill>
                <a:latin typeface="+mn-lt"/>
                <a:ea typeface="+mn-ea"/>
                <a:cs typeface="+mn-cs"/>
              </a:rPr>
              <a:t>1</a:t>
            </a:r>
            <a:endParaRPr lang="en-IN"/>
          </a:p>
        </p:txBody>
      </p:sp>
      <p:sp>
        <p:nvSpPr>
          <p:cNvPr id="15" name="TextBox 14">
            <a:extLst>
              <a:ext uri="{FF2B5EF4-FFF2-40B4-BE49-F238E27FC236}">
                <a16:creationId xmlns:a16="http://schemas.microsoft.com/office/drawing/2014/main" id="{1090C087-F214-789C-77D9-76E59B4021F3}"/>
              </a:ext>
            </a:extLst>
          </p:cNvPr>
          <p:cNvSpPr txBox="1"/>
          <p:nvPr/>
        </p:nvSpPr>
        <p:spPr>
          <a:xfrm>
            <a:off x="2950058" y="2739083"/>
            <a:ext cx="729764" cy="294568"/>
          </a:xfrm>
          <a:prstGeom prst="rect">
            <a:avLst/>
          </a:prstGeom>
          <a:noFill/>
        </p:spPr>
        <p:txBody>
          <a:bodyPr wrap="square" rtlCol="0">
            <a:spAutoFit/>
          </a:bodyPr>
          <a:lstStyle/>
          <a:p>
            <a:pPr defTabSz="667512">
              <a:spcAft>
                <a:spcPts val="600"/>
              </a:spcAft>
            </a:pPr>
            <a:r>
              <a:rPr lang="en-IN" sz="1168" kern="1200">
                <a:solidFill>
                  <a:schemeClr val="tx1"/>
                </a:solidFill>
                <a:latin typeface="+mn-lt"/>
                <a:ea typeface="+mn-ea"/>
                <a:cs typeface="+mn-cs"/>
              </a:rPr>
              <a:t>Replica</a:t>
            </a:r>
            <a:r>
              <a:rPr lang="en-IN" sz="1314" kern="1200">
                <a:solidFill>
                  <a:schemeClr val="tx1"/>
                </a:solidFill>
                <a:latin typeface="+mn-lt"/>
                <a:ea typeface="+mn-ea"/>
                <a:cs typeface="+mn-cs"/>
              </a:rPr>
              <a:t> </a:t>
            </a:r>
            <a:r>
              <a:rPr lang="en-IN" sz="1168" kern="1200">
                <a:solidFill>
                  <a:schemeClr val="tx1"/>
                </a:solidFill>
                <a:latin typeface="+mn-lt"/>
                <a:ea typeface="+mn-ea"/>
                <a:cs typeface="+mn-cs"/>
              </a:rPr>
              <a:t>2</a:t>
            </a:r>
            <a:endParaRPr lang="en-IN"/>
          </a:p>
        </p:txBody>
      </p:sp>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5696BE7E-4E8D-AE07-A554-E826893F59E1}"/>
                  </a:ext>
                </a:extLst>
              </p14:cNvPr>
              <p14:cNvContentPartPr/>
              <p14:nvPr/>
            </p14:nvContentPartPr>
            <p14:xfrm>
              <a:off x="4670649" y="1918907"/>
              <a:ext cx="233" cy="1208479"/>
            </p14:xfrm>
          </p:contentPart>
        </mc:Choice>
        <mc:Fallback xmlns="">
          <p:pic>
            <p:nvPicPr>
              <p:cNvPr id="17" name="Ink 16">
                <a:extLst>
                  <a:ext uri="{FF2B5EF4-FFF2-40B4-BE49-F238E27FC236}">
                    <a16:creationId xmlns:a16="http://schemas.microsoft.com/office/drawing/2014/main" id="{5696BE7E-4E8D-AE07-A554-E826893F59E1}"/>
                  </a:ext>
                </a:extLst>
              </p:cNvPr>
              <p:cNvPicPr/>
              <p:nvPr/>
            </p:nvPicPr>
            <p:blipFill>
              <a:blip r:embed="rId10"/>
              <a:stretch>
                <a:fillRect/>
              </a:stretch>
            </p:blipFill>
            <p:spPr>
              <a:xfrm>
                <a:off x="4658999" y="1900913"/>
                <a:ext cx="23300" cy="124410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67BC9788-0F3A-4FBB-6C9D-C3AAF2BCF689}"/>
                  </a:ext>
                </a:extLst>
              </p14:cNvPr>
              <p14:cNvContentPartPr/>
              <p14:nvPr/>
            </p14:nvContentPartPr>
            <p14:xfrm>
              <a:off x="5948667" y="1918907"/>
              <a:ext cx="233" cy="1208479"/>
            </p14:xfrm>
          </p:contentPart>
        </mc:Choice>
        <mc:Fallback xmlns="">
          <p:pic>
            <p:nvPicPr>
              <p:cNvPr id="18" name="Ink 17">
                <a:extLst>
                  <a:ext uri="{FF2B5EF4-FFF2-40B4-BE49-F238E27FC236}">
                    <a16:creationId xmlns:a16="http://schemas.microsoft.com/office/drawing/2014/main" id="{67BC9788-0F3A-4FBB-6C9D-C3AAF2BCF689}"/>
                  </a:ext>
                </a:extLst>
              </p:cNvPr>
              <p:cNvPicPr/>
              <p:nvPr/>
            </p:nvPicPr>
            <p:blipFill>
              <a:blip r:embed="rId10"/>
              <a:stretch>
                <a:fillRect/>
              </a:stretch>
            </p:blipFill>
            <p:spPr>
              <a:xfrm>
                <a:off x="5937017" y="1900913"/>
                <a:ext cx="23300" cy="124410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3D002566-698B-A7FE-7077-0C0F9A4CEC7B}"/>
                  </a:ext>
                </a:extLst>
              </p14:cNvPr>
              <p14:cNvContentPartPr/>
              <p14:nvPr/>
            </p14:nvContentPartPr>
            <p14:xfrm>
              <a:off x="7220888" y="1918906"/>
              <a:ext cx="233" cy="1208480"/>
            </p14:xfrm>
          </p:contentPart>
        </mc:Choice>
        <mc:Fallback xmlns="">
          <p:pic>
            <p:nvPicPr>
              <p:cNvPr id="19" name="Ink 18">
                <a:extLst>
                  <a:ext uri="{FF2B5EF4-FFF2-40B4-BE49-F238E27FC236}">
                    <a16:creationId xmlns:a16="http://schemas.microsoft.com/office/drawing/2014/main" id="{3D002566-698B-A7FE-7077-0C0F9A4CEC7B}"/>
                  </a:ext>
                </a:extLst>
              </p:cNvPr>
              <p:cNvPicPr/>
              <p:nvPr/>
            </p:nvPicPr>
            <p:blipFill>
              <a:blip r:embed="rId10"/>
              <a:stretch>
                <a:fillRect/>
              </a:stretch>
            </p:blipFill>
            <p:spPr>
              <a:xfrm>
                <a:off x="7209238" y="1900912"/>
                <a:ext cx="23300" cy="1244108"/>
              </a:xfrm>
              <a:prstGeom prst="rect">
                <a:avLst/>
              </a:prstGeom>
            </p:spPr>
          </p:pic>
        </mc:Fallback>
      </mc:AlternateContent>
      <p:cxnSp>
        <p:nvCxnSpPr>
          <p:cNvPr id="20" name="Straight Arrow Connector 19">
            <a:extLst>
              <a:ext uri="{FF2B5EF4-FFF2-40B4-BE49-F238E27FC236}">
                <a16:creationId xmlns:a16="http://schemas.microsoft.com/office/drawing/2014/main" id="{2A5D7129-6355-38C6-39A3-1E7983B06EAF}"/>
              </a:ext>
            </a:extLst>
          </p:cNvPr>
          <p:cNvCxnSpPr>
            <a:cxnSpLocks/>
          </p:cNvCxnSpPr>
          <p:nvPr/>
        </p:nvCxnSpPr>
        <p:spPr>
          <a:xfrm>
            <a:off x="3894237" y="2176719"/>
            <a:ext cx="756446" cy="21021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ECA8E6C-270B-5CA9-DD54-699B84B098A9}"/>
              </a:ext>
            </a:extLst>
          </p:cNvPr>
          <p:cNvCxnSpPr>
            <a:cxnSpLocks/>
          </p:cNvCxnSpPr>
          <p:nvPr/>
        </p:nvCxnSpPr>
        <p:spPr>
          <a:xfrm>
            <a:off x="4690917" y="2426276"/>
            <a:ext cx="1251953" cy="18875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692ECCA-C296-4B26-9854-812D92E1D311}"/>
              </a:ext>
            </a:extLst>
          </p:cNvPr>
          <p:cNvCxnSpPr>
            <a:cxnSpLocks/>
          </p:cNvCxnSpPr>
          <p:nvPr/>
        </p:nvCxnSpPr>
        <p:spPr>
          <a:xfrm>
            <a:off x="4690848" y="2430523"/>
            <a:ext cx="1252021" cy="42044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8286A29-635C-4BF1-1273-BFDFF2D1B1B4}"/>
              </a:ext>
            </a:extLst>
          </p:cNvPr>
          <p:cNvCxnSpPr>
            <a:cxnSpLocks/>
          </p:cNvCxnSpPr>
          <p:nvPr/>
        </p:nvCxnSpPr>
        <p:spPr>
          <a:xfrm flipV="1">
            <a:off x="5962836" y="2196998"/>
            <a:ext cx="1136587" cy="2114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CC546D9-A356-4831-98F5-F59F229F090C}"/>
              </a:ext>
            </a:extLst>
          </p:cNvPr>
          <p:cNvCxnSpPr>
            <a:cxnSpLocks/>
          </p:cNvCxnSpPr>
          <p:nvPr/>
        </p:nvCxnSpPr>
        <p:spPr>
          <a:xfrm flipV="1">
            <a:off x="5962603" y="2202820"/>
            <a:ext cx="1212167" cy="4160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F15F9AE-37BD-3732-DDD6-51D377EE3656}"/>
              </a:ext>
            </a:extLst>
          </p:cNvPr>
          <p:cNvCxnSpPr>
            <a:cxnSpLocks/>
          </p:cNvCxnSpPr>
          <p:nvPr/>
        </p:nvCxnSpPr>
        <p:spPr>
          <a:xfrm flipV="1">
            <a:off x="5954697" y="2236689"/>
            <a:ext cx="1220073" cy="6142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793C4A73-CDED-0B69-568C-06C7461570B7}"/>
              </a:ext>
            </a:extLst>
          </p:cNvPr>
          <p:cNvSpPr txBox="1"/>
          <p:nvPr/>
        </p:nvSpPr>
        <p:spPr>
          <a:xfrm>
            <a:off x="6296780" y="1631790"/>
            <a:ext cx="523847" cy="317010"/>
          </a:xfrm>
          <a:prstGeom prst="rect">
            <a:avLst/>
          </a:prstGeom>
          <a:noFill/>
          <a:ln>
            <a:solidFill>
              <a:schemeClr val="tx1"/>
            </a:solidFill>
          </a:ln>
        </p:spPr>
        <p:txBody>
          <a:bodyPr wrap="square" rtlCol="0">
            <a:spAutoFit/>
          </a:bodyPr>
          <a:lstStyle/>
          <a:p>
            <a:pPr algn="ctr" defTabSz="667512">
              <a:spcAft>
                <a:spcPts val="600"/>
              </a:spcAft>
            </a:pPr>
            <a:r>
              <a:rPr lang="en-IN" sz="1460" b="1" kern="1200">
                <a:solidFill>
                  <a:schemeClr val="tx1"/>
                </a:solidFill>
                <a:latin typeface="+mn-lt"/>
                <a:ea typeface="+mn-ea"/>
                <a:cs typeface="+mn-cs"/>
              </a:rPr>
              <a:t>2f+1</a:t>
            </a:r>
            <a:endParaRPr lang="en-IN" sz="2000" b="1"/>
          </a:p>
        </p:txBody>
      </p:sp>
      <p:cxnSp>
        <p:nvCxnSpPr>
          <p:cNvPr id="29" name="Connector: Elbow 28">
            <a:extLst>
              <a:ext uri="{FF2B5EF4-FFF2-40B4-BE49-F238E27FC236}">
                <a16:creationId xmlns:a16="http://schemas.microsoft.com/office/drawing/2014/main" id="{0F16864D-0251-0531-86AA-881C51E59EF1}"/>
              </a:ext>
            </a:extLst>
          </p:cNvPr>
          <p:cNvCxnSpPr>
            <a:cxnSpLocks/>
          </p:cNvCxnSpPr>
          <p:nvPr/>
        </p:nvCxnSpPr>
        <p:spPr>
          <a:xfrm flipV="1">
            <a:off x="7220655" y="1647386"/>
            <a:ext cx="475755" cy="271520"/>
          </a:xfrm>
          <a:prstGeom prst="bentConnector3">
            <a:avLst>
              <a:gd name="adj1" fmla="val 99949"/>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0BF19C5-95C4-035A-5478-D86B254AE9F5}"/>
              </a:ext>
            </a:extLst>
          </p:cNvPr>
          <p:cNvSpPr txBox="1"/>
          <p:nvPr/>
        </p:nvSpPr>
        <p:spPr>
          <a:xfrm>
            <a:off x="7143368" y="1426973"/>
            <a:ext cx="1106083" cy="317010"/>
          </a:xfrm>
          <a:prstGeom prst="rect">
            <a:avLst/>
          </a:prstGeom>
          <a:noFill/>
          <a:ln>
            <a:noFill/>
          </a:ln>
        </p:spPr>
        <p:txBody>
          <a:bodyPr wrap="square" rtlCol="0">
            <a:spAutoFit/>
          </a:bodyPr>
          <a:lstStyle/>
          <a:p>
            <a:pPr algn="ctr" defTabSz="667512">
              <a:spcAft>
                <a:spcPts val="600"/>
              </a:spcAft>
            </a:pPr>
            <a:r>
              <a:rPr lang="en-IN" sz="1460" kern="1200">
                <a:solidFill>
                  <a:schemeClr val="tx1"/>
                </a:solidFill>
                <a:latin typeface="+mn-lt"/>
                <a:ea typeface="+mn-ea"/>
                <a:cs typeface="+mn-cs"/>
              </a:rPr>
              <a:t>Application</a:t>
            </a:r>
            <a:endParaRPr lang="en-IN" sz="2000"/>
          </a:p>
        </p:txBody>
      </p:sp>
      <p:sp>
        <p:nvSpPr>
          <p:cNvPr id="31" name="TextBox 30">
            <a:extLst>
              <a:ext uri="{FF2B5EF4-FFF2-40B4-BE49-F238E27FC236}">
                <a16:creationId xmlns:a16="http://schemas.microsoft.com/office/drawing/2014/main" id="{1799EA51-A58A-1045-5855-B29EF49C2628}"/>
              </a:ext>
            </a:extLst>
          </p:cNvPr>
          <p:cNvSpPr txBox="1"/>
          <p:nvPr/>
        </p:nvSpPr>
        <p:spPr>
          <a:xfrm>
            <a:off x="3816350" y="1883271"/>
            <a:ext cx="738793" cy="294568"/>
          </a:xfrm>
          <a:prstGeom prst="rect">
            <a:avLst/>
          </a:prstGeom>
          <a:noFill/>
        </p:spPr>
        <p:txBody>
          <a:bodyPr wrap="square" rtlCol="0">
            <a:spAutoFit/>
          </a:bodyPr>
          <a:lstStyle/>
          <a:p>
            <a:pPr defTabSz="667512">
              <a:spcAft>
                <a:spcPts val="600"/>
              </a:spcAft>
            </a:pPr>
            <a:r>
              <a:rPr lang="en-IN" sz="1314" kern="1200">
                <a:solidFill>
                  <a:schemeClr val="accent5">
                    <a:lumMod val="75000"/>
                  </a:schemeClr>
                </a:solidFill>
                <a:latin typeface="+mn-lt"/>
                <a:ea typeface="+mn-ea"/>
                <a:cs typeface="+mn-cs"/>
              </a:rPr>
              <a:t>Request</a:t>
            </a:r>
            <a:endParaRPr lang="en-IN">
              <a:solidFill>
                <a:schemeClr val="accent5">
                  <a:lumMod val="75000"/>
                </a:schemeClr>
              </a:solidFill>
            </a:endParaRPr>
          </a:p>
        </p:txBody>
      </p:sp>
      <p:sp>
        <p:nvSpPr>
          <p:cNvPr id="32" name="TextBox 31">
            <a:extLst>
              <a:ext uri="{FF2B5EF4-FFF2-40B4-BE49-F238E27FC236}">
                <a16:creationId xmlns:a16="http://schemas.microsoft.com/office/drawing/2014/main" id="{EDCC4BA8-BD1E-B583-21DA-A3F751070622}"/>
              </a:ext>
            </a:extLst>
          </p:cNvPr>
          <p:cNvSpPr txBox="1"/>
          <p:nvPr/>
        </p:nvSpPr>
        <p:spPr>
          <a:xfrm>
            <a:off x="4933145" y="1866159"/>
            <a:ext cx="738793" cy="294568"/>
          </a:xfrm>
          <a:prstGeom prst="rect">
            <a:avLst/>
          </a:prstGeom>
          <a:noFill/>
        </p:spPr>
        <p:txBody>
          <a:bodyPr wrap="square" rtlCol="0">
            <a:spAutoFit/>
          </a:bodyPr>
          <a:lstStyle/>
          <a:p>
            <a:pPr defTabSz="667512">
              <a:spcAft>
                <a:spcPts val="600"/>
              </a:spcAft>
            </a:pPr>
            <a:r>
              <a:rPr lang="en-IN" sz="1314" kern="1200">
                <a:solidFill>
                  <a:schemeClr val="accent5">
                    <a:lumMod val="75000"/>
                  </a:schemeClr>
                </a:solidFill>
                <a:latin typeface="+mn-lt"/>
                <a:ea typeface="+mn-ea"/>
                <a:cs typeface="+mn-cs"/>
              </a:rPr>
              <a:t>Prepare</a:t>
            </a:r>
            <a:endParaRPr lang="en-IN">
              <a:solidFill>
                <a:schemeClr val="accent5">
                  <a:lumMod val="75000"/>
                </a:schemeClr>
              </a:solidFill>
            </a:endParaRPr>
          </a:p>
        </p:txBody>
      </p:sp>
      <p:sp>
        <p:nvSpPr>
          <p:cNvPr id="33" name="TextBox 32">
            <a:extLst>
              <a:ext uri="{FF2B5EF4-FFF2-40B4-BE49-F238E27FC236}">
                <a16:creationId xmlns:a16="http://schemas.microsoft.com/office/drawing/2014/main" id="{34A4F16B-9F84-D6AF-1F2C-1D45D67638DF}"/>
              </a:ext>
            </a:extLst>
          </p:cNvPr>
          <p:cNvSpPr txBox="1"/>
          <p:nvPr/>
        </p:nvSpPr>
        <p:spPr>
          <a:xfrm>
            <a:off x="6296780" y="1891094"/>
            <a:ext cx="637167" cy="294568"/>
          </a:xfrm>
          <a:prstGeom prst="rect">
            <a:avLst/>
          </a:prstGeom>
          <a:noFill/>
        </p:spPr>
        <p:txBody>
          <a:bodyPr wrap="square" rtlCol="0">
            <a:spAutoFit/>
          </a:bodyPr>
          <a:lstStyle/>
          <a:p>
            <a:pPr defTabSz="667512">
              <a:spcAft>
                <a:spcPts val="600"/>
              </a:spcAft>
            </a:pPr>
            <a:r>
              <a:rPr lang="en-IN" sz="1314" kern="1200" dirty="0">
                <a:solidFill>
                  <a:schemeClr val="accent5">
                    <a:lumMod val="75000"/>
                  </a:schemeClr>
                </a:solidFill>
                <a:latin typeface="+mn-lt"/>
                <a:ea typeface="+mn-ea"/>
                <a:cs typeface="+mn-cs"/>
              </a:rPr>
              <a:t>Reply</a:t>
            </a:r>
            <a:endParaRPr lang="en-IN" dirty="0">
              <a:solidFill>
                <a:schemeClr val="accent5">
                  <a:lumMod val="75000"/>
                </a:schemeClr>
              </a:solidFill>
            </a:endParaRPr>
          </a:p>
        </p:txBody>
      </p:sp>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84B1FECA-78A6-42FF-21D2-DF4EDC526DBD}"/>
                  </a:ext>
                </a:extLst>
              </p14:cNvPr>
              <p14:cNvContentPartPr/>
              <p14:nvPr/>
            </p14:nvContentPartPr>
            <p14:xfrm>
              <a:off x="3679821" y="4442414"/>
              <a:ext cx="5732204" cy="199"/>
            </p14:xfrm>
          </p:contentPart>
        </mc:Choice>
        <mc:Fallback xmlns="">
          <p:pic>
            <p:nvPicPr>
              <p:cNvPr id="38" name="Ink 37">
                <a:extLst>
                  <a:ext uri="{FF2B5EF4-FFF2-40B4-BE49-F238E27FC236}">
                    <a16:creationId xmlns:a16="http://schemas.microsoft.com/office/drawing/2014/main" id="{84B1FECA-78A6-42FF-21D2-DF4EDC526DBD}"/>
                  </a:ext>
                </a:extLst>
              </p:cNvPr>
              <p:cNvPicPr/>
              <p:nvPr/>
            </p:nvPicPr>
            <p:blipFill>
              <a:blip r:embed="rId3"/>
              <a:stretch>
                <a:fillRect/>
              </a:stretch>
            </p:blipFill>
            <p:spPr>
              <a:xfrm>
                <a:off x="3661822" y="4432464"/>
                <a:ext cx="5767841" cy="199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9" name="Ink 38">
                <a:extLst>
                  <a:ext uri="{FF2B5EF4-FFF2-40B4-BE49-F238E27FC236}">
                    <a16:creationId xmlns:a16="http://schemas.microsoft.com/office/drawing/2014/main" id="{ED126B79-79BF-312B-1115-761A047778C7}"/>
                  </a:ext>
                </a:extLst>
              </p14:cNvPr>
              <p14:cNvContentPartPr/>
              <p14:nvPr/>
            </p14:nvContentPartPr>
            <p14:xfrm>
              <a:off x="3679821" y="4674325"/>
              <a:ext cx="5732204" cy="199"/>
            </p14:xfrm>
          </p:contentPart>
        </mc:Choice>
        <mc:Fallback xmlns="">
          <p:pic>
            <p:nvPicPr>
              <p:cNvPr id="39" name="Ink 38">
                <a:extLst>
                  <a:ext uri="{FF2B5EF4-FFF2-40B4-BE49-F238E27FC236}">
                    <a16:creationId xmlns:a16="http://schemas.microsoft.com/office/drawing/2014/main" id="{ED126B79-79BF-312B-1115-761A047778C7}"/>
                  </a:ext>
                </a:extLst>
              </p:cNvPr>
              <p:cNvPicPr/>
              <p:nvPr/>
            </p:nvPicPr>
            <p:blipFill>
              <a:blip r:embed="rId3"/>
              <a:stretch>
                <a:fillRect/>
              </a:stretch>
            </p:blipFill>
            <p:spPr>
              <a:xfrm>
                <a:off x="3661822" y="4664375"/>
                <a:ext cx="5767841" cy="199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3267DBE8-E3CD-F4F4-1DFE-5B2C4495D5B6}"/>
                  </a:ext>
                </a:extLst>
              </p14:cNvPr>
              <p14:cNvContentPartPr/>
              <p14:nvPr/>
            </p14:nvContentPartPr>
            <p14:xfrm>
              <a:off x="3679821" y="4906632"/>
              <a:ext cx="5732204" cy="199"/>
            </p14:xfrm>
          </p:contentPart>
        </mc:Choice>
        <mc:Fallback xmlns="">
          <p:pic>
            <p:nvPicPr>
              <p:cNvPr id="40" name="Ink 39">
                <a:extLst>
                  <a:ext uri="{FF2B5EF4-FFF2-40B4-BE49-F238E27FC236}">
                    <a16:creationId xmlns:a16="http://schemas.microsoft.com/office/drawing/2014/main" id="{3267DBE8-E3CD-F4F4-1DFE-5B2C4495D5B6}"/>
                  </a:ext>
                </a:extLst>
              </p:cNvPr>
              <p:cNvPicPr/>
              <p:nvPr/>
            </p:nvPicPr>
            <p:blipFill>
              <a:blip r:embed="rId3"/>
              <a:stretch>
                <a:fillRect/>
              </a:stretch>
            </p:blipFill>
            <p:spPr>
              <a:xfrm>
                <a:off x="3661822" y="4896682"/>
                <a:ext cx="5767841" cy="199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1" name="Ink 40">
                <a:extLst>
                  <a:ext uri="{FF2B5EF4-FFF2-40B4-BE49-F238E27FC236}">
                    <a16:creationId xmlns:a16="http://schemas.microsoft.com/office/drawing/2014/main" id="{38F56FF1-611C-3F44-66E3-31FCC0041672}"/>
                  </a:ext>
                </a:extLst>
              </p14:cNvPr>
              <p14:cNvContentPartPr/>
              <p14:nvPr/>
            </p14:nvContentPartPr>
            <p14:xfrm>
              <a:off x="3679821" y="5138742"/>
              <a:ext cx="5732204" cy="199"/>
            </p14:xfrm>
          </p:contentPart>
        </mc:Choice>
        <mc:Fallback xmlns="">
          <p:pic>
            <p:nvPicPr>
              <p:cNvPr id="41" name="Ink 40">
                <a:extLst>
                  <a:ext uri="{FF2B5EF4-FFF2-40B4-BE49-F238E27FC236}">
                    <a16:creationId xmlns:a16="http://schemas.microsoft.com/office/drawing/2014/main" id="{38F56FF1-611C-3F44-66E3-31FCC0041672}"/>
                  </a:ext>
                </a:extLst>
              </p:cNvPr>
              <p:cNvPicPr/>
              <p:nvPr/>
            </p:nvPicPr>
            <p:blipFill>
              <a:blip r:embed="rId3"/>
              <a:stretch>
                <a:fillRect/>
              </a:stretch>
            </p:blipFill>
            <p:spPr>
              <a:xfrm>
                <a:off x="3661822" y="5128792"/>
                <a:ext cx="5767841" cy="19900"/>
              </a:xfrm>
              <a:prstGeom prst="rect">
                <a:avLst/>
              </a:prstGeom>
            </p:spPr>
          </p:pic>
        </mc:Fallback>
      </mc:AlternateContent>
      <p:sp>
        <p:nvSpPr>
          <p:cNvPr id="43" name="TextBox 42">
            <a:extLst>
              <a:ext uri="{FF2B5EF4-FFF2-40B4-BE49-F238E27FC236}">
                <a16:creationId xmlns:a16="http://schemas.microsoft.com/office/drawing/2014/main" id="{BB38ECE6-76BF-83A0-F275-DBB60077FB2E}"/>
              </a:ext>
            </a:extLst>
          </p:cNvPr>
          <p:cNvSpPr txBox="1"/>
          <p:nvPr/>
        </p:nvSpPr>
        <p:spPr>
          <a:xfrm>
            <a:off x="3117610" y="4341083"/>
            <a:ext cx="544823" cy="272062"/>
          </a:xfrm>
          <a:prstGeom prst="rect">
            <a:avLst/>
          </a:prstGeom>
          <a:noFill/>
        </p:spPr>
        <p:txBody>
          <a:bodyPr wrap="square" rtlCol="0">
            <a:spAutoFit/>
          </a:bodyPr>
          <a:lstStyle/>
          <a:p>
            <a:pPr defTabSz="667512">
              <a:spcAft>
                <a:spcPts val="600"/>
              </a:spcAft>
            </a:pPr>
            <a:r>
              <a:rPr lang="en-IN" sz="1168" kern="1200">
                <a:solidFill>
                  <a:schemeClr val="tx1"/>
                </a:solidFill>
                <a:latin typeface="+mn-lt"/>
                <a:ea typeface="+mn-ea"/>
                <a:cs typeface="+mn-cs"/>
              </a:rPr>
              <a:t>Client</a:t>
            </a:r>
            <a:endParaRPr lang="en-IN"/>
          </a:p>
        </p:txBody>
      </p:sp>
      <p:sp>
        <p:nvSpPr>
          <p:cNvPr id="44" name="TextBox 43">
            <a:extLst>
              <a:ext uri="{FF2B5EF4-FFF2-40B4-BE49-F238E27FC236}">
                <a16:creationId xmlns:a16="http://schemas.microsoft.com/office/drawing/2014/main" id="{124233E5-D4DC-E2F0-5E61-E0FB67863745}"/>
              </a:ext>
            </a:extLst>
          </p:cNvPr>
          <p:cNvSpPr txBox="1"/>
          <p:nvPr/>
        </p:nvSpPr>
        <p:spPr>
          <a:xfrm>
            <a:off x="3052092" y="4541775"/>
            <a:ext cx="666576" cy="272062"/>
          </a:xfrm>
          <a:prstGeom prst="rect">
            <a:avLst/>
          </a:prstGeom>
          <a:noFill/>
        </p:spPr>
        <p:txBody>
          <a:bodyPr wrap="square" rtlCol="0">
            <a:spAutoFit/>
          </a:bodyPr>
          <a:lstStyle/>
          <a:p>
            <a:pPr defTabSz="667512">
              <a:spcAft>
                <a:spcPts val="600"/>
              </a:spcAft>
            </a:pPr>
            <a:r>
              <a:rPr lang="en-IN" sz="1168" kern="1200">
                <a:solidFill>
                  <a:schemeClr val="tx1"/>
                </a:solidFill>
                <a:latin typeface="+mn-lt"/>
                <a:ea typeface="+mn-ea"/>
                <a:cs typeface="+mn-cs"/>
              </a:rPr>
              <a:t>Primary</a:t>
            </a:r>
            <a:endParaRPr lang="en-IN"/>
          </a:p>
        </p:txBody>
      </p:sp>
      <p:sp>
        <p:nvSpPr>
          <p:cNvPr id="45" name="TextBox 44">
            <a:extLst>
              <a:ext uri="{FF2B5EF4-FFF2-40B4-BE49-F238E27FC236}">
                <a16:creationId xmlns:a16="http://schemas.microsoft.com/office/drawing/2014/main" id="{D36023EF-AD4E-FB77-1FAB-D78780CFB6BA}"/>
              </a:ext>
            </a:extLst>
          </p:cNvPr>
          <p:cNvSpPr txBox="1"/>
          <p:nvPr/>
        </p:nvSpPr>
        <p:spPr>
          <a:xfrm>
            <a:off x="2954991" y="4745432"/>
            <a:ext cx="729997" cy="294568"/>
          </a:xfrm>
          <a:prstGeom prst="rect">
            <a:avLst/>
          </a:prstGeom>
          <a:noFill/>
        </p:spPr>
        <p:txBody>
          <a:bodyPr wrap="square" rtlCol="0">
            <a:spAutoFit/>
          </a:bodyPr>
          <a:lstStyle/>
          <a:p>
            <a:pPr defTabSz="667512">
              <a:spcAft>
                <a:spcPts val="600"/>
              </a:spcAft>
            </a:pPr>
            <a:r>
              <a:rPr lang="en-IN" sz="1168" kern="1200">
                <a:solidFill>
                  <a:schemeClr val="tx1"/>
                </a:solidFill>
                <a:latin typeface="+mn-lt"/>
                <a:ea typeface="+mn-ea"/>
                <a:cs typeface="+mn-cs"/>
              </a:rPr>
              <a:t>Replica</a:t>
            </a:r>
            <a:r>
              <a:rPr lang="en-IN" sz="1314" kern="1200">
                <a:solidFill>
                  <a:schemeClr val="tx1"/>
                </a:solidFill>
                <a:latin typeface="+mn-lt"/>
                <a:ea typeface="+mn-ea"/>
                <a:cs typeface="+mn-cs"/>
              </a:rPr>
              <a:t> </a:t>
            </a:r>
            <a:r>
              <a:rPr lang="en-IN" sz="1168" kern="1200">
                <a:solidFill>
                  <a:schemeClr val="tx1"/>
                </a:solidFill>
                <a:latin typeface="+mn-lt"/>
                <a:ea typeface="+mn-ea"/>
                <a:cs typeface="+mn-cs"/>
              </a:rPr>
              <a:t>1</a:t>
            </a:r>
            <a:endParaRPr lang="en-IN"/>
          </a:p>
        </p:txBody>
      </p:sp>
      <p:sp>
        <p:nvSpPr>
          <p:cNvPr id="46" name="TextBox 45">
            <a:extLst>
              <a:ext uri="{FF2B5EF4-FFF2-40B4-BE49-F238E27FC236}">
                <a16:creationId xmlns:a16="http://schemas.microsoft.com/office/drawing/2014/main" id="{5F14456F-174E-B7D7-CEC6-DBDE41B7F434}"/>
              </a:ext>
            </a:extLst>
          </p:cNvPr>
          <p:cNvSpPr txBox="1"/>
          <p:nvPr/>
        </p:nvSpPr>
        <p:spPr>
          <a:xfrm>
            <a:off x="2950058" y="5004778"/>
            <a:ext cx="729764" cy="294568"/>
          </a:xfrm>
          <a:prstGeom prst="rect">
            <a:avLst/>
          </a:prstGeom>
          <a:noFill/>
        </p:spPr>
        <p:txBody>
          <a:bodyPr wrap="square" rtlCol="0">
            <a:spAutoFit/>
          </a:bodyPr>
          <a:lstStyle/>
          <a:p>
            <a:pPr defTabSz="667512">
              <a:spcAft>
                <a:spcPts val="600"/>
              </a:spcAft>
            </a:pPr>
            <a:r>
              <a:rPr lang="en-IN" sz="1168" kern="1200">
                <a:solidFill>
                  <a:schemeClr val="tx1"/>
                </a:solidFill>
                <a:latin typeface="+mn-lt"/>
                <a:ea typeface="+mn-ea"/>
                <a:cs typeface="+mn-cs"/>
              </a:rPr>
              <a:t>Replica</a:t>
            </a:r>
            <a:r>
              <a:rPr lang="en-IN" sz="1314" kern="1200">
                <a:solidFill>
                  <a:schemeClr val="tx1"/>
                </a:solidFill>
                <a:latin typeface="+mn-lt"/>
                <a:ea typeface="+mn-ea"/>
                <a:cs typeface="+mn-cs"/>
              </a:rPr>
              <a:t> </a:t>
            </a:r>
            <a:r>
              <a:rPr lang="en-IN" sz="1168" kern="1200">
                <a:solidFill>
                  <a:schemeClr val="tx1"/>
                </a:solidFill>
                <a:latin typeface="+mn-lt"/>
                <a:ea typeface="+mn-ea"/>
                <a:cs typeface="+mn-cs"/>
              </a:rPr>
              <a:t>2</a:t>
            </a:r>
            <a:endParaRPr lang="en-IN"/>
          </a:p>
        </p:txBody>
      </p:sp>
      <mc:AlternateContent xmlns:mc="http://schemas.openxmlformats.org/markup-compatibility/2006" xmlns:p14="http://schemas.microsoft.com/office/powerpoint/2010/main">
        <mc:Choice Requires="p14">
          <p:contentPart p14:bwMode="auto" r:id="rId17">
            <p14:nvContentPartPr>
              <p14:cNvPr id="48" name="Ink 47">
                <a:extLst>
                  <a:ext uri="{FF2B5EF4-FFF2-40B4-BE49-F238E27FC236}">
                    <a16:creationId xmlns:a16="http://schemas.microsoft.com/office/drawing/2014/main" id="{DDED0F88-8676-DA00-3B84-7D1CFC80E1DF}"/>
                  </a:ext>
                </a:extLst>
              </p14:cNvPr>
              <p14:cNvContentPartPr/>
              <p14:nvPr/>
            </p14:nvContentPartPr>
            <p14:xfrm>
              <a:off x="4670649" y="4184602"/>
              <a:ext cx="233" cy="1208281"/>
            </p14:xfrm>
          </p:contentPart>
        </mc:Choice>
        <mc:Fallback xmlns="">
          <p:pic>
            <p:nvPicPr>
              <p:cNvPr id="48" name="Ink 47">
                <a:extLst>
                  <a:ext uri="{FF2B5EF4-FFF2-40B4-BE49-F238E27FC236}">
                    <a16:creationId xmlns:a16="http://schemas.microsoft.com/office/drawing/2014/main" id="{DDED0F88-8676-DA00-3B84-7D1CFC80E1DF}"/>
                  </a:ext>
                </a:extLst>
              </p:cNvPr>
              <p:cNvPicPr/>
              <p:nvPr/>
            </p:nvPicPr>
            <p:blipFill>
              <a:blip r:embed="rId10"/>
              <a:stretch>
                <a:fillRect/>
              </a:stretch>
            </p:blipFill>
            <p:spPr>
              <a:xfrm>
                <a:off x="4658999" y="4166606"/>
                <a:ext cx="23300" cy="124391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9" name="Ink 48">
                <a:extLst>
                  <a:ext uri="{FF2B5EF4-FFF2-40B4-BE49-F238E27FC236}">
                    <a16:creationId xmlns:a16="http://schemas.microsoft.com/office/drawing/2014/main" id="{E0D54BCC-BF46-DCF9-4C95-3B10140F2132}"/>
                  </a:ext>
                </a:extLst>
              </p14:cNvPr>
              <p14:cNvContentPartPr/>
              <p14:nvPr/>
            </p14:nvContentPartPr>
            <p14:xfrm>
              <a:off x="5948667" y="4184601"/>
              <a:ext cx="233" cy="1208282"/>
            </p14:xfrm>
          </p:contentPart>
        </mc:Choice>
        <mc:Fallback xmlns="">
          <p:pic>
            <p:nvPicPr>
              <p:cNvPr id="49" name="Ink 48">
                <a:extLst>
                  <a:ext uri="{FF2B5EF4-FFF2-40B4-BE49-F238E27FC236}">
                    <a16:creationId xmlns:a16="http://schemas.microsoft.com/office/drawing/2014/main" id="{E0D54BCC-BF46-DCF9-4C95-3B10140F2132}"/>
                  </a:ext>
                </a:extLst>
              </p:cNvPr>
              <p:cNvPicPr/>
              <p:nvPr/>
            </p:nvPicPr>
            <p:blipFill>
              <a:blip r:embed="rId10"/>
              <a:stretch>
                <a:fillRect/>
              </a:stretch>
            </p:blipFill>
            <p:spPr>
              <a:xfrm>
                <a:off x="5937017" y="4166605"/>
                <a:ext cx="23300" cy="1243915"/>
              </a:xfrm>
              <a:prstGeom prst="rect">
                <a:avLst/>
              </a:prstGeom>
            </p:spPr>
          </p:pic>
        </mc:Fallback>
      </mc:AlternateContent>
      <p:cxnSp>
        <p:nvCxnSpPr>
          <p:cNvPr id="50" name="Straight Arrow Connector 49">
            <a:extLst>
              <a:ext uri="{FF2B5EF4-FFF2-40B4-BE49-F238E27FC236}">
                <a16:creationId xmlns:a16="http://schemas.microsoft.com/office/drawing/2014/main" id="{E80233BC-0BAF-F68A-3DA0-9D182D0B6DAA}"/>
              </a:ext>
            </a:extLst>
          </p:cNvPr>
          <p:cNvCxnSpPr>
            <a:cxnSpLocks/>
          </p:cNvCxnSpPr>
          <p:nvPr/>
        </p:nvCxnSpPr>
        <p:spPr>
          <a:xfrm>
            <a:off x="3894237" y="4442414"/>
            <a:ext cx="756446" cy="21021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1B07180A-B3E7-FD93-32B5-43D23624D6D2}"/>
              </a:ext>
            </a:extLst>
          </p:cNvPr>
          <p:cNvCxnSpPr>
            <a:cxnSpLocks/>
          </p:cNvCxnSpPr>
          <p:nvPr/>
        </p:nvCxnSpPr>
        <p:spPr>
          <a:xfrm>
            <a:off x="4690917" y="4691971"/>
            <a:ext cx="1251953" cy="18875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7CB9C790-FD65-D7E7-C474-DE68098A3942}"/>
              </a:ext>
            </a:extLst>
          </p:cNvPr>
          <p:cNvCxnSpPr>
            <a:cxnSpLocks/>
          </p:cNvCxnSpPr>
          <p:nvPr/>
        </p:nvCxnSpPr>
        <p:spPr>
          <a:xfrm>
            <a:off x="4690848" y="4696217"/>
            <a:ext cx="1252021" cy="42044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19">
            <p14:nvContentPartPr>
              <p14:cNvPr id="54" name="Ink 53">
                <a:extLst>
                  <a:ext uri="{FF2B5EF4-FFF2-40B4-BE49-F238E27FC236}">
                    <a16:creationId xmlns:a16="http://schemas.microsoft.com/office/drawing/2014/main" id="{405140E9-0827-39EC-F352-57717467DD99}"/>
                  </a:ext>
                </a:extLst>
              </p14:cNvPr>
              <p14:cNvContentPartPr/>
              <p14:nvPr/>
            </p14:nvContentPartPr>
            <p14:xfrm>
              <a:off x="4041309" y="5052492"/>
              <a:ext cx="174082" cy="174082"/>
            </p14:xfrm>
          </p:contentPart>
        </mc:Choice>
        <mc:Fallback xmlns="">
          <p:pic>
            <p:nvPicPr>
              <p:cNvPr id="54" name="Ink 53">
                <a:extLst>
                  <a:ext uri="{FF2B5EF4-FFF2-40B4-BE49-F238E27FC236}">
                    <a16:creationId xmlns:a16="http://schemas.microsoft.com/office/drawing/2014/main" id="{405140E9-0827-39EC-F352-57717467DD99}"/>
                  </a:ext>
                </a:extLst>
              </p:cNvPr>
              <p:cNvPicPr/>
              <p:nvPr/>
            </p:nvPicPr>
            <p:blipFill>
              <a:blip r:embed="rId20"/>
              <a:stretch>
                <a:fillRect/>
              </a:stretch>
            </p:blipFill>
            <p:spPr>
              <a:xfrm>
                <a:off x="4023325" y="5034545"/>
                <a:ext cx="209690" cy="20961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5" name="Ink 54">
                <a:extLst>
                  <a:ext uri="{FF2B5EF4-FFF2-40B4-BE49-F238E27FC236}">
                    <a16:creationId xmlns:a16="http://schemas.microsoft.com/office/drawing/2014/main" id="{0DB6F661-59E7-3949-8A49-356B06D1D077}"/>
                  </a:ext>
                </a:extLst>
              </p14:cNvPr>
              <p14:cNvContentPartPr/>
              <p14:nvPr/>
            </p14:nvContentPartPr>
            <p14:xfrm>
              <a:off x="4065047" y="5058295"/>
              <a:ext cx="160894" cy="160894"/>
            </p14:xfrm>
          </p:contentPart>
        </mc:Choice>
        <mc:Fallback xmlns="">
          <p:pic>
            <p:nvPicPr>
              <p:cNvPr id="55" name="Ink 54">
                <a:extLst>
                  <a:ext uri="{FF2B5EF4-FFF2-40B4-BE49-F238E27FC236}">
                    <a16:creationId xmlns:a16="http://schemas.microsoft.com/office/drawing/2014/main" id="{0DB6F661-59E7-3949-8A49-356B06D1D077}"/>
                  </a:ext>
                </a:extLst>
              </p:cNvPr>
              <p:cNvPicPr/>
              <p:nvPr/>
            </p:nvPicPr>
            <p:blipFill>
              <a:blip r:embed="rId22"/>
              <a:stretch>
                <a:fillRect/>
              </a:stretch>
            </p:blipFill>
            <p:spPr>
              <a:xfrm>
                <a:off x="4047050" y="5040298"/>
                <a:ext cx="196528" cy="196528"/>
              </a:xfrm>
              <a:prstGeom prst="rect">
                <a:avLst/>
              </a:prstGeom>
            </p:spPr>
          </p:pic>
        </mc:Fallback>
      </mc:AlternateContent>
      <p:sp>
        <p:nvSpPr>
          <p:cNvPr id="36" name="TextBox 35">
            <a:extLst>
              <a:ext uri="{FF2B5EF4-FFF2-40B4-BE49-F238E27FC236}">
                <a16:creationId xmlns:a16="http://schemas.microsoft.com/office/drawing/2014/main" id="{F2DD2590-CC53-55E5-E80F-6E4CBF6CE5A1}"/>
              </a:ext>
            </a:extLst>
          </p:cNvPr>
          <p:cNvSpPr txBox="1"/>
          <p:nvPr/>
        </p:nvSpPr>
        <p:spPr>
          <a:xfrm>
            <a:off x="3828407" y="4133328"/>
            <a:ext cx="738793" cy="294568"/>
          </a:xfrm>
          <a:prstGeom prst="rect">
            <a:avLst/>
          </a:prstGeom>
          <a:noFill/>
        </p:spPr>
        <p:txBody>
          <a:bodyPr wrap="square" rtlCol="0">
            <a:spAutoFit/>
          </a:bodyPr>
          <a:lstStyle/>
          <a:p>
            <a:pPr defTabSz="667512">
              <a:spcAft>
                <a:spcPts val="600"/>
              </a:spcAft>
            </a:pPr>
            <a:r>
              <a:rPr lang="en-IN" sz="1314" kern="1200">
                <a:solidFill>
                  <a:schemeClr val="accent5">
                    <a:lumMod val="75000"/>
                  </a:schemeClr>
                </a:solidFill>
                <a:latin typeface="+mn-lt"/>
                <a:ea typeface="+mn-ea"/>
                <a:cs typeface="+mn-cs"/>
              </a:rPr>
              <a:t>Request</a:t>
            </a:r>
            <a:endParaRPr lang="en-IN">
              <a:solidFill>
                <a:schemeClr val="accent5">
                  <a:lumMod val="75000"/>
                </a:schemeClr>
              </a:solidFill>
            </a:endParaRPr>
          </a:p>
        </p:txBody>
      </p:sp>
      <p:sp>
        <p:nvSpPr>
          <p:cNvPr id="37" name="TextBox 36">
            <a:extLst>
              <a:ext uri="{FF2B5EF4-FFF2-40B4-BE49-F238E27FC236}">
                <a16:creationId xmlns:a16="http://schemas.microsoft.com/office/drawing/2014/main" id="{5A8D5854-BD94-6411-5E62-2AD967332875}"/>
              </a:ext>
            </a:extLst>
          </p:cNvPr>
          <p:cNvSpPr txBox="1"/>
          <p:nvPr/>
        </p:nvSpPr>
        <p:spPr>
          <a:xfrm>
            <a:off x="4945202" y="4116216"/>
            <a:ext cx="738793" cy="294568"/>
          </a:xfrm>
          <a:prstGeom prst="rect">
            <a:avLst/>
          </a:prstGeom>
          <a:noFill/>
        </p:spPr>
        <p:txBody>
          <a:bodyPr wrap="square" rtlCol="0">
            <a:spAutoFit/>
          </a:bodyPr>
          <a:lstStyle/>
          <a:p>
            <a:pPr defTabSz="667512">
              <a:spcAft>
                <a:spcPts val="600"/>
              </a:spcAft>
            </a:pPr>
            <a:r>
              <a:rPr lang="en-IN" sz="1314" kern="1200">
                <a:solidFill>
                  <a:schemeClr val="accent5">
                    <a:lumMod val="75000"/>
                  </a:schemeClr>
                </a:solidFill>
                <a:latin typeface="+mn-lt"/>
                <a:ea typeface="+mn-ea"/>
                <a:cs typeface="+mn-cs"/>
              </a:rPr>
              <a:t>Prepare</a:t>
            </a:r>
            <a:endParaRPr lang="en-IN">
              <a:solidFill>
                <a:schemeClr val="accent5">
                  <a:lumMod val="75000"/>
                </a:schemeClr>
              </a:solidFill>
            </a:endParaRPr>
          </a:p>
        </p:txBody>
      </p:sp>
      <mc:AlternateContent xmlns:mc="http://schemas.openxmlformats.org/markup-compatibility/2006" xmlns:p14="http://schemas.microsoft.com/office/powerpoint/2010/main">
        <mc:Choice Requires="p14">
          <p:contentPart p14:bwMode="auto" r:id="rId23">
            <p14:nvContentPartPr>
              <p14:cNvPr id="59" name="Ink 58">
                <a:extLst>
                  <a:ext uri="{FF2B5EF4-FFF2-40B4-BE49-F238E27FC236}">
                    <a16:creationId xmlns:a16="http://schemas.microsoft.com/office/drawing/2014/main" id="{15DCBA28-B234-EA72-96D9-A6F888B98DC6}"/>
                  </a:ext>
                </a:extLst>
              </p14:cNvPr>
              <p14:cNvContentPartPr/>
              <p14:nvPr/>
            </p14:nvContentPartPr>
            <p14:xfrm>
              <a:off x="7220888" y="4184601"/>
              <a:ext cx="233" cy="1208282"/>
            </p14:xfrm>
          </p:contentPart>
        </mc:Choice>
        <mc:Fallback xmlns="">
          <p:pic>
            <p:nvPicPr>
              <p:cNvPr id="59" name="Ink 58">
                <a:extLst>
                  <a:ext uri="{FF2B5EF4-FFF2-40B4-BE49-F238E27FC236}">
                    <a16:creationId xmlns:a16="http://schemas.microsoft.com/office/drawing/2014/main" id="{15DCBA28-B234-EA72-96D9-A6F888B98DC6}"/>
                  </a:ext>
                </a:extLst>
              </p:cNvPr>
              <p:cNvPicPr/>
              <p:nvPr/>
            </p:nvPicPr>
            <p:blipFill>
              <a:blip r:embed="rId10"/>
              <a:stretch>
                <a:fillRect/>
              </a:stretch>
            </p:blipFill>
            <p:spPr>
              <a:xfrm>
                <a:off x="7209238" y="4166605"/>
                <a:ext cx="23300" cy="1243915"/>
              </a:xfrm>
              <a:prstGeom prst="rect">
                <a:avLst/>
              </a:prstGeom>
            </p:spPr>
          </p:pic>
        </mc:Fallback>
      </mc:AlternateContent>
      <p:cxnSp>
        <p:nvCxnSpPr>
          <p:cNvPr id="60" name="Straight Arrow Connector 59">
            <a:extLst>
              <a:ext uri="{FF2B5EF4-FFF2-40B4-BE49-F238E27FC236}">
                <a16:creationId xmlns:a16="http://schemas.microsoft.com/office/drawing/2014/main" id="{87047B94-2BD6-A074-EB43-B0E00EC1CED4}"/>
              </a:ext>
            </a:extLst>
          </p:cNvPr>
          <p:cNvCxnSpPr>
            <a:cxnSpLocks/>
          </p:cNvCxnSpPr>
          <p:nvPr/>
        </p:nvCxnSpPr>
        <p:spPr>
          <a:xfrm flipV="1">
            <a:off x="5962836" y="4462693"/>
            <a:ext cx="1136587" cy="2114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B954BD22-663F-AE96-DF53-96714AAF69DE}"/>
              </a:ext>
            </a:extLst>
          </p:cNvPr>
          <p:cNvCxnSpPr>
            <a:cxnSpLocks/>
          </p:cNvCxnSpPr>
          <p:nvPr/>
        </p:nvCxnSpPr>
        <p:spPr>
          <a:xfrm flipV="1">
            <a:off x="5962603" y="4468514"/>
            <a:ext cx="1212167" cy="4160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22B20811-8026-608C-3D15-ABA231C7B3F6}"/>
              </a:ext>
            </a:extLst>
          </p:cNvPr>
          <p:cNvSpPr txBox="1"/>
          <p:nvPr/>
        </p:nvSpPr>
        <p:spPr>
          <a:xfrm>
            <a:off x="6316549" y="3885108"/>
            <a:ext cx="483286" cy="317010"/>
          </a:xfrm>
          <a:prstGeom prst="rect">
            <a:avLst/>
          </a:prstGeom>
          <a:noFill/>
          <a:ln>
            <a:solidFill>
              <a:schemeClr val="tx1"/>
            </a:solidFill>
          </a:ln>
        </p:spPr>
        <p:txBody>
          <a:bodyPr wrap="square" rtlCol="0">
            <a:spAutoFit/>
          </a:bodyPr>
          <a:lstStyle/>
          <a:p>
            <a:pPr algn="ctr" defTabSz="667512">
              <a:spcAft>
                <a:spcPts val="600"/>
              </a:spcAft>
            </a:pPr>
            <a:r>
              <a:rPr lang="en-IN" sz="1460" b="1" kern="1200">
                <a:solidFill>
                  <a:schemeClr val="tx1"/>
                </a:solidFill>
                <a:latin typeface="+mn-lt"/>
                <a:ea typeface="+mn-ea"/>
                <a:cs typeface="+mn-cs"/>
              </a:rPr>
              <a:t>f+1</a:t>
            </a:r>
            <a:endParaRPr lang="en-IN" sz="2000" b="1"/>
          </a:p>
        </p:txBody>
      </p:sp>
      <p:sp>
        <p:nvSpPr>
          <p:cNvPr id="58" name="TextBox 57">
            <a:extLst>
              <a:ext uri="{FF2B5EF4-FFF2-40B4-BE49-F238E27FC236}">
                <a16:creationId xmlns:a16="http://schemas.microsoft.com/office/drawing/2014/main" id="{FC2A4A6A-62C2-DDDE-080B-F02324E60650}"/>
              </a:ext>
            </a:extLst>
          </p:cNvPr>
          <p:cNvSpPr txBox="1"/>
          <p:nvPr/>
        </p:nvSpPr>
        <p:spPr>
          <a:xfrm>
            <a:off x="6308838" y="4141150"/>
            <a:ext cx="646912" cy="294568"/>
          </a:xfrm>
          <a:prstGeom prst="rect">
            <a:avLst/>
          </a:prstGeom>
          <a:noFill/>
        </p:spPr>
        <p:txBody>
          <a:bodyPr wrap="square" rtlCol="0">
            <a:spAutoFit/>
          </a:bodyPr>
          <a:lstStyle/>
          <a:p>
            <a:pPr defTabSz="667512">
              <a:spcAft>
                <a:spcPts val="600"/>
              </a:spcAft>
            </a:pPr>
            <a:r>
              <a:rPr lang="en-IN" sz="1314" kern="1200" dirty="0">
                <a:solidFill>
                  <a:schemeClr val="accent5">
                    <a:lumMod val="75000"/>
                  </a:schemeClr>
                </a:solidFill>
                <a:latin typeface="+mn-lt"/>
                <a:ea typeface="+mn-ea"/>
                <a:cs typeface="+mn-cs"/>
              </a:rPr>
              <a:t>Reply</a:t>
            </a:r>
            <a:endParaRPr lang="en-IN" dirty="0">
              <a:solidFill>
                <a:schemeClr val="accent5">
                  <a:lumMod val="75000"/>
                </a:schemeClr>
              </a:solidFill>
            </a:endParaRPr>
          </a:p>
        </p:txBody>
      </p:sp>
      <mc:AlternateContent xmlns:mc="http://schemas.openxmlformats.org/markup-compatibility/2006" xmlns:p14="http://schemas.microsoft.com/office/powerpoint/2010/main">
        <mc:Choice Requires="p14">
          <p:contentPart p14:bwMode="auto" r:id="rId24">
            <p14:nvContentPartPr>
              <p14:cNvPr id="67" name="Ink 66">
                <a:extLst>
                  <a:ext uri="{FF2B5EF4-FFF2-40B4-BE49-F238E27FC236}">
                    <a16:creationId xmlns:a16="http://schemas.microsoft.com/office/drawing/2014/main" id="{7F4A97BE-A7B7-B903-FFBE-11DC884508D7}"/>
                  </a:ext>
                </a:extLst>
              </p14:cNvPr>
              <p14:cNvContentPartPr/>
              <p14:nvPr/>
            </p14:nvContentPartPr>
            <p14:xfrm>
              <a:off x="8099730" y="4180897"/>
              <a:ext cx="233" cy="1207885"/>
            </p14:xfrm>
          </p:contentPart>
        </mc:Choice>
        <mc:Fallback xmlns="">
          <p:pic>
            <p:nvPicPr>
              <p:cNvPr id="67" name="Ink 66">
                <a:extLst>
                  <a:ext uri="{FF2B5EF4-FFF2-40B4-BE49-F238E27FC236}">
                    <a16:creationId xmlns:a16="http://schemas.microsoft.com/office/drawing/2014/main" id="{7F4A97BE-A7B7-B903-FFBE-11DC884508D7}"/>
                  </a:ext>
                </a:extLst>
              </p:cNvPr>
              <p:cNvPicPr/>
              <p:nvPr/>
            </p:nvPicPr>
            <p:blipFill>
              <a:blip r:embed="rId10"/>
              <a:stretch>
                <a:fillRect/>
              </a:stretch>
            </p:blipFill>
            <p:spPr>
              <a:xfrm>
                <a:off x="8088080" y="4162906"/>
                <a:ext cx="23300" cy="1243506"/>
              </a:xfrm>
              <a:prstGeom prst="rect">
                <a:avLst/>
              </a:prstGeom>
            </p:spPr>
          </p:pic>
        </mc:Fallback>
      </mc:AlternateContent>
      <p:cxnSp>
        <p:nvCxnSpPr>
          <p:cNvPr id="68" name="Straight Arrow Connector 67">
            <a:extLst>
              <a:ext uri="{FF2B5EF4-FFF2-40B4-BE49-F238E27FC236}">
                <a16:creationId xmlns:a16="http://schemas.microsoft.com/office/drawing/2014/main" id="{801F94AE-31DA-2AB6-CB5D-E4195E4BBE0C}"/>
              </a:ext>
            </a:extLst>
          </p:cNvPr>
          <p:cNvCxnSpPr>
            <a:cxnSpLocks/>
          </p:cNvCxnSpPr>
          <p:nvPr/>
        </p:nvCxnSpPr>
        <p:spPr>
          <a:xfrm>
            <a:off x="7227977" y="4468514"/>
            <a:ext cx="871753" cy="18451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977B9FC7-5B9D-DFB0-9183-4D96017E4C0C}"/>
              </a:ext>
            </a:extLst>
          </p:cNvPr>
          <p:cNvCxnSpPr>
            <a:cxnSpLocks/>
          </p:cNvCxnSpPr>
          <p:nvPr/>
        </p:nvCxnSpPr>
        <p:spPr>
          <a:xfrm>
            <a:off x="7220655" y="4432483"/>
            <a:ext cx="879076" cy="43930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72CF5536-19E7-E802-B5F4-27AA32B2225B}"/>
              </a:ext>
            </a:extLst>
          </p:cNvPr>
          <p:cNvCxnSpPr>
            <a:cxnSpLocks/>
          </p:cNvCxnSpPr>
          <p:nvPr/>
        </p:nvCxnSpPr>
        <p:spPr>
          <a:xfrm>
            <a:off x="7226685" y="4449822"/>
            <a:ext cx="858419" cy="6715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E8DBEBF-EE9A-950D-1943-8B3E77A2F7C0}"/>
              </a:ext>
            </a:extLst>
          </p:cNvPr>
          <p:cNvSpPr txBox="1"/>
          <p:nvPr/>
        </p:nvSpPr>
        <p:spPr>
          <a:xfrm>
            <a:off x="7308455" y="4136557"/>
            <a:ext cx="738793" cy="294568"/>
          </a:xfrm>
          <a:prstGeom prst="rect">
            <a:avLst/>
          </a:prstGeom>
          <a:noFill/>
        </p:spPr>
        <p:txBody>
          <a:bodyPr wrap="square" rtlCol="0">
            <a:spAutoFit/>
          </a:bodyPr>
          <a:lstStyle/>
          <a:p>
            <a:pPr defTabSz="667512">
              <a:spcAft>
                <a:spcPts val="600"/>
              </a:spcAft>
            </a:pPr>
            <a:r>
              <a:rPr lang="en-IN" sz="1314" kern="1200">
                <a:solidFill>
                  <a:schemeClr val="accent5">
                    <a:lumMod val="75000"/>
                  </a:schemeClr>
                </a:solidFill>
                <a:latin typeface="+mn-lt"/>
                <a:ea typeface="+mn-ea"/>
                <a:cs typeface="+mn-cs"/>
              </a:rPr>
              <a:t>Commit</a:t>
            </a:r>
            <a:endParaRPr lang="en-IN">
              <a:solidFill>
                <a:schemeClr val="accent5">
                  <a:lumMod val="75000"/>
                </a:schemeClr>
              </a:solidFill>
            </a:endParaRPr>
          </a:p>
        </p:txBody>
      </p:sp>
      <p:cxnSp>
        <p:nvCxnSpPr>
          <p:cNvPr id="75" name="Connector: Elbow 74">
            <a:extLst>
              <a:ext uri="{FF2B5EF4-FFF2-40B4-BE49-F238E27FC236}">
                <a16:creationId xmlns:a16="http://schemas.microsoft.com/office/drawing/2014/main" id="{A97B8535-5008-CE0F-17DF-B99C0A58EB68}"/>
              </a:ext>
            </a:extLst>
          </p:cNvPr>
          <p:cNvCxnSpPr>
            <a:cxnSpLocks/>
          </p:cNvCxnSpPr>
          <p:nvPr/>
        </p:nvCxnSpPr>
        <p:spPr>
          <a:xfrm flipV="1">
            <a:off x="8963947" y="3935418"/>
            <a:ext cx="448078" cy="260058"/>
          </a:xfrm>
          <a:prstGeom prst="bentConnector3">
            <a:avLst>
              <a:gd name="adj1" fmla="val 10083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1D2224D4-058A-4804-2632-26D02A565097}"/>
              </a:ext>
            </a:extLst>
          </p:cNvPr>
          <p:cNvSpPr txBox="1"/>
          <p:nvPr/>
        </p:nvSpPr>
        <p:spPr>
          <a:xfrm>
            <a:off x="8858983" y="3721112"/>
            <a:ext cx="1106083" cy="317010"/>
          </a:xfrm>
          <a:prstGeom prst="rect">
            <a:avLst/>
          </a:prstGeom>
          <a:noFill/>
          <a:ln>
            <a:noFill/>
          </a:ln>
        </p:spPr>
        <p:txBody>
          <a:bodyPr wrap="square" rtlCol="0">
            <a:spAutoFit/>
          </a:bodyPr>
          <a:lstStyle/>
          <a:p>
            <a:pPr algn="ctr" defTabSz="667512">
              <a:spcAft>
                <a:spcPts val="600"/>
              </a:spcAft>
            </a:pPr>
            <a:r>
              <a:rPr lang="en-IN" sz="1460" kern="1200">
                <a:solidFill>
                  <a:schemeClr val="tx1"/>
                </a:solidFill>
                <a:latin typeface="+mn-lt"/>
                <a:ea typeface="+mn-ea"/>
                <a:cs typeface="+mn-cs"/>
              </a:rPr>
              <a:t>Application</a:t>
            </a:r>
            <a:endParaRPr lang="en-IN" sz="2000"/>
          </a:p>
        </p:txBody>
      </p:sp>
      <mc:AlternateContent xmlns:mc="http://schemas.openxmlformats.org/markup-compatibility/2006" xmlns:p14="http://schemas.microsoft.com/office/powerpoint/2010/main">
        <mc:Choice Requires="p14">
          <p:contentPart p14:bwMode="auto" r:id="rId25">
            <p14:nvContentPartPr>
              <p14:cNvPr id="77" name="Ink 76">
                <a:extLst>
                  <a:ext uri="{FF2B5EF4-FFF2-40B4-BE49-F238E27FC236}">
                    <a16:creationId xmlns:a16="http://schemas.microsoft.com/office/drawing/2014/main" id="{95D38A11-D477-666A-B35D-55C21EA4B287}"/>
                  </a:ext>
                </a:extLst>
              </p14:cNvPr>
              <p14:cNvContentPartPr/>
              <p14:nvPr/>
            </p14:nvContentPartPr>
            <p14:xfrm>
              <a:off x="8963947" y="4184601"/>
              <a:ext cx="233" cy="1203983"/>
            </p14:xfrm>
          </p:contentPart>
        </mc:Choice>
        <mc:Fallback xmlns="">
          <p:pic>
            <p:nvPicPr>
              <p:cNvPr id="77" name="Ink 76">
                <a:extLst>
                  <a:ext uri="{FF2B5EF4-FFF2-40B4-BE49-F238E27FC236}">
                    <a16:creationId xmlns:a16="http://schemas.microsoft.com/office/drawing/2014/main" id="{95D38A11-D477-666A-B35D-55C21EA4B287}"/>
                  </a:ext>
                </a:extLst>
              </p:cNvPr>
              <p:cNvPicPr/>
              <p:nvPr/>
            </p:nvPicPr>
            <p:blipFill>
              <a:blip r:embed="rId26"/>
              <a:stretch>
                <a:fillRect/>
              </a:stretch>
            </p:blipFill>
            <p:spPr>
              <a:xfrm>
                <a:off x="8952297" y="4166610"/>
                <a:ext cx="23300" cy="1239606"/>
              </a:xfrm>
              <a:prstGeom prst="rect">
                <a:avLst/>
              </a:prstGeom>
            </p:spPr>
          </p:pic>
        </mc:Fallback>
      </mc:AlternateContent>
      <p:cxnSp>
        <p:nvCxnSpPr>
          <p:cNvPr id="78" name="Straight Arrow Connector 77">
            <a:extLst>
              <a:ext uri="{FF2B5EF4-FFF2-40B4-BE49-F238E27FC236}">
                <a16:creationId xmlns:a16="http://schemas.microsoft.com/office/drawing/2014/main" id="{1E43C671-2C70-F616-8DFE-71F0287CFBC8}"/>
              </a:ext>
            </a:extLst>
          </p:cNvPr>
          <p:cNvCxnSpPr>
            <a:cxnSpLocks/>
          </p:cNvCxnSpPr>
          <p:nvPr/>
        </p:nvCxnSpPr>
        <p:spPr>
          <a:xfrm flipV="1">
            <a:off x="8112123" y="4455446"/>
            <a:ext cx="805473" cy="2097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95DD903C-F473-5899-D1B8-9FD8A146038E}"/>
              </a:ext>
            </a:extLst>
          </p:cNvPr>
          <p:cNvCxnSpPr>
            <a:cxnSpLocks/>
          </p:cNvCxnSpPr>
          <p:nvPr/>
        </p:nvCxnSpPr>
        <p:spPr>
          <a:xfrm flipV="1">
            <a:off x="8105062" y="4495861"/>
            <a:ext cx="812534" cy="41016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1" name="TextBox 80">
            <a:extLst>
              <a:ext uri="{FF2B5EF4-FFF2-40B4-BE49-F238E27FC236}">
                <a16:creationId xmlns:a16="http://schemas.microsoft.com/office/drawing/2014/main" id="{01371F47-97F0-0E44-3F15-4C445F0008F3}"/>
              </a:ext>
            </a:extLst>
          </p:cNvPr>
          <p:cNvSpPr txBox="1"/>
          <p:nvPr/>
        </p:nvSpPr>
        <p:spPr>
          <a:xfrm>
            <a:off x="8260675" y="3890441"/>
            <a:ext cx="483286" cy="317010"/>
          </a:xfrm>
          <a:prstGeom prst="rect">
            <a:avLst/>
          </a:prstGeom>
          <a:noFill/>
          <a:ln>
            <a:solidFill>
              <a:schemeClr val="tx1"/>
            </a:solidFill>
          </a:ln>
        </p:spPr>
        <p:txBody>
          <a:bodyPr wrap="square" rtlCol="0">
            <a:spAutoFit/>
          </a:bodyPr>
          <a:lstStyle/>
          <a:p>
            <a:pPr algn="ctr" defTabSz="667512">
              <a:spcAft>
                <a:spcPts val="600"/>
              </a:spcAft>
            </a:pPr>
            <a:r>
              <a:rPr lang="en-IN" sz="1460" b="1" kern="1200">
                <a:solidFill>
                  <a:schemeClr val="tx1"/>
                </a:solidFill>
                <a:latin typeface="+mn-lt"/>
                <a:ea typeface="+mn-ea"/>
                <a:cs typeface="+mn-cs"/>
              </a:rPr>
              <a:t>f+1</a:t>
            </a:r>
            <a:endParaRPr lang="en-IN" sz="2000" b="1"/>
          </a:p>
        </p:txBody>
      </p:sp>
      <p:sp>
        <p:nvSpPr>
          <p:cNvPr id="74" name="TextBox 73">
            <a:extLst>
              <a:ext uri="{FF2B5EF4-FFF2-40B4-BE49-F238E27FC236}">
                <a16:creationId xmlns:a16="http://schemas.microsoft.com/office/drawing/2014/main" id="{A015BA4F-E5C0-A458-8CAB-81F5100C522C}"/>
              </a:ext>
            </a:extLst>
          </p:cNvPr>
          <p:cNvSpPr txBox="1"/>
          <p:nvPr/>
        </p:nvSpPr>
        <p:spPr>
          <a:xfrm>
            <a:off x="8194057" y="4195400"/>
            <a:ext cx="812418" cy="227113"/>
          </a:xfrm>
          <a:prstGeom prst="rect">
            <a:avLst/>
          </a:prstGeom>
          <a:noFill/>
        </p:spPr>
        <p:txBody>
          <a:bodyPr wrap="square" rtlCol="0">
            <a:spAutoFit/>
          </a:bodyPr>
          <a:lstStyle/>
          <a:p>
            <a:pPr defTabSz="667512">
              <a:spcAft>
                <a:spcPts val="600"/>
              </a:spcAft>
            </a:pPr>
            <a:r>
              <a:rPr lang="en-IN" sz="876" kern="1200">
                <a:solidFill>
                  <a:schemeClr val="accent5">
                    <a:lumMod val="75000"/>
                  </a:schemeClr>
                </a:solidFill>
                <a:latin typeface="+mn-lt"/>
                <a:ea typeface="+mn-ea"/>
                <a:cs typeface="+mn-cs"/>
              </a:rPr>
              <a:t>Local Commit</a:t>
            </a:r>
            <a:endParaRPr lang="en-IN" sz="1200">
              <a:solidFill>
                <a:schemeClr val="accent5">
                  <a:lumMod val="75000"/>
                </a:schemeClr>
              </a:solidFill>
            </a:endParaRPr>
          </a:p>
        </p:txBody>
      </p:sp>
      <p:sp>
        <p:nvSpPr>
          <p:cNvPr id="85" name="TextBox 84">
            <a:extLst>
              <a:ext uri="{FF2B5EF4-FFF2-40B4-BE49-F238E27FC236}">
                <a16:creationId xmlns:a16="http://schemas.microsoft.com/office/drawing/2014/main" id="{3041E81E-3703-B16B-69D9-E91CDCCA48A4}"/>
              </a:ext>
            </a:extLst>
          </p:cNvPr>
          <p:cNvSpPr txBox="1"/>
          <p:nvPr/>
        </p:nvSpPr>
        <p:spPr>
          <a:xfrm>
            <a:off x="2307202" y="1654135"/>
            <a:ext cx="810409" cy="496803"/>
          </a:xfrm>
          <a:prstGeom prst="rect">
            <a:avLst/>
          </a:prstGeom>
          <a:noFill/>
        </p:spPr>
        <p:txBody>
          <a:bodyPr wrap="square" rtlCol="0">
            <a:spAutoFit/>
          </a:bodyPr>
          <a:lstStyle/>
          <a:p>
            <a:pPr defTabSz="667512">
              <a:spcAft>
                <a:spcPts val="600"/>
              </a:spcAft>
            </a:pPr>
            <a:r>
              <a:rPr lang="en-IN" sz="1314" b="1" kern="1200">
                <a:solidFill>
                  <a:schemeClr val="tx1"/>
                </a:solidFill>
                <a:latin typeface="+mn-lt"/>
                <a:ea typeface="+mn-ea"/>
                <a:cs typeface="+mn-cs"/>
              </a:rPr>
              <a:t>Fast case:</a:t>
            </a:r>
            <a:endParaRPr lang="en-IN" b="1"/>
          </a:p>
        </p:txBody>
      </p:sp>
      <p:sp>
        <p:nvSpPr>
          <p:cNvPr id="86" name="TextBox 85">
            <a:extLst>
              <a:ext uri="{FF2B5EF4-FFF2-40B4-BE49-F238E27FC236}">
                <a16:creationId xmlns:a16="http://schemas.microsoft.com/office/drawing/2014/main" id="{C7605B33-5324-7A0B-C60F-4D1557956369}"/>
              </a:ext>
            </a:extLst>
          </p:cNvPr>
          <p:cNvSpPr txBox="1"/>
          <p:nvPr/>
        </p:nvSpPr>
        <p:spPr>
          <a:xfrm>
            <a:off x="2291391" y="3794849"/>
            <a:ext cx="1317334" cy="294568"/>
          </a:xfrm>
          <a:prstGeom prst="rect">
            <a:avLst/>
          </a:prstGeom>
          <a:noFill/>
        </p:spPr>
        <p:txBody>
          <a:bodyPr wrap="square" rtlCol="0">
            <a:spAutoFit/>
          </a:bodyPr>
          <a:lstStyle/>
          <a:p>
            <a:pPr defTabSz="667512">
              <a:spcAft>
                <a:spcPts val="600"/>
              </a:spcAft>
            </a:pPr>
            <a:r>
              <a:rPr lang="en-IN" sz="1314" b="1" kern="1200">
                <a:solidFill>
                  <a:schemeClr val="tx1"/>
                </a:solidFill>
                <a:latin typeface="+mn-lt"/>
                <a:ea typeface="+mn-ea"/>
                <a:cs typeface="+mn-cs"/>
              </a:rPr>
              <a:t>Two phase case:</a:t>
            </a:r>
            <a:endParaRPr lang="en-IN" b="1"/>
          </a:p>
        </p:txBody>
      </p:sp>
    </p:spTree>
    <p:extLst>
      <p:ext uri="{BB962C8B-B14F-4D97-AF65-F5344CB8AC3E}">
        <p14:creationId xmlns:p14="http://schemas.microsoft.com/office/powerpoint/2010/main" val="340247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03D3B-E03D-306B-8CEF-0A4DBF2CB6A7}"/>
              </a:ext>
            </a:extLst>
          </p:cNvPr>
          <p:cNvSpPr>
            <a:spLocks noGrp="1"/>
          </p:cNvSpPr>
          <p:nvPr>
            <p:ph type="title"/>
          </p:nvPr>
        </p:nvSpPr>
        <p:spPr>
          <a:xfrm>
            <a:off x="1371599" y="294538"/>
            <a:ext cx="9895951" cy="1033669"/>
          </a:xfrm>
        </p:spPr>
        <p:txBody>
          <a:bodyPr>
            <a:normAutofit/>
          </a:bodyPr>
          <a:lstStyle/>
          <a:p>
            <a:pPr rtl="0">
              <a:spcBef>
                <a:spcPts val="0"/>
              </a:spcBef>
              <a:spcAft>
                <a:spcPts val="0"/>
              </a:spcAft>
            </a:pPr>
            <a:r>
              <a:rPr lang="en-US" sz="3400" b="0" i="0" u="none" strike="noStrike" dirty="0">
                <a:solidFill>
                  <a:srgbClr val="FFFFFF"/>
                </a:solidFill>
                <a:effectLst/>
                <a:latin typeface="Arial" panose="020B0604020202020204" pitchFamily="34" charset="0"/>
              </a:rPr>
              <a:t>Consensus vs Replicated State Machine (RSM)</a:t>
            </a:r>
            <a:endParaRPr lang="en-IN" sz="3400" dirty="0">
              <a:solidFill>
                <a:srgbClr val="FFFFFF"/>
              </a:solidFill>
            </a:endParaRPr>
          </a:p>
        </p:txBody>
      </p:sp>
      <p:sp>
        <p:nvSpPr>
          <p:cNvPr id="4" name="TextBox 3">
            <a:extLst>
              <a:ext uri="{FF2B5EF4-FFF2-40B4-BE49-F238E27FC236}">
                <a16:creationId xmlns:a16="http://schemas.microsoft.com/office/drawing/2014/main" id="{A194F7EB-A85A-0897-647B-A4FD026B301E}"/>
              </a:ext>
            </a:extLst>
          </p:cNvPr>
          <p:cNvSpPr txBox="1"/>
          <p:nvPr/>
        </p:nvSpPr>
        <p:spPr>
          <a:xfrm>
            <a:off x="1472361" y="1963270"/>
            <a:ext cx="3816815" cy="646331"/>
          </a:xfrm>
          <a:prstGeom prst="rect">
            <a:avLst/>
          </a:prstGeom>
          <a:noFill/>
          <a:ln w="9525">
            <a:solidFill>
              <a:schemeClr val="tx1"/>
            </a:solidFill>
          </a:ln>
        </p:spPr>
        <p:txBody>
          <a:bodyPr wrap="square" rtlCol="0">
            <a:spAutoFit/>
          </a:bodyPr>
          <a:lstStyle/>
          <a:p>
            <a:r>
              <a:rPr lang="en-IN" b="1" dirty="0"/>
              <a:t>Consensus</a:t>
            </a:r>
            <a:r>
              <a:rPr lang="en-IN" dirty="0"/>
              <a:t> is agreement among the replicas for a particular transaction</a:t>
            </a:r>
          </a:p>
        </p:txBody>
      </p:sp>
      <p:sp>
        <p:nvSpPr>
          <p:cNvPr id="5" name="TextBox 4">
            <a:extLst>
              <a:ext uri="{FF2B5EF4-FFF2-40B4-BE49-F238E27FC236}">
                <a16:creationId xmlns:a16="http://schemas.microsoft.com/office/drawing/2014/main" id="{E8FF9627-8D0D-C49D-E227-6CF0292B1B0C}"/>
              </a:ext>
            </a:extLst>
          </p:cNvPr>
          <p:cNvSpPr txBox="1"/>
          <p:nvPr/>
        </p:nvSpPr>
        <p:spPr>
          <a:xfrm>
            <a:off x="6761537" y="1963269"/>
            <a:ext cx="3852675" cy="646331"/>
          </a:xfrm>
          <a:prstGeom prst="rect">
            <a:avLst/>
          </a:prstGeom>
          <a:noFill/>
          <a:ln w="9525">
            <a:solidFill>
              <a:schemeClr val="tx1"/>
            </a:solidFill>
          </a:ln>
        </p:spPr>
        <p:txBody>
          <a:bodyPr wrap="square" rtlCol="0">
            <a:spAutoFit/>
          </a:bodyPr>
          <a:lstStyle/>
          <a:p>
            <a:r>
              <a:rPr lang="en-IN" b="1" dirty="0"/>
              <a:t>RSM</a:t>
            </a:r>
            <a:r>
              <a:rPr lang="en-IN" dirty="0"/>
              <a:t> is agreement for a specific/correct ordering of transactions</a:t>
            </a:r>
          </a:p>
        </p:txBody>
      </p:sp>
      <p:grpSp>
        <p:nvGrpSpPr>
          <p:cNvPr id="33" name="Group 32">
            <a:extLst>
              <a:ext uri="{FF2B5EF4-FFF2-40B4-BE49-F238E27FC236}">
                <a16:creationId xmlns:a16="http://schemas.microsoft.com/office/drawing/2014/main" id="{D5CBC757-7C4C-1FA2-1D33-02FF1D3A191E}"/>
              </a:ext>
            </a:extLst>
          </p:cNvPr>
          <p:cNvGrpSpPr/>
          <p:nvPr/>
        </p:nvGrpSpPr>
        <p:grpSpPr>
          <a:xfrm>
            <a:off x="274497" y="2609601"/>
            <a:ext cx="3106272" cy="2956943"/>
            <a:chOff x="274497" y="2609601"/>
            <a:chExt cx="3106272" cy="2956943"/>
          </a:xfrm>
        </p:grpSpPr>
        <p:grpSp>
          <p:nvGrpSpPr>
            <p:cNvPr id="25" name="Group 24">
              <a:extLst>
                <a:ext uri="{FF2B5EF4-FFF2-40B4-BE49-F238E27FC236}">
                  <a16:creationId xmlns:a16="http://schemas.microsoft.com/office/drawing/2014/main" id="{0DDBC9B7-E57F-835A-CF03-6478249A7560}"/>
                </a:ext>
              </a:extLst>
            </p:cNvPr>
            <p:cNvGrpSpPr/>
            <p:nvPr/>
          </p:nvGrpSpPr>
          <p:grpSpPr>
            <a:xfrm>
              <a:off x="274497" y="2609601"/>
              <a:ext cx="3106272" cy="2956943"/>
              <a:chOff x="274497" y="2609601"/>
              <a:chExt cx="3106272" cy="2956943"/>
            </a:xfrm>
          </p:grpSpPr>
          <p:sp>
            <p:nvSpPr>
              <p:cNvPr id="6" name="TextBox 5">
                <a:extLst>
                  <a:ext uri="{FF2B5EF4-FFF2-40B4-BE49-F238E27FC236}">
                    <a16:creationId xmlns:a16="http://schemas.microsoft.com/office/drawing/2014/main" id="{D362BF98-8837-BE09-55E0-FBF9365336D9}"/>
                  </a:ext>
                </a:extLst>
              </p:cNvPr>
              <p:cNvSpPr txBox="1"/>
              <p:nvPr/>
            </p:nvSpPr>
            <p:spPr>
              <a:xfrm>
                <a:off x="274497" y="4089216"/>
                <a:ext cx="2194204" cy="1477328"/>
              </a:xfrm>
              <a:prstGeom prst="rect">
                <a:avLst/>
              </a:prstGeom>
              <a:noFill/>
              <a:ln w="9525">
                <a:solidFill>
                  <a:schemeClr val="tx1"/>
                </a:solidFill>
              </a:ln>
            </p:spPr>
            <p:txBody>
              <a:bodyPr wrap="square" rtlCol="0">
                <a:spAutoFit/>
              </a:bodyPr>
              <a:lstStyle/>
              <a:p>
                <a:r>
                  <a:rPr lang="en-IN" dirty="0"/>
                  <a:t>If one honest replica executes a </a:t>
                </a:r>
                <a:r>
                  <a:rPr lang="en-IN" dirty="0" err="1"/>
                  <a:t>txn</a:t>
                </a:r>
                <a:r>
                  <a:rPr lang="en-IN" dirty="0"/>
                  <a:t>, all honest replicas eventually also execute the same </a:t>
                </a:r>
                <a:r>
                  <a:rPr lang="en-IN" dirty="0" err="1"/>
                  <a:t>txn</a:t>
                </a:r>
                <a:endParaRPr lang="en-IN" dirty="0"/>
              </a:p>
            </p:txBody>
          </p:sp>
          <p:cxnSp>
            <p:nvCxnSpPr>
              <p:cNvPr id="15" name="Straight Arrow Connector 14">
                <a:extLst>
                  <a:ext uri="{FF2B5EF4-FFF2-40B4-BE49-F238E27FC236}">
                    <a16:creationId xmlns:a16="http://schemas.microsoft.com/office/drawing/2014/main" id="{6F45DD73-D98E-FFF7-28DA-55ED18341D02}"/>
                  </a:ext>
                </a:extLst>
              </p:cNvPr>
              <p:cNvCxnSpPr>
                <a:stCxn id="4" idx="2"/>
                <a:endCxn id="6" idx="0"/>
              </p:cNvCxnSpPr>
              <p:nvPr/>
            </p:nvCxnSpPr>
            <p:spPr>
              <a:xfrm flipH="1">
                <a:off x="1371599" y="2609601"/>
                <a:ext cx="2009170" cy="1479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736835F0-CEC5-B48A-6343-996F95367628}"/>
                </a:ext>
              </a:extLst>
            </p:cNvPr>
            <p:cNvSpPr txBox="1"/>
            <p:nvPr/>
          </p:nvSpPr>
          <p:spPr>
            <a:xfrm>
              <a:off x="1515165" y="3190166"/>
              <a:ext cx="871468" cy="307777"/>
            </a:xfrm>
            <a:prstGeom prst="rect">
              <a:avLst/>
            </a:prstGeom>
            <a:noFill/>
          </p:spPr>
          <p:txBody>
            <a:bodyPr wrap="square" rtlCol="0">
              <a:spAutoFit/>
            </a:bodyPr>
            <a:lstStyle/>
            <a:p>
              <a:r>
                <a:rPr lang="en-IN" sz="1400" dirty="0"/>
                <a:t>Liveness</a:t>
              </a:r>
            </a:p>
          </p:txBody>
        </p:sp>
      </p:grpSp>
      <p:grpSp>
        <p:nvGrpSpPr>
          <p:cNvPr id="34" name="Group 33">
            <a:extLst>
              <a:ext uri="{FF2B5EF4-FFF2-40B4-BE49-F238E27FC236}">
                <a16:creationId xmlns:a16="http://schemas.microsoft.com/office/drawing/2014/main" id="{56C69112-D60D-1C97-4871-66EC17A40AA2}"/>
              </a:ext>
            </a:extLst>
          </p:cNvPr>
          <p:cNvGrpSpPr/>
          <p:nvPr/>
        </p:nvGrpSpPr>
        <p:grpSpPr>
          <a:xfrm>
            <a:off x="3380769" y="2609601"/>
            <a:ext cx="2342121" cy="3233070"/>
            <a:chOff x="3380769" y="2609601"/>
            <a:chExt cx="2342121" cy="3233070"/>
          </a:xfrm>
        </p:grpSpPr>
        <p:grpSp>
          <p:nvGrpSpPr>
            <p:cNvPr id="26" name="Group 25">
              <a:extLst>
                <a:ext uri="{FF2B5EF4-FFF2-40B4-BE49-F238E27FC236}">
                  <a16:creationId xmlns:a16="http://schemas.microsoft.com/office/drawing/2014/main" id="{09EB4ADC-A402-DE63-ECC9-2313ADE24B3A}"/>
                </a:ext>
              </a:extLst>
            </p:cNvPr>
            <p:cNvGrpSpPr/>
            <p:nvPr/>
          </p:nvGrpSpPr>
          <p:grpSpPr>
            <a:xfrm>
              <a:off x="3380769" y="2609601"/>
              <a:ext cx="2342121" cy="3233070"/>
              <a:chOff x="3380769" y="2609601"/>
              <a:chExt cx="2342121" cy="3233070"/>
            </a:xfrm>
          </p:grpSpPr>
          <p:sp>
            <p:nvSpPr>
              <p:cNvPr id="7" name="TextBox 6">
                <a:extLst>
                  <a:ext uri="{FF2B5EF4-FFF2-40B4-BE49-F238E27FC236}">
                    <a16:creationId xmlns:a16="http://schemas.microsoft.com/office/drawing/2014/main" id="{863BDD08-F816-E142-7F3D-EC6EE5FF8716}"/>
                  </a:ext>
                </a:extLst>
              </p:cNvPr>
              <p:cNvSpPr txBox="1"/>
              <p:nvPr/>
            </p:nvSpPr>
            <p:spPr>
              <a:xfrm>
                <a:off x="3528686" y="4088345"/>
                <a:ext cx="2194204" cy="1754326"/>
              </a:xfrm>
              <a:prstGeom prst="rect">
                <a:avLst/>
              </a:prstGeom>
              <a:noFill/>
              <a:ln w="9525">
                <a:solidFill>
                  <a:schemeClr val="tx1"/>
                </a:solidFill>
              </a:ln>
            </p:spPr>
            <p:txBody>
              <a:bodyPr wrap="square" rtlCol="0">
                <a:spAutoFit/>
              </a:bodyPr>
              <a:lstStyle/>
              <a:p>
                <a:r>
                  <a:rPr lang="en-IN" dirty="0"/>
                  <a:t>If a honest replica executes a </a:t>
                </a:r>
                <a:r>
                  <a:rPr lang="en-IN" dirty="0" err="1"/>
                  <a:t>txn</a:t>
                </a:r>
                <a:r>
                  <a:rPr lang="en-IN" dirty="0"/>
                  <a:t> as kth </a:t>
                </a:r>
                <a:r>
                  <a:rPr lang="en-IN" dirty="0" err="1"/>
                  <a:t>txn</a:t>
                </a:r>
                <a:r>
                  <a:rPr lang="en-IN" dirty="0"/>
                  <a:t>, then all honest replicas also execute the same </a:t>
                </a:r>
                <a:r>
                  <a:rPr lang="en-IN" dirty="0" err="1"/>
                  <a:t>txn</a:t>
                </a:r>
                <a:r>
                  <a:rPr lang="en-IN" dirty="0"/>
                  <a:t> as kth </a:t>
                </a:r>
                <a:r>
                  <a:rPr lang="en-IN" dirty="0" err="1"/>
                  <a:t>txn</a:t>
                </a:r>
                <a:endParaRPr lang="en-IN" dirty="0"/>
              </a:p>
            </p:txBody>
          </p:sp>
          <p:cxnSp>
            <p:nvCxnSpPr>
              <p:cNvPr id="3" name="Straight Arrow Connector 2">
                <a:extLst>
                  <a:ext uri="{FF2B5EF4-FFF2-40B4-BE49-F238E27FC236}">
                    <a16:creationId xmlns:a16="http://schemas.microsoft.com/office/drawing/2014/main" id="{184E2366-DFC8-10AC-5D51-D0BD4B71B2BF}"/>
                  </a:ext>
                </a:extLst>
              </p:cNvPr>
              <p:cNvCxnSpPr>
                <a:stCxn id="4" idx="2"/>
                <a:endCxn id="7" idx="0"/>
              </p:cNvCxnSpPr>
              <p:nvPr/>
            </p:nvCxnSpPr>
            <p:spPr>
              <a:xfrm>
                <a:off x="3380769" y="2609601"/>
                <a:ext cx="1245019" cy="147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C6341C00-3B09-1805-FD17-6CBAC2522A18}"/>
                </a:ext>
              </a:extLst>
            </p:cNvPr>
            <p:cNvSpPr txBox="1"/>
            <p:nvPr/>
          </p:nvSpPr>
          <p:spPr>
            <a:xfrm>
              <a:off x="4012909" y="3190166"/>
              <a:ext cx="871468" cy="307777"/>
            </a:xfrm>
            <a:prstGeom prst="rect">
              <a:avLst/>
            </a:prstGeom>
            <a:noFill/>
          </p:spPr>
          <p:txBody>
            <a:bodyPr wrap="square" rtlCol="0">
              <a:spAutoFit/>
            </a:bodyPr>
            <a:lstStyle/>
            <a:p>
              <a:r>
                <a:rPr lang="en-IN" sz="1400" dirty="0"/>
                <a:t>Safety</a:t>
              </a:r>
            </a:p>
          </p:txBody>
        </p:sp>
      </p:grpSp>
      <p:grpSp>
        <p:nvGrpSpPr>
          <p:cNvPr id="36" name="Group 35">
            <a:extLst>
              <a:ext uri="{FF2B5EF4-FFF2-40B4-BE49-F238E27FC236}">
                <a16:creationId xmlns:a16="http://schemas.microsoft.com/office/drawing/2014/main" id="{9C192ECE-D168-B9EC-4EAA-91F7DDAA9205}"/>
              </a:ext>
            </a:extLst>
          </p:cNvPr>
          <p:cNvGrpSpPr/>
          <p:nvPr/>
        </p:nvGrpSpPr>
        <p:grpSpPr>
          <a:xfrm>
            <a:off x="8687875" y="2609600"/>
            <a:ext cx="2650328" cy="2392241"/>
            <a:chOff x="8687875" y="2609600"/>
            <a:chExt cx="2650328" cy="2392241"/>
          </a:xfrm>
        </p:grpSpPr>
        <p:grpSp>
          <p:nvGrpSpPr>
            <p:cNvPr id="28" name="Group 27">
              <a:extLst>
                <a:ext uri="{FF2B5EF4-FFF2-40B4-BE49-F238E27FC236}">
                  <a16:creationId xmlns:a16="http://schemas.microsoft.com/office/drawing/2014/main" id="{B557B8E8-11EB-D7E6-6A0B-0DFF047535A4}"/>
                </a:ext>
              </a:extLst>
            </p:cNvPr>
            <p:cNvGrpSpPr/>
            <p:nvPr/>
          </p:nvGrpSpPr>
          <p:grpSpPr>
            <a:xfrm>
              <a:off x="8687875" y="2609600"/>
              <a:ext cx="2650328" cy="2392241"/>
              <a:chOff x="8687875" y="2609600"/>
              <a:chExt cx="2650328" cy="2392241"/>
            </a:xfrm>
          </p:grpSpPr>
          <p:sp>
            <p:nvSpPr>
              <p:cNvPr id="11" name="TextBox 10">
                <a:extLst>
                  <a:ext uri="{FF2B5EF4-FFF2-40B4-BE49-F238E27FC236}">
                    <a16:creationId xmlns:a16="http://schemas.microsoft.com/office/drawing/2014/main" id="{2A7B8FF4-A8AC-5FE6-425C-D284BCDB2D06}"/>
                  </a:ext>
                </a:extLst>
              </p:cNvPr>
              <p:cNvSpPr txBox="1"/>
              <p:nvPr/>
            </p:nvSpPr>
            <p:spPr>
              <a:xfrm>
                <a:off x="9143999" y="4078511"/>
                <a:ext cx="2194204" cy="923330"/>
              </a:xfrm>
              <a:prstGeom prst="rect">
                <a:avLst/>
              </a:prstGeom>
              <a:noFill/>
              <a:ln w="9525">
                <a:solidFill>
                  <a:schemeClr val="tx1"/>
                </a:solidFill>
              </a:ln>
            </p:spPr>
            <p:txBody>
              <a:bodyPr wrap="square" rtlCol="0">
                <a:spAutoFit/>
              </a:bodyPr>
              <a:lstStyle/>
              <a:p>
                <a:r>
                  <a:rPr lang="en-IN" dirty="0"/>
                  <a:t>All client transactions are executed in a correct order</a:t>
                </a:r>
              </a:p>
            </p:txBody>
          </p:sp>
          <p:cxnSp>
            <p:nvCxnSpPr>
              <p:cNvPr id="22" name="Straight Arrow Connector 21">
                <a:extLst>
                  <a:ext uri="{FF2B5EF4-FFF2-40B4-BE49-F238E27FC236}">
                    <a16:creationId xmlns:a16="http://schemas.microsoft.com/office/drawing/2014/main" id="{8125F02B-08A4-18ED-B3F7-0C411E9F3A5E}"/>
                  </a:ext>
                </a:extLst>
              </p:cNvPr>
              <p:cNvCxnSpPr>
                <a:stCxn id="5" idx="2"/>
                <a:endCxn id="11" idx="0"/>
              </p:cNvCxnSpPr>
              <p:nvPr/>
            </p:nvCxnSpPr>
            <p:spPr>
              <a:xfrm>
                <a:off x="8687875" y="2609600"/>
                <a:ext cx="1553226" cy="1468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CF53B3D3-E412-5F04-9314-5C330B89B47C}"/>
                </a:ext>
              </a:extLst>
            </p:cNvPr>
            <p:cNvSpPr txBox="1"/>
            <p:nvPr/>
          </p:nvSpPr>
          <p:spPr>
            <a:xfrm>
              <a:off x="9556189" y="3188347"/>
              <a:ext cx="871468" cy="307777"/>
            </a:xfrm>
            <a:prstGeom prst="rect">
              <a:avLst/>
            </a:prstGeom>
            <a:noFill/>
          </p:spPr>
          <p:txBody>
            <a:bodyPr wrap="square" rtlCol="0">
              <a:spAutoFit/>
            </a:bodyPr>
            <a:lstStyle/>
            <a:p>
              <a:r>
                <a:rPr lang="en-IN" sz="1400" dirty="0"/>
                <a:t>Safety</a:t>
              </a:r>
            </a:p>
          </p:txBody>
        </p:sp>
      </p:grpSp>
      <p:grpSp>
        <p:nvGrpSpPr>
          <p:cNvPr id="35" name="Group 34">
            <a:extLst>
              <a:ext uri="{FF2B5EF4-FFF2-40B4-BE49-F238E27FC236}">
                <a16:creationId xmlns:a16="http://schemas.microsoft.com/office/drawing/2014/main" id="{0D27BFA7-9CB4-1D08-F312-F6A8201E2C63}"/>
              </a:ext>
            </a:extLst>
          </p:cNvPr>
          <p:cNvGrpSpPr/>
          <p:nvPr/>
        </p:nvGrpSpPr>
        <p:grpSpPr>
          <a:xfrm>
            <a:off x="6095998" y="2609600"/>
            <a:ext cx="2591877" cy="2402075"/>
            <a:chOff x="6095998" y="2609600"/>
            <a:chExt cx="2591877" cy="2402075"/>
          </a:xfrm>
        </p:grpSpPr>
        <p:grpSp>
          <p:nvGrpSpPr>
            <p:cNvPr id="27" name="Group 26">
              <a:extLst>
                <a:ext uri="{FF2B5EF4-FFF2-40B4-BE49-F238E27FC236}">
                  <a16:creationId xmlns:a16="http://schemas.microsoft.com/office/drawing/2014/main" id="{370D4D0E-3D17-2573-159D-A50BB92ED758}"/>
                </a:ext>
              </a:extLst>
            </p:cNvPr>
            <p:cNvGrpSpPr/>
            <p:nvPr/>
          </p:nvGrpSpPr>
          <p:grpSpPr>
            <a:xfrm>
              <a:off x="6095998" y="2609600"/>
              <a:ext cx="2591877" cy="2402075"/>
              <a:chOff x="6095998" y="2609600"/>
              <a:chExt cx="2591877" cy="2402075"/>
            </a:xfrm>
          </p:grpSpPr>
          <p:sp>
            <p:nvSpPr>
              <p:cNvPr id="9" name="TextBox 8">
                <a:extLst>
                  <a:ext uri="{FF2B5EF4-FFF2-40B4-BE49-F238E27FC236}">
                    <a16:creationId xmlns:a16="http://schemas.microsoft.com/office/drawing/2014/main" id="{A6CEAE5B-7DBD-C3AA-324B-A2C6051F63D8}"/>
                  </a:ext>
                </a:extLst>
              </p:cNvPr>
              <p:cNvSpPr txBox="1"/>
              <p:nvPr/>
            </p:nvSpPr>
            <p:spPr>
              <a:xfrm>
                <a:off x="6095998" y="4088345"/>
                <a:ext cx="2194204" cy="923330"/>
              </a:xfrm>
              <a:prstGeom prst="rect">
                <a:avLst/>
              </a:prstGeom>
              <a:noFill/>
              <a:ln w="9525">
                <a:solidFill>
                  <a:schemeClr val="tx1"/>
                </a:solidFill>
              </a:ln>
            </p:spPr>
            <p:txBody>
              <a:bodyPr wrap="square" rtlCol="0">
                <a:spAutoFit/>
              </a:bodyPr>
              <a:lstStyle/>
              <a:p>
                <a:r>
                  <a:rPr lang="en-IN" dirty="0"/>
                  <a:t>A client receives a response for its request</a:t>
                </a:r>
              </a:p>
            </p:txBody>
          </p:sp>
          <p:cxnSp>
            <p:nvCxnSpPr>
              <p:cNvPr id="20" name="Straight Arrow Connector 19">
                <a:extLst>
                  <a:ext uri="{FF2B5EF4-FFF2-40B4-BE49-F238E27FC236}">
                    <a16:creationId xmlns:a16="http://schemas.microsoft.com/office/drawing/2014/main" id="{EEB1C812-5C6B-DE1C-CC54-D6661DA5C24A}"/>
                  </a:ext>
                </a:extLst>
              </p:cNvPr>
              <p:cNvCxnSpPr>
                <a:stCxn id="5" idx="2"/>
                <a:endCxn id="9" idx="0"/>
              </p:cNvCxnSpPr>
              <p:nvPr/>
            </p:nvCxnSpPr>
            <p:spPr>
              <a:xfrm flipH="1">
                <a:off x="7193100" y="2609600"/>
                <a:ext cx="1494775" cy="1478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E81614BD-FAB5-5187-8A21-98F1432C6CE3}"/>
                </a:ext>
              </a:extLst>
            </p:cNvPr>
            <p:cNvSpPr txBox="1"/>
            <p:nvPr/>
          </p:nvSpPr>
          <p:spPr>
            <a:xfrm>
              <a:off x="7064166" y="3188346"/>
              <a:ext cx="871468" cy="307777"/>
            </a:xfrm>
            <a:prstGeom prst="rect">
              <a:avLst/>
            </a:prstGeom>
            <a:noFill/>
          </p:spPr>
          <p:txBody>
            <a:bodyPr wrap="square" rtlCol="0">
              <a:spAutoFit/>
            </a:bodyPr>
            <a:lstStyle/>
            <a:p>
              <a:r>
                <a:rPr lang="en-IN" sz="1400" dirty="0"/>
                <a:t>Liveness</a:t>
              </a:r>
            </a:p>
          </p:txBody>
        </p:sp>
      </p:grpSp>
    </p:spTree>
    <p:extLst>
      <p:ext uri="{BB962C8B-B14F-4D97-AF65-F5344CB8AC3E}">
        <p14:creationId xmlns:p14="http://schemas.microsoft.com/office/powerpoint/2010/main" val="195266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03D3B-E03D-306B-8CEF-0A4DBF2CB6A7}"/>
              </a:ext>
            </a:extLst>
          </p:cNvPr>
          <p:cNvSpPr>
            <a:spLocks noGrp="1"/>
          </p:cNvSpPr>
          <p:nvPr>
            <p:ph type="title"/>
          </p:nvPr>
        </p:nvSpPr>
        <p:spPr>
          <a:xfrm>
            <a:off x="1371599" y="294538"/>
            <a:ext cx="9895951" cy="1033669"/>
          </a:xfrm>
        </p:spPr>
        <p:txBody>
          <a:bodyPr>
            <a:normAutofit/>
          </a:bodyPr>
          <a:lstStyle/>
          <a:p>
            <a:pPr rtl="0">
              <a:spcBef>
                <a:spcPts val="0"/>
              </a:spcBef>
              <a:spcAft>
                <a:spcPts val="0"/>
              </a:spcAft>
            </a:pPr>
            <a:r>
              <a:rPr lang="en-US" sz="3400" b="0" i="0" u="none" strike="noStrike">
                <a:solidFill>
                  <a:srgbClr val="FFFFFF"/>
                </a:solidFill>
                <a:effectLst/>
                <a:latin typeface="Arial" panose="020B0604020202020204" pitchFamily="34" charset="0"/>
              </a:rPr>
              <a:t>Observed challenges of using Trust Components</a:t>
            </a:r>
            <a:endParaRPr lang="en-IN" sz="3400">
              <a:solidFill>
                <a:srgbClr val="FFFFFF"/>
              </a:solidFill>
            </a:endParaRPr>
          </a:p>
        </p:txBody>
      </p:sp>
      <p:sp>
        <p:nvSpPr>
          <p:cNvPr id="3" name="Content Placeholder 2">
            <a:extLst>
              <a:ext uri="{FF2B5EF4-FFF2-40B4-BE49-F238E27FC236}">
                <a16:creationId xmlns:a16="http://schemas.microsoft.com/office/drawing/2014/main" id="{D3526C23-892D-88DE-12E8-5696AEBECE97}"/>
              </a:ext>
            </a:extLst>
          </p:cNvPr>
          <p:cNvSpPr>
            <a:spLocks noGrp="1"/>
          </p:cNvSpPr>
          <p:nvPr>
            <p:ph idx="1"/>
          </p:nvPr>
        </p:nvSpPr>
        <p:spPr>
          <a:xfrm>
            <a:off x="1371599" y="2318197"/>
            <a:ext cx="9724031" cy="3683358"/>
          </a:xfrm>
        </p:spPr>
        <p:txBody>
          <a:bodyPr anchor="ctr">
            <a:normAutofit/>
          </a:bodyPr>
          <a:lstStyle/>
          <a:p>
            <a:pPr rtl="0" fontAlgn="base">
              <a:spcBef>
                <a:spcPts val="0"/>
              </a:spcBef>
              <a:spcAft>
                <a:spcPts val="0"/>
              </a:spcAft>
              <a:buFont typeface="Arial" panose="020B0604020202020204" pitchFamily="34" charset="0"/>
              <a:buChar char="•"/>
            </a:pPr>
            <a:r>
              <a:rPr lang="en-US" sz="2000" b="0" i="0" u="none" strike="noStrike">
                <a:effectLst/>
                <a:latin typeface="Arial" panose="020B0604020202020204" pitchFamily="34" charset="0"/>
              </a:rPr>
              <a:t>Weak Quorums </a:t>
            </a:r>
          </a:p>
          <a:p>
            <a:pPr rtl="0" fontAlgn="base">
              <a:spcBef>
                <a:spcPts val="0"/>
              </a:spcBef>
              <a:spcAft>
                <a:spcPts val="0"/>
              </a:spcAft>
              <a:buFont typeface="Arial" panose="020B0604020202020204" pitchFamily="34" charset="0"/>
              <a:buChar char="•"/>
            </a:pPr>
            <a:r>
              <a:rPr lang="en-US" sz="2000" b="0" i="0" u="none" strike="noStrike">
                <a:effectLst/>
                <a:latin typeface="Arial" panose="020B0604020202020204" pitchFamily="34" charset="0"/>
              </a:rPr>
              <a:t>Relies on Data Persistence</a:t>
            </a:r>
          </a:p>
          <a:p>
            <a:pPr rtl="0" fontAlgn="base">
              <a:spcBef>
                <a:spcPts val="0"/>
              </a:spcBef>
              <a:spcAft>
                <a:spcPts val="1200"/>
              </a:spcAft>
              <a:buFont typeface="Arial" panose="020B0604020202020204" pitchFamily="34" charset="0"/>
              <a:buChar char="•"/>
            </a:pPr>
            <a:r>
              <a:rPr lang="en-US" sz="2000" b="0" i="0" u="none" strike="noStrike">
                <a:effectLst/>
                <a:latin typeface="Arial" panose="020B0604020202020204" pitchFamily="34" charset="0"/>
              </a:rPr>
              <a:t>Enforces Sequential Order</a:t>
            </a:r>
          </a:p>
        </p:txBody>
      </p:sp>
    </p:spTree>
    <p:extLst>
      <p:ext uri="{BB962C8B-B14F-4D97-AF65-F5344CB8AC3E}">
        <p14:creationId xmlns:p14="http://schemas.microsoft.com/office/powerpoint/2010/main" val="364566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723FE-4BB0-3004-3B58-60C1DFE3DE49}"/>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Weak Quorums</a:t>
            </a:r>
          </a:p>
        </p:txBody>
      </p:sp>
      <p:sp>
        <p:nvSpPr>
          <p:cNvPr id="3" name="Content Placeholder 2">
            <a:extLst>
              <a:ext uri="{FF2B5EF4-FFF2-40B4-BE49-F238E27FC236}">
                <a16:creationId xmlns:a16="http://schemas.microsoft.com/office/drawing/2014/main" id="{8616D50C-D45F-8FAD-D433-EED42CFDAAD5}"/>
              </a:ext>
            </a:extLst>
          </p:cNvPr>
          <p:cNvSpPr>
            <a:spLocks noGrp="1"/>
          </p:cNvSpPr>
          <p:nvPr>
            <p:ph idx="1"/>
          </p:nvPr>
        </p:nvSpPr>
        <p:spPr>
          <a:xfrm>
            <a:off x="1371599" y="2318197"/>
            <a:ext cx="9724031" cy="3683358"/>
          </a:xfrm>
        </p:spPr>
        <p:txBody>
          <a:bodyPr vert="horz" lIns="91440" tIns="45720" rIns="91440" bIns="45720" rtlCol="0" anchor="ctr">
            <a:normAutofit/>
          </a:bodyPr>
          <a:lstStyle/>
          <a:p>
            <a:pPr>
              <a:buNone/>
            </a:pPr>
            <a:r>
              <a:rPr lang="en-US" sz="1600" b="1" dirty="0">
                <a:ea typeface="+mn-lt"/>
                <a:cs typeface="+mn-lt"/>
              </a:rPr>
              <a:t>Restricted Responsiveness Issue:</a:t>
            </a:r>
            <a:endParaRPr lang="en-US" sz="1600" dirty="0">
              <a:ea typeface="+mn-lt"/>
              <a:cs typeface="+mn-lt"/>
            </a:endParaRPr>
          </a:p>
          <a:p>
            <a:pPr>
              <a:buFont typeface="Arial"/>
            </a:pPr>
            <a:r>
              <a:rPr lang="en-US" sz="1600" dirty="0">
                <a:ea typeface="+mn-lt"/>
                <a:cs typeface="+mn-lt"/>
              </a:rPr>
              <a:t>Trust-based BFT protocols lack guaranteed client responsiveness.</a:t>
            </a:r>
          </a:p>
          <a:p>
            <a:pPr>
              <a:buFont typeface="Arial"/>
            </a:pPr>
            <a:r>
              <a:rPr lang="en-US" sz="1600" dirty="0">
                <a:ea typeface="+mn-lt"/>
                <a:cs typeface="+mn-lt"/>
              </a:rPr>
              <a:t>Replicated State Machine (RSM) liveness (client responsiveness) is as vital as consensus liveness.</a:t>
            </a:r>
          </a:p>
          <a:p>
            <a:pPr>
              <a:buFont typeface="Arial"/>
            </a:pPr>
            <a:r>
              <a:rPr lang="en-US" sz="1600" dirty="0">
                <a:ea typeface="+mn-lt"/>
                <a:cs typeface="+mn-lt"/>
              </a:rPr>
              <a:t>Protocols can't ensure clients receive f+1 identical responses from distinct replicas.</a:t>
            </a:r>
          </a:p>
          <a:p>
            <a:pPr indent="0">
              <a:buNone/>
            </a:pPr>
            <a:r>
              <a:rPr lang="en-US" sz="1600" b="1" dirty="0">
                <a:ea typeface="+mn-lt"/>
                <a:cs typeface="+mn-lt"/>
              </a:rPr>
              <a:t>Inadequate Quorums:</a:t>
            </a:r>
            <a:endParaRPr lang="en-US" sz="1600" dirty="0"/>
          </a:p>
          <a:p>
            <a:pPr>
              <a:buFont typeface="Arial"/>
            </a:pPr>
            <a:r>
              <a:rPr lang="en-US" sz="1600" dirty="0">
                <a:ea typeface="+mn-lt"/>
                <a:cs typeface="+mn-lt"/>
              </a:rPr>
              <a:t>Trust-BFT protocols use smaller quorums (f+1) leading to responsiveness issues.</a:t>
            </a:r>
            <a:endParaRPr lang="en-US" sz="1600" dirty="0">
              <a:cs typeface="Calibri"/>
            </a:endParaRPr>
          </a:p>
          <a:p>
            <a:endParaRPr lang="en-US" sz="1600" dirty="0">
              <a:cs typeface="Calibri"/>
            </a:endParaRPr>
          </a:p>
        </p:txBody>
      </p:sp>
    </p:spTree>
    <p:extLst>
      <p:ext uri="{BB962C8B-B14F-4D97-AF65-F5344CB8AC3E}">
        <p14:creationId xmlns:p14="http://schemas.microsoft.com/office/powerpoint/2010/main" val="488243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6634</TotalTime>
  <Words>1308</Words>
  <Application>Microsoft Office PowerPoint</Application>
  <PresentationFormat>Widescreen</PresentationFormat>
  <Paragraphs>167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Dissecting BFT Consensus: In Trusted Components we Trust!</vt:lpstr>
      <vt:lpstr>MINBFT</vt:lpstr>
      <vt:lpstr>Approaches....</vt:lpstr>
      <vt:lpstr>PBFT – f replicas = MINBFT + trusted components </vt:lpstr>
      <vt:lpstr>PowerPoint Presentation</vt:lpstr>
      <vt:lpstr>MINZYZZYVA</vt:lpstr>
      <vt:lpstr>Consensus vs Replicated State Machine (RSM)</vt:lpstr>
      <vt:lpstr>Observed challenges of using Trust Components</vt:lpstr>
      <vt:lpstr>Weak Quorums</vt:lpstr>
      <vt:lpstr>Disruption in service in MinBFT protocol due to weak quorums in comparison to the Pbft protocol </vt:lpstr>
      <vt:lpstr>Data Persistence</vt:lpstr>
      <vt:lpstr>Enforces Sequential Order</vt:lpstr>
      <vt:lpstr>FlexiTrust Claims and Properties</vt:lpstr>
      <vt:lpstr>Designing FlexiTrust</vt:lpstr>
      <vt:lpstr>Append Function</vt:lpstr>
      <vt:lpstr>Create Function</vt:lpstr>
      <vt:lpstr>FlexiBFT Protocol</vt:lpstr>
      <vt:lpstr>FlexiZZ</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MINBFT</dc:title>
  <dc:creator>Parmar, Akshit (DI SW LCS CF CLP C&amp;RCF)</dc:creator>
  <cp:lastModifiedBy>Devashree Kataria</cp:lastModifiedBy>
  <cp:revision>18</cp:revision>
  <dcterms:created xsi:type="dcterms:W3CDTF">2023-10-16T08:47:03Z</dcterms:created>
  <dcterms:modified xsi:type="dcterms:W3CDTF">2023-10-20T23:24:27Z</dcterms:modified>
</cp:coreProperties>
</file>