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67" r:id="rId2"/>
    <p:sldId id="263" r:id="rId3"/>
    <p:sldId id="264" r:id="rId4"/>
    <p:sldId id="269" r:id="rId5"/>
    <p:sldId id="266" r:id="rId6"/>
    <p:sldId id="256" r:id="rId7"/>
    <p:sldId id="265" r:id="rId8"/>
    <p:sldId id="272" r:id="rId9"/>
    <p:sldId id="271" r:id="rId10"/>
    <p:sldId id="257" r:id="rId11"/>
    <p:sldId id="259" r:id="rId12"/>
    <p:sldId id="260" r:id="rId13"/>
    <p:sldId id="262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>
        <p:scale>
          <a:sx n="88" d="100"/>
          <a:sy n="88" d="100"/>
        </p:scale>
        <p:origin x="494" y="21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53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927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42837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5582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9616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87364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11450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31557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602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6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81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65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024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27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61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76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52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96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11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PREDICTION OF CANCER USING MACHINE LEARNING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 smtClean="0"/>
              <a:t>NAME   				                        : PRAVEEN A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ROLL NO   			                        : 17MSS039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DEPARTMENT                                    : MSC (SOFTWARE SYSTEMS)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GUIDE NAME                                     : KARTHIKEYAN G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538" y="274250"/>
            <a:ext cx="3160028" cy="59090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Graphical 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487" y="991484"/>
            <a:ext cx="2834640" cy="4194400"/>
          </a:xfrm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 smtClean="0">
                <a:solidFill>
                  <a:schemeClr val="bg1"/>
                </a:solidFill>
              </a:rPr>
              <a:t>	Values in dataset and the algorithm comparison are represented in graphical matter for easy understanding towards it 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 smtClean="0">
                <a:solidFill>
                  <a:schemeClr val="bg1"/>
                </a:solidFill>
              </a:rPr>
              <a:t>The bar graph and histogram are used in this project.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sz="2000" dirty="0" smtClean="0">
              <a:solidFill>
                <a:schemeClr val="bg1"/>
              </a:solidFill>
            </a:endParaRPr>
          </a:p>
          <a:p>
            <a:endParaRPr lang="en-US" sz="5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6"/>
          <a:stretch/>
        </p:blipFill>
        <p:spPr>
          <a:xfrm>
            <a:off x="4503035" y="1569085"/>
            <a:ext cx="8063434" cy="402646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921" y="175137"/>
            <a:ext cx="2834640" cy="651295"/>
          </a:xfrm>
        </p:spPr>
        <p:txBody>
          <a:bodyPr/>
          <a:lstStyle/>
          <a:p>
            <a:r>
              <a:rPr lang="en-IN" dirty="0" smtClean="0"/>
              <a:t>User Input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603" y="2438400"/>
            <a:ext cx="7291174" cy="28956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587" y="678386"/>
            <a:ext cx="3722567" cy="5591786"/>
          </a:xfrm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 smtClean="0">
                <a:solidFill>
                  <a:schemeClr val="bg1"/>
                </a:solidFill>
              </a:rPr>
              <a:t>	User will provide the necessary inputs through the python shell will can be in integer 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 smtClean="0">
                <a:solidFill>
                  <a:schemeClr val="bg1"/>
                </a:solidFill>
              </a:rPr>
              <a:t>The input values will be send to the algorithm and the respected output will be displayed and the user inputs will be stored in database for future reference.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4609" y="212505"/>
            <a:ext cx="2834640" cy="694426"/>
          </a:xfrm>
        </p:spPr>
        <p:txBody>
          <a:bodyPr/>
          <a:lstStyle/>
          <a:p>
            <a:r>
              <a:rPr lang="en-IN" dirty="0" smtClean="0"/>
              <a:t>Table Design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7023816"/>
              </p:ext>
            </p:extLst>
          </p:nvPr>
        </p:nvGraphicFramePr>
        <p:xfrm>
          <a:off x="4133850" y="1282529"/>
          <a:ext cx="8058150" cy="4593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5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5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5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58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58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5815">
                  <a:extLst>
                    <a:ext uri="{9D8B030D-6E8A-4147-A177-3AD203B41FA5}">
                      <a16:colId xmlns:a16="http://schemas.microsoft.com/office/drawing/2014/main" val="1632477203"/>
                    </a:ext>
                  </a:extLst>
                </a:gridCol>
                <a:gridCol w="8058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58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521155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smtClean="0"/>
                        <a:t>Clump Thickness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smtClean="0"/>
                        <a:t>Uniformity of Cell Shape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smtClean="0"/>
                        <a:t>Uniformity of Cell Shape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Marginal Adhesion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Single Epithelial Cell Size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Bare Nuclei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Bland</a:t>
                      </a:r>
                      <a:r>
                        <a:rPr lang="en-US" sz="900" baseline="0" dirty="0" smtClean="0"/>
                        <a:t> Chromatin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Normal</a:t>
                      </a:r>
                      <a:r>
                        <a:rPr lang="en-US" sz="1100" baseline="0" dirty="0" smtClean="0"/>
                        <a:t> Nuclei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Mitoses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Result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2973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integer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integer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integer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integer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integer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integer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integer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integer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integer</a:t>
                      </a:r>
                      <a:endParaRPr lang="en-US" sz="1400" dirty="0" smtClean="0"/>
                    </a:p>
                    <a:p>
                      <a:r>
                        <a:rPr lang="en-IN" sz="1400" dirty="0" smtClean="0"/>
                        <a:t>(2</a:t>
                      </a:r>
                      <a:r>
                        <a:rPr lang="en-IN" sz="1400" baseline="0" dirty="0" smtClean="0"/>
                        <a:t> 0r 4)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8999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Not 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Not 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Not 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Not 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Not 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Not 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Not 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Not</a:t>
                      </a:r>
                    </a:p>
                    <a:p>
                      <a:pPr algn="ctr"/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Not 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Not null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388" y="906932"/>
            <a:ext cx="3587931" cy="5093274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IN" dirty="0" smtClean="0">
                <a:solidFill>
                  <a:schemeClr val="bg1"/>
                </a:solidFill>
              </a:rPr>
              <a:t>	</a:t>
            </a:r>
            <a:r>
              <a:rPr lang="en-IN" sz="1800" dirty="0" smtClean="0">
                <a:solidFill>
                  <a:schemeClr val="bg1"/>
                </a:solidFill>
              </a:rPr>
              <a:t>The database table is created in Microsoft Access and connected with the  Python.</a:t>
            </a:r>
          </a:p>
          <a:p>
            <a:pPr marL="285750" indent="-285750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IN" sz="1800" dirty="0" smtClean="0">
                <a:solidFill>
                  <a:schemeClr val="bg1"/>
                </a:solidFill>
              </a:rPr>
              <a:t>Once the user is done with inputs in the python shell , the input values and also the predicted valued will be saved in the database for the future reference. Most of the columns will be integer or float in general.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0" y="793990"/>
            <a:ext cx="3398808" cy="746185"/>
          </a:xfrm>
        </p:spPr>
        <p:txBody>
          <a:bodyPr>
            <a:normAutofit/>
          </a:bodyPr>
          <a:lstStyle/>
          <a:p>
            <a:r>
              <a:rPr lang="en-IN" dirty="0" smtClean="0"/>
              <a:t>System Flow Diagram</a:t>
            </a:r>
            <a:endParaRPr lang="en-US" dirty="0"/>
          </a:p>
        </p:txBody>
      </p:sp>
      <p:pic>
        <p:nvPicPr>
          <p:cNvPr id="1026" name="Picture 2" descr="C:\Users\KARTHIK\Pictures\Screenshots\Screenshot (48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255327" y="1447800"/>
            <a:ext cx="4242234" cy="4572000"/>
          </a:xfrm>
          <a:prstGeom prst="rect">
            <a:avLst/>
          </a:prstGeom>
          <a:noFill/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802674"/>
            <a:ext cx="3884023" cy="429332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sz="2800" dirty="0" smtClean="0">
                <a:solidFill>
                  <a:schemeClr val="bg1"/>
                </a:solidFill>
              </a:rPr>
              <a:t>	My project has the following  SFD . Each and every process , steps , input/output areas are explained clearly in the diagram </a:t>
            </a:r>
            <a:r>
              <a:rPr lang="en-IN" sz="1800" dirty="0" smtClean="0"/>
              <a:t>.</a:t>
            </a:r>
          </a:p>
          <a:p>
            <a:endParaRPr lang="en-IN" sz="1800" dirty="0" smtClean="0"/>
          </a:p>
          <a:p>
            <a:endParaRPr lang="en-US" sz="1800" dirty="0"/>
          </a:p>
        </p:txBody>
      </p:sp>
      <p:pic>
        <p:nvPicPr>
          <p:cNvPr id="5" name="Content Placeholder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940" y="123825"/>
            <a:ext cx="6633007" cy="621982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Rectangle 2"/>
          <p:cNvSpPr/>
          <p:nvPr/>
        </p:nvSpPr>
        <p:spPr>
          <a:xfrm>
            <a:off x="6858000" y="4572000"/>
            <a:ext cx="542925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IN" sz="5400" dirty="0" smtClean="0"/>
              <a:t>THANK YOU !</a:t>
            </a:r>
            <a:endParaRPr lang="en-US" sz="5400" dirty="0"/>
          </a:p>
        </p:txBody>
      </p:sp>
      <p:sp>
        <p:nvSpPr>
          <p:cNvPr id="4" name="Smiley Face 3"/>
          <p:cNvSpPr/>
          <p:nvPr/>
        </p:nvSpPr>
        <p:spPr>
          <a:xfrm>
            <a:off x="3953691" y="3666308"/>
            <a:ext cx="3082834" cy="2751909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00" y="961682"/>
            <a:ext cx="2834640" cy="677174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sz="2400" dirty="0" smtClean="0"/>
              <a:t>    In this project I am trying to analyze the Breast Cancer dataset to make a prediction model for predicting the Cancer disease</a:t>
            </a:r>
            <a:r>
              <a:rPr lang="en-US" sz="2400" dirty="0"/>
              <a:t>. </a:t>
            </a:r>
            <a:endParaRPr lang="en-US" sz="2400" dirty="0" smtClean="0"/>
          </a:p>
          <a:p>
            <a:pPr>
              <a:lnSpc>
                <a:spcPct val="160000"/>
              </a:lnSpc>
            </a:pPr>
            <a:r>
              <a:rPr lang="en-US" sz="2400" dirty="0" smtClean="0"/>
              <a:t>This </a:t>
            </a:r>
            <a:r>
              <a:rPr lang="en-US" sz="2400" dirty="0"/>
              <a:t>breast cancer databases was obtained from the University of Wisconsin   Hospitals, Madison from Dr. William H. </a:t>
            </a:r>
            <a:r>
              <a:rPr lang="en-US" sz="2400" dirty="0" err="1"/>
              <a:t>Wolberg</a:t>
            </a:r>
            <a:r>
              <a:rPr lang="en-US" sz="2400" dirty="0"/>
              <a:t>.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1915064"/>
            <a:ext cx="2834640" cy="390110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2" y="1915064"/>
            <a:ext cx="5082173" cy="32881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174" y="932732"/>
            <a:ext cx="2834640" cy="694426"/>
          </a:xfrm>
        </p:spPr>
        <p:txBody>
          <a:bodyPr/>
          <a:lstStyle/>
          <a:p>
            <a:r>
              <a:rPr lang="en-IN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 </a:t>
            </a:r>
            <a:r>
              <a:rPr lang="en-US" sz="2400" dirty="0"/>
              <a:t>This breast cancer </a:t>
            </a:r>
            <a:r>
              <a:rPr lang="en-US" sz="2400" dirty="0" smtClean="0"/>
              <a:t>data obtained </a:t>
            </a:r>
            <a:r>
              <a:rPr lang="en-US" sz="2400" dirty="0"/>
              <a:t>from the University of Wisconsin   </a:t>
            </a:r>
            <a:r>
              <a:rPr lang="en-US" sz="2400" dirty="0" smtClean="0"/>
              <a:t>Hospitals has 699 data.</a:t>
            </a:r>
          </a:p>
          <a:p>
            <a:r>
              <a:rPr lang="en-IN" sz="2400" dirty="0" smtClean="0"/>
              <a:t>My motive is to predict the chances of BREAST CANCER for a individual with their biological factors like </a:t>
            </a:r>
            <a:r>
              <a:rPr lang="en-IN" sz="2400" dirty="0"/>
              <a:t>Clump Thickness, Bland Chromatin </a:t>
            </a:r>
            <a:r>
              <a:rPr lang="en-IN" sz="2400" dirty="0" smtClean="0"/>
              <a:t>, and so on.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2053087"/>
            <a:ext cx="2834640" cy="376307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21" y="2053087"/>
            <a:ext cx="4176903" cy="28049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732" y="700406"/>
            <a:ext cx="2834640" cy="772064"/>
          </a:xfrm>
        </p:spPr>
        <p:txBody>
          <a:bodyPr>
            <a:normAutofit/>
          </a:bodyPr>
          <a:lstStyle/>
          <a:p>
            <a:r>
              <a:rPr lang="en-IN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7340" y="1086438"/>
            <a:ext cx="5190066" cy="4572000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IN" sz="2000" dirty="0" smtClean="0"/>
              <a:t>Initially python coding is opened in python IDLE and then program is executed .</a:t>
            </a:r>
          </a:p>
          <a:p>
            <a:pPr>
              <a:lnSpc>
                <a:spcPct val="160000"/>
              </a:lnSpc>
            </a:pPr>
            <a:r>
              <a:rPr lang="en-IN" sz="2000" dirty="0" smtClean="0"/>
              <a:t>The code will automatically collects data and perform statistical evaluation .</a:t>
            </a:r>
          </a:p>
          <a:p>
            <a:pPr>
              <a:lnSpc>
                <a:spcPct val="160000"/>
              </a:lnSpc>
            </a:pPr>
            <a:r>
              <a:rPr lang="en-IN" sz="2000" dirty="0" smtClean="0"/>
              <a:t>The data and the calculated values is represented in graphs </a:t>
            </a:r>
          </a:p>
          <a:p>
            <a:pPr>
              <a:lnSpc>
                <a:spcPct val="160000"/>
              </a:lnSpc>
            </a:pPr>
            <a:r>
              <a:rPr lang="en-IN" sz="2000" dirty="0" smtClean="0"/>
              <a:t>Then user manual inputs are entered. The output is predicted and then displayed in python shell.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357" y="1869513"/>
            <a:ext cx="2834640" cy="372857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2392135"/>
            <a:ext cx="4007886" cy="1846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932" y="742590"/>
            <a:ext cx="2834640" cy="141041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Hardware And Software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9681" y="200298"/>
            <a:ext cx="5824446" cy="5958838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IN" sz="2800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en-IN" sz="5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SPECIFICATIONS</a:t>
            </a:r>
          </a:p>
          <a:p>
            <a:pPr>
              <a:lnSpc>
                <a:spcPct val="170000"/>
              </a:lnSpc>
            </a:pPr>
            <a:r>
              <a:rPr lang="en-IN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5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: Intel i5 Processor 7th Gen</a:t>
            </a:r>
          </a:p>
          <a:p>
            <a:pPr>
              <a:lnSpc>
                <a:spcPct val="170000"/>
              </a:lnSpc>
            </a:pPr>
            <a:r>
              <a:rPr lang="en-US" sz="5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 CLOCK SPEED : 1.6 GHz</a:t>
            </a:r>
          </a:p>
          <a:p>
            <a:pPr>
              <a:lnSpc>
                <a:spcPct val="170000"/>
              </a:lnSpc>
            </a:pPr>
            <a:r>
              <a:rPr lang="en-US" sz="5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 : 4 GB or Higher</a:t>
            </a:r>
          </a:p>
          <a:p>
            <a:pPr>
              <a:lnSpc>
                <a:spcPct val="170000"/>
              </a:lnSpc>
            </a:pPr>
            <a:r>
              <a:rPr lang="en-US" sz="5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HDD : 300 GB of available hard disk space</a:t>
            </a:r>
          </a:p>
          <a:p>
            <a:pPr>
              <a:lnSpc>
                <a:spcPct val="170000"/>
              </a:lnSpc>
            </a:pPr>
            <a:r>
              <a:rPr lang="en-US" sz="5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CARD : NVidia GeForce GTX 940MX or Higher</a:t>
            </a:r>
          </a:p>
          <a:p>
            <a:pPr marL="0" indent="0">
              <a:lnSpc>
                <a:spcPct val="170000"/>
              </a:lnSpc>
              <a:buNone/>
            </a:pPr>
            <a:endParaRPr lang="en-IN" sz="5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IN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SPECIFICATIONS</a:t>
            </a:r>
          </a:p>
          <a:p>
            <a:pPr>
              <a:lnSpc>
                <a:spcPct val="170000"/>
              </a:lnSpc>
            </a:pPr>
            <a:r>
              <a:rPr lang="en-IN" sz="5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en-IN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: HTML,CSS</a:t>
            </a:r>
          </a:p>
          <a:p>
            <a:pPr>
              <a:lnSpc>
                <a:spcPct val="170000"/>
              </a:lnSpc>
            </a:pPr>
            <a:r>
              <a:rPr lang="en-US" sz="5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 </a:t>
            </a:r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: Python 3.7 (scripting),Microsoft Access 2010</a:t>
            </a:r>
          </a:p>
          <a:p>
            <a:pPr>
              <a:lnSpc>
                <a:spcPct val="170000"/>
              </a:lnSpc>
            </a:pPr>
            <a:r>
              <a:rPr lang="en-IN" sz="5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</a:t>
            </a:r>
            <a:r>
              <a:rPr lang="en-IN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: Windows 10</a:t>
            </a:r>
          </a:p>
          <a:p>
            <a:pPr>
              <a:lnSpc>
                <a:spcPct val="170000"/>
              </a:lnSpc>
            </a:pPr>
            <a:r>
              <a:rPr lang="en-IN" sz="5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IDLE </a:t>
            </a:r>
            <a:r>
              <a:rPr lang="en-IN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Python IDLE</a:t>
            </a:r>
            <a:endParaRPr lang="en-IN" sz="5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F:\HTML\project1\hard.jf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9445" y="3129280"/>
            <a:ext cx="2924175" cy="18981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143AC-EF93-49A9-B5B2-A1D40EE2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736" y="145552"/>
            <a:ext cx="2834640" cy="712177"/>
          </a:xfrm>
        </p:spPr>
        <p:txBody>
          <a:bodyPr>
            <a:normAutofit/>
          </a:bodyPr>
          <a:lstStyle/>
          <a:p>
            <a:r>
              <a:rPr lang="en-IN" dirty="0"/>
              <a:t>Coding </a:t>
            </a:r>
            <a:r>
              <a:rPr lang="en-IN" dirty="0" smtClean="0"/>
              <a:t>Section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C3316-96F0-4911-B9AD-CF366C547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0194" y="847388"/>
            <a:ext cx="2834640" cy="4022535"/>
          </a:xfrm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dirty="0"/>
              <a:t>	</a:t>
            </a:r>
            <a:r>
              <a:rPr lang="en-IN" sz="1800" dirty="0" smtClean="0">
                <a:solidFill>
                  <a:schemeClr val="bg1"/>
                </a:solidFill>
              </a:rPr>
              <a:t>The </a:t>
            </a:r>
            <a:r>
              <a:rPr lang="en-IN" sz="1800" dirty="0">
                <a:solidFill>
                  <a:schemeClr val="bg1"/>
                </a:solidFill>
              </a:rPr>
              <a:t>proper description is given before the each and every coding line </a:t>
            </a:r>
            <a:r>
              <a:rPr lang="en-IN" sz="1800" dirty="0" smtClean="0">
                <a:solidFill>
                  <a:schemeClr val="bg1"/>
                </a:solidFill>
              </a:rPr>
              <a:t> with command lines 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dirty="0" smtClean="0">
                <a:solidFill>
                  <a:schemeClr val="bg1"/>
                </a:solidFill>
              </a:rPr>
              <a:t>Most </a:t>
            </a:r>
            <a:r>
              <a:rPr lang="en-IN" sz="1800" dirty="0">
                <a:solidFill>
                  <a:schemeClr val="bg1"/>
                </a:solidFill>
              </a:rPr>
              <a:t>of the calculated values will be printed in the python shell </a:t>
            </a:r>
            <a:r>
              <a:rPr lang="en-IN" sz="1800" dirty="0" smtClean="0">
                <a:solidFill>
                  <a:schemeClr val="bg1"/>
                </a:solidFill>
              </a:rPr>
              <a:t>. Even graphical approach is used to display the data for easy representations . </a:t>
            </a:r>
            <a:endParaRPr lang="en-IN" sz="18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561" y="590550"/>
            <a:ext cx="5321526" cy="5429250"/>
          </a:xfrm>
        </p:spPr>
      </p:pic>
    </p:spTree>
    <p:extLst>
      <p:ext uri="{BB962C8B-B14F-4D97-AF65-F5344CB8AC3E}">
        <p14:creationId xmlns:p14="http://schemas.microsoft.com/office/powerpoint/2010/main" val="285247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182" y="904875"/>
            <a:ext cx="2834640" cy="806570"/>
          </a:xfrm>
        </p:spPr>
        <p:txBody>
          <a:bodyPr/>
          <a:lstStyle/>
          <a:p>
            <a:r>
              <a:rPr lang="en-IN" dirty="0" smtClean="0"/>
              <a:t>KNN Algorithm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237360" y="777239"/>
            <a:ext cx="5190066" cy="4572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A k-nearest-neighbor algorithm, often abbreviated k-</a:t>
            </a:r>
            <a:r>
              <a:rPr lang="en-US" sz="2400" dirty="0" err="1" smtClean="0"/>
              <a:t>nn</a:t>
            </a:r>
            <a:r>
              <a:rPr lang="en-US" sz="2400" dirty="0" smtClean="0"/>
              <a:t>, is an approach to data classification that estimates how likely a data point is to be a member of one group or the other depending on what group the data points nearest to it are in</a:t>
            </a:r>
            <a:r>
              <a:rPr lang="en-US" sz="12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 b="1" dirty="0" smtClean="0"/>
              <a:t>Distance functions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000" dirty="0" smtClean="0"/>
              <a:t>Euclidians 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2570672"/>
            <a:ext cx="2834640" cy="324549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0181" y="5488662"/>
            <a:ext cx="2075280" cy="1194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1754170"/>
            <a:ext cx="4650288" cy="39592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-193568"/>
            <a:ext cx="6448425" cy="724542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20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7" y="166687"/>
            <a:ext cx="7820025" cy="67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8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919</TotalTime>
  <Words>344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Times New Roman</vt:lpstr>
      <vt:lpstr>Wingdings</vt:lpstr>
      <vt:lpstr>Wingdings 3</vt:lpstr>
      <vt:lpstr>Ion Boardroom</vt:lpstr>
      <vt:lpstr>PREDICTION OF CANCER USING MACHINE LEARNING</vt:lpstr>
      <vt:lpstr>Introduction</vt:lpstr>
      <vt:lpstr>Abstract</vt:lpstr>
      <vt:lpstr>Project Overview</vt:lpstr>
      <vt:lpstr>   Hardware And Software Specifications</vt:lpstr>
      <vt:lpstr>Coding Section</vt:lpstr>
      <vt:lpstr>KNN Algorithm</vt:lpstr>
      <vt:lpstr>PowerPoint Presentation</vt:lpstr>
      <vt:lpstr>PowerPoint Presentation</vt:lpstr>
      <vt:lpstr>Graphical Approach</vt:lpstr>
      <vt:lpstr>User Input</vt:lpstr>
      <vt:lpstr>Table Design</vt:lpstr>
      <vt:lpstr>System Flow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section</dc:title>
  <dc:creator>Praveen</dc:creator>
  <cp:lastModifiedBy>mnuvt kkn</cp:lastModifiedBy>
  <cp:revision>80</cp:revision>
  <dcterms:created xsi:type="dcterms:W3CDTF">2019-08-01T14:08:48Z</dcterms:created>
  <dcterms:modified xsi:type="dcterms:W3CDTF">2019-11-03T16:42:23Z</dcterms:modified>
</cp:coreProperties>
</file>