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7" r:id="rId4"/>
    <p:sldMasterId id="2147483688"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c26c7d113_2_171: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1ac26c7d113_2_1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1ac26c7d113_2_1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ac26c7d113_2_179: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1ac26c7d113_2_1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For our project, we took exploration on applying RL algorithms on four classical tasks in Robotic manipulation, They are Reach, Push, Pick and Place, and Stack</a:t>
            </a:r>
            <a:endParaRPr/>
          </a:p>
          <a:p>
            <a:pPr indent="0" lvl="0" marL="0" rtl="0" algn="l">
              <a:lnSpc>
                <a:spcPct val="100000"/>
              </a:lnSpc>
              <a:spcBef>
                <a:spcPts val="0"/>
              </a:spcBef>
              <a:spcAft>
                <a:spcPts val="0"/>
              </a:spcAft>
              <a:buSzPts val="1100"/>
              <a:buNone/>
            </a:pPr>
            <a:r>
              <a:rPr lang="en"/>
              <a:t>The simulated  environment we use is panda gym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rPr lang="en">
                <a:solidFill>
                  <a:schemeClr val="dk1"/>
                </a:solidFill>
              </a:rPr>
              <a:t>A task consists in moving either the gripper or cube to a target position. </a:t>
            </a:r>
            <a:endParaRPr>
              <a:solidFill>
                <a:schemeClr val="dk1"/>
              </a:solidFill>
            </a:endParaRPr>
          </a:p>
          <a:p>
            <a:pPr indent="0" lvl="0" marL="0" rtl="0" algn="l">
              <a:spcBef>
                <a:spcPts val="0"/>
              </a:spcBef>
              <a:spcAft>
                <a:spcPts val="0"/>
              </a:spcAft>
              <a:buSzPts val="1100"/>
              <a:buNone/>
            </a:pPr>
            <a:r>
              <a:rPr lang="en">
                <a:solidFill>
                  <a:schemeClr val="dk1"/>
                </a:solidFill>
              </a:rPr>
              <a:t>And the task is </a:t>
            </a:r>
            <a:r>
              <a:rPr lang="en"/>
              <a:t>completed when the distance between the entity to move and the target position is less than 5 cm.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These tasks have an increasing level of difficulty. Reach is the </a:t>
            </a:r>
            <a:r>
              <a:rPr lang="en"/>
              <a:t>easiest, push is a little harder, pick and place is more hard, and stack is the hardiest.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We are using a size of 4 by 4 by 4 cube, it </a:t>
            </a:r>
            <a:r>
              <a:rPr lang="en"/>
              <a:t>weighs</a:t>
            </a:r>
            <a:r>
              <a:rPr lang="en"/>
              <a:t> 0.2 kg and we using the </a:t>
            </a:r>
            <a:r>
              <a:rPr lang="en"/>
              <a:t>default</a:t>
            </a:r>
            <a:r>
              <a:rPr lang="en"/>
              <a:t> friction coefficient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The target and </a:t>
            </a:r>
            <a:r>
              <a:rPr lang="en"/>
              <a:t>initial</a:t>
            </a:r>
            <a:r>
              <a:rPr lang="en"/>
              <a:t> </a:t>
            </a:r>
            <a:r>
              <a:rPr lang="en"/>
              <a:t>position</a:t>
            </a:r>
            <a:r>
              <a:rPr lang="en"/>
              <a:t> is randomly generated in a certain square in front of the robot</a:t>
            </a:r>
            <a:endParaRPr/>
          </a:p>
          <a:p>
            <a:pPr indent="0" lvl="0" marL="0" rtl="0" algn="l">
              <a:lnSpc>
                <a:spcPct val="100000"/>
              </a:lnSpc>
              <a:spcBef>
                <a:spcPts val="0"/>
              </a:spcBef>
              <a:spcAft>
                <a:spcPts val="0"/>
              </a:spcAft>
              <a:buSzPts val="1400"/>
              <a:buNone/>
            </a:pPr>
            <a:r>
              <a:rPr lang="en"/>
              <a:t>  </a:t>
            </a:r>
            <a:endParaRPr/>
          </a:p>
          <a:p>
            <a:pPr indent="0" lvl="0" marL="0" rtl="0" algn="l">
              <a:lnSpc>
                <a:spcPct val="100000"/>
              </a:lnSpc>
              <a:spcBef>
                <a:spcPts val="0"/>
              </a:spcBef>
              <a:spcAft>
                <a:spcPts val="0"/>
              </a:spcAft>
              <a:buSzPts val="1400"/>
              <a:buNone/>
            </a:pPr>
            <a:r>
              <a:rPr lang="en"/>
              <a:t>The action space is the x,y,z coordinate of the end </a:t>
            </a:r>
            <a:r>
              <a:rPr lang="en"/>
              <a:t>effector and the distance </a:t>
            </a:r>
            <a:r>
              <a:rPr lang="en"/>
              <a:t>between the parallel gripper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The observation contains the position and speed of the gripper (6 coordinates). Orientation, position, linear and rotational speed of the cube (12 coordinates)</a:t>
            </a:r>
            <a:endParaRPr/>
          </a:p>
          <a:p>
            <a:pPr indent="0" lvl="0" marL="0" rtl="0" algn="l">
              <a:lnSpc>
                <a:spcPct val="100000"/>
              </a:lnSpc>
              <a:spcBef>
                <a:spcPts val="0"/>
              </a:spcBef>
              <a:spcAft>
                <a:spcPts val="0"/>
              </a:spcAft>
              <a:buSzPts val="1400"/>
              <a:buNone/>
            </a:pPr>
            <a:r>
              <a:rPr lang="en"/>
              <a:t>The interaction frequency is thus 25 Hz. An episode is made of 50 interactions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32" name="Google Shape;232;g1ac26c7d113_2_1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ac26c7d113_0_4:notes"/>
          <p:cNvSpPr/>
          <p:nvPr>
            <p:ph idx="2" type="sldImg"/>
          </p:nvPr>
        </p:nvSpPr>
        <p:spPr>
          <a:xfrm>
            <a:off x="686153" y="1143000"/>
            <a:ext cx="5485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1ac26c7d113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The first algorithm we decided to use was Deep Deterministic Policy Gradient. This can be thought of as a Deep Q-Network for </a:t>
            </a:r>
            <a:r>
              <a:rPr lang="en"/>
              <a:t>continuous</a:t>
            </a:r>
            <a:r>
              <a:rPr lang="en"/>
              <a:t> action spaces. DQN is great for discrete action spaces, but trying to implement DQN for continuous action spaces, becomes very computationally expensive.Since </a:t>
            </a:r>
            <a:r>
              <a:rPr lang="en"/>
              <a:t>our</a:t>
            </a:r>
            <a:r>
              <a:rPr lang="en"/>
              <a:t> action space is </a:t>
            </a:r>
            <a:r>
              <a:rPr lang="en"/>
              <a:t>continuous</a:t>
            </a:r>
            <a:r>
              <a:rPr lang="en"/>
              <a:t>, DDPG overcomes this by using </a:t>
            </a:r>
            <a:r>
              <a:rPr lang="en"/>
              <a:t>policy</a:t>
            </a:r>
            <a:r>
              <a:rPr lang="en"/>
              <a:t> gradients to optimize for the maximum Q value. </a:t>
            </a:r>
            <a:endParaRPr/>
          </a:p>
          <a:p>
            <a:pPr indent="0" lvl="0" marL="0" rtl="0" algn="l">
              <a:lnSpc>
                <a:spcPct val="100000"/>
              </a:lnSpc>
              <a:spcBef>
                <a:spcPts val="0"/>
              </a:spcBef>
              <a:spcAft>
                <a:spcPts val="0"/>
              </a:spcAft>
              <a:buSzPts val="1400"/>
              <a:buNone/>
            </a:pPr>
            <a:r>
              <a:rPr lang="en"/>
              <a:t>The next algorithm we wanted to use was SAC which was developed by Stanford and Google. This is an off-policy actor-critic </a:t>
            </a:r>
            <a:r>
              <a:rPr lang="en"/>
              <a:t>algorithm. In SAC, the actor tries to maximize both the expected reward and the entropy of actions. This means that while maximizing the reward, we also come up with a policy that tries to maximize the action space that leads to this reward.</a:t>
            </a:r>
            <a:endParaRPr/>
          </a:p>
        </p:txBody>
      </p:sp>
      <p:sp>
        <p:nvSpPr>
          <p:cNvPr id="249" name="Google Shape;249;g1ac26c7d113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c844eb604_0_3:notes"/>
          <p:cNvSpPr/>
          <p:nvPr>
            <p:ph idx="2" type="sldImg"/>
          </p:nvPr>
        </p:nvSpPr>
        <p:spPr>
          <a:xfrm>
            <a:off x="686153" y="1143000"/>
            <a:ext cx="5485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1ac844eb604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1ac844eb604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ac844eb604_1_1:notes"/>
          <p:cNvSpPr/>
          <p:nvPr>
            <p:ph idx="2" type="sldImg"/>
          </p:nvPr>
        </p:nvSpPr>
        <p:spPr>
          <a:xfrm>
            <a:off x="686153" y="1143000"/>
            <a:ext cx="5485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1ac844eb604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So we wanted to explore how robust to change in tasks our trained agents were. So, we used the agent that we trained on the Reach Task with the threshold of 5 cm as the indicator for success, and we reduced this threshold for success all the way to 1 cm. Till a threshold of 3 cm, the agent was able to attain a success rate of 100%, but at 2 cm, it fell to 50% and at 1 cm the success rate was almost 0. Since we had trained on sparse reward, this was very </a:t>
            </a:r>
            <a:r>
              <a:rPr lang="en"/>
              <a:t>interesting to see that even after reducing the threshold, we were able to achieve success. It is also interesting to see that the agent sometimes oscillates about the goal location trying to get to it and other times the actuation is so less that the agent does not move.</a:t>
            </a:r>
            <a:endParaRPr/>
          </a:p>
        </p:txBody>
      </p:sp>
      <p:sp>
        <p:nvSpPr>
          <p:cNvPr id="270" name="Google Shape;270;g1ac844eb604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a48a6aae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a48a6aae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So </a:t>
            </a:r>
            <a:r>
              <a:rPr lang="en" sz="1400">
                <a:solidFill>
                  <a:schemeClr val="dk1"/>
                </a:solidFill>
                <a:latin typeface="Calibri"/>
                <a:ea typeface="Calibri"/>
                <a:cs typeface="Calibri"/>
                <a:sym typeface="Calibri"/>
              </a:rPr>
              <a:t>let's</a:t>
            </a:r>
            <a:r>
              <a:rPr lang="en" sz="1400">
                <a:solidFill>
                  <a:schemeClr val="dk1"/>
                </a:solidFill>
                <a:latin typeface="Calibri"/>
                <a:ea typeface="Calibri"/>
                <a:cs typeface="Calibri"/>
                <a:sym typeface="Calibri"/>
              </a:rPr>
              <a:t> take a look at what we learned from this project</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en" sz="1400">
                <a:solidFill>
                  <a:schemeClr val="dk1"/>
                </a:solidFill>
                <a:latin typeface="Calibri"/>
                <a:ea typeface="Calibri"/>
                <a:cs typeface="Calibri"/>
                <a:sym typeface="Calibri"/>
              </a:rPr>
              <a:t>For the training part,  different from the tetris task, our senaniro  interact with the physics, so it take a long time to train, and the hyperparameters have to be very sophisticated set to implement a task</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en" sz="1400">
                <a:solidFill>
                  <a:schemeClr val="dk1"/>
                </a:solidFill>
                <a:latin typeface="Calibri"/>
                <a:ea typeface="Calibri"/>
                <a:cs typeface="Calibri"/>
                <a:sym typeface="Calibri"/>
              </a:rPr>
              <a:t>As for the agents robustness, the agents performs well if you slightly </a:t>
            </a:r>
            <a:r>
              <a:rPr lang="en" sz="1400">
                <a:solidFill>
                  <a:schemeClr val="dk1"/>
                </a:solidFill>
                <a:latin typeface="Calibri"/>
                <a:ea typeface="Calibri"/>
                <a:cs typeface="Calibri"/>
                <a:sym typeface="Calibri"/>
              </a:rPr>
              <a:t>modify the environment, but it you change the physics behind, the agents could not handle it well, you should have retrain your model</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en" sz="1400">
                <a:solidFill>
                  <a:schemeClr val="dk1"/>
                </a:solidFill>
                <a:latin typeface="Calibri"/>
                <a:ea typeface="Calibri"/>
                <a:cs typeface="Calibri"/>
                <a:sym typeface="Calibri"/>
              </a:rPr>
              <a:t>We also have some thoughts on future work, we could using dense reward instead of sparse reward, cause right now we only penalize whether the task is completed in the current state</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en" sz="1400">
                <a:solidFill>
                  <a:schemeClr val="dk1"/>
                </a:solidFill>
                <a:latin typeface="Calibri"/>
                <a:ea typeface="Calibri"/>
                <a:cs typeface="Calibri"/>
                <a:sym typeface="Calibri"/>
              </a:rPr>
              <a:t>We could also control the robot directly with the </a:t>
            </a:r>
            <a:r>
              <a:rPr lang="en" sz="1400">
                <a:solidFill>
                  <a:schemeClr val="dk1"/>
                </a:solidFill>
                <a:latin typeface="Calibri"/>
                <a:ea typeface="Calibri"/>
                <a:cs typeface="Calibri"/>
                <a:sym typeface="Calibri"/>
              </a:rPr>
              <a:t>joint angles,  this would allow the agent to learn the inverse robot dynamics  by itself </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en" sz="1400">
                <a:solidFill>
                  <a:schemeClr val="dk1"/>
                </a:solidFill>
                <a:latin typeface="Calibri"/>
                <a:ea typeface="Calibri"/>
                <a:cs typeface="Calibri"/>
                <a:sym typeface="Calibri"/>
              </a:rPr>
              <a:t>And train longer with different parameters for sure</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en" sz="1400">
                <a:solidFill>
                  <a:schemeClr val="dk1"/>
                </a:solidFill>
                <a:latin typeface="Calibri"/>
                <a:ea typeface="Calibri"/>
                <a:cs typeface="Calibri"/>
                <a:sym typeface="Calibri"/>
              </a:rPr>
              <a:t>And last but not least, we could feed more information to the observation space, like the force and tactile information</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4"/>
          <p:cNvSpPr txBox="1"/>
          <p:nvPr>
            <p:ph type="ctrTitle"/>
          </p:nvPr>
        </p:nvSpPr>
        <p:spPr>
          <a:xfrm>
            <a:off x="685800" y="799411"/>
            <a:ext cx="7772400" cy="110241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 type="subTitle"/>
          </p:nvPr>
        </p:nvSpPr>
        <p:spPr>
          <a:xfrm>
            <a:off x="1371600" y="2484738"/>
            <a:ext cx="6400800" cy="131463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63" name="Google Shape;63;p14"/>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4"/>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66" name="Google Shape;66;p14"/>
          <p:cNvCxnSpPr/>
          <p:nvPr/>
        </p:nvCxnSpPr>
        <p:spPr>
          <a:xfrm rot="10800000">
            <a:off x="359392" y="2109136"/>
            <a:ext cx="8458200" cy="0"/>
          </a:xfrm>
          <a:prstGeom prst="straightConnector1">
            <a:avLst/>
          </a:prstGeom>
          <a:noFill/>
          <a:ln cap="flat" cmpd="sng" w="76200">
            <a:solidFill>
              <a:srgbClr val="33006E"/>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5"/>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1" name="Shape 71"/>
        <p:cNvGrpSpPr/>
        <p:nvPr/>
      </p:nvGrpSpPr>
      <p:grpSpPr>
        <a:xfrm>
          <a:off x="0" y="0"/>
          <a:ext cx="0" cy="0"/>
          <a:chOff x="0" y="0"/>
          <a:chExt cx="0" cy="0"/>
        </a:xfrm>
      </p:grpSpPr>
      <p:sp>
        <p:nvSpPr>
          <p:cNvPr id="72" name="Google Shape;72;p16"/>
          <p:cNvSpPr txBox="1"/>
          <p:nvPr>
            <p:ph type="title"/>
          </p:nvPr>
        </p:nvSpPr>
        <p:spPr>
          <a:xfrm>
            <a:off x="0" y="0"/>
            <a:ext cx="9144000" cy="51462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 type="body"/>
          </p:nvPr>
        </p:nvSpPr>
        <p:spPr>
          <a:xfrm>
            <a:off x="457200" y="800100"/>
            <a:ext cx="4038600" cy="382887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6"/>
          <p:cNvSpPr txBox="1"/>
          <p:nvPr>
            <p:ph idx="2" type="body"/>
          </p:nvPr>
        </p:nvSpPr>
        <p:spPr>
          <a:xfrm>
            <a:off x="4648200" y="800100"/>
            <a:ext cx="4038600" cy="178821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
          <p:cNvSpPr txBox="1"/>
          <p:nvPr>
            <p:ph idx="3" type="body"/>
          </p:nvPr>
        </p:nvSpPr>
        <p:spPr>
          <a:xfrm>
            <a:off x="4648200" y="2702719"/>
            <a:ext cx="4038600" cy="19267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16"/>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7"/>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 type="body"/>
          </p:nvPr>
        </p:nvSpPr>
        <p:spPr>
          <a:xfrm>
            <a:off x="457200" y="708822"/>
            <a:ext cx="4038600" cy="390744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000000"/>
              </a:buClr>
              <a:buSzPts val="2800"/>
              <a:buChar char="•"/>
              <a:defRPr sz="2800"/>
            </a:lvl1pPr>
            <a:lvl2pPr indent="-381000" lvl="1" marL="914400" algn="l">
              <a:lnSpc>
                <a:spcPct val="100000"/>
              </a:lnSpc>
              <a:spcBef>
                <a:spcPts val="480"/>
              </a:spcBef>
              <a:spcAft>
                <a:spcPts val="0"/>
              </a:spcAft>
              <a:buClr>
                <a:srgbClr val="000000"/>
              </a:buClr>
              <a:buSzPts val="2400"/>
              <a:buChar char="–"/>
              <a:defRPr sz="2400"/>
            </a:lvl2pPr>
            <a:lvl3pPr indent="-355600" lvl="2" marL="1371600" algn="l">
              <a:lnSpc>
                <a:spcPct val="100000"/>
              </a:lnSpc>
              <a:spcBef>
                <a:spcPts val="400"/>
              </a:spcBef>
              <a:spcAft>
                <a:spcPts val="0"/>
              </a:spcAft>
              <a:buClr>
                <a:srgbClr val="000000"/>
              </a:buClr>
              <a:buSzPts val="2000"/>
              <a:buChar char="•"/>
              <a:defRPr sz="2000"/>
            </a:lvl3pPr>
            <a:lvl4pPr indent="-342900" lvl="3" marL="1828800" algn="l">
              <a:lnSpc>
                <a:spcPct val="100000"/>
              </a:lnSpc>
              <a:spcBef>
                <a:spcPts val="360"/>
              </a:spcBef>
              <a:spcAft>
                <a:spcPts val="0"/>
              </a:spcAft>
              <a:buClr>
                <a:srgbClr val="000000"/>
              </a:buClr>
              <a:buSzPts val="1800"/>
              <a:buChar char="–"/>
              <a:defRPr sz="1800"/>
            </a:lvl4pPr>
            <a:lvl5pPr indent="-342900" lvl="4" marL="2286000" algn="l">
              <a:lnSpc>
                <a:spcPct val="100000"/>
              </a:lnSpc>
              <a:spcBef>
                <a:spcPts val="360"/>
              </a:spcBef>
              <a:spcAft>
                <a:spcPts val="0"/>
              </a:spcAft>
              <a:buClr>
                <a:srgbClr val="000000"/>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2" name="Google Shape;82;p17"/>
          <p:cNvSpPr txBox="1"/>
          <p:nvPr>
            <p:ph idx="2" type="body"/>
          </p:nvPr>
        </p:nvSpPr>
        <p:spPr>
          <a:xfrm>
            <a:off x="4648200" y="708822"/>
            <a:ext cx="4038600" cy="390744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000000"/>
              </a:buClr>
              <a:buSzPts val="2800"/>
              <a:buChar char="•"/>
              <a:defRPr sz="2800"/>
            </a:lvl1pPr>
            <a:lvl2pPr indent="-381000" lvl="1" marL="914400" algn="l">
              <a:lnSpc>
                <a:spcPct val="100000"/>
              </a:lnSpc>
              <a:spcBef>
                <a:spcPts val="480"/>
              </a:spcBef>
              <a:spcAft>
                <a:spcPts val="0"/>
              </a:spcAft>
              <a:buClr>
                <a:srgbClr val="000000"/>
              </a:buClr>
              <a:buSzPts val="2400"/>
              <a:buChar char="–"/>
              <a:defRPr sz="2400"/>
            </a:lvl2pPr>
            <a:lvl3pPr indent="-355600" lvl="2" marL="1371600" algn="l">
              <a:lnSpc>
                <a:spcPct val="100000"/>
              </a:lnSpc>
              <a:spcBef>
                <a:spcPts val="400"/>
              </a:spcBef>
              <a:spcAft>
                <a:spcPts val="0"/>
              </a:spcAft>
              <a:buClr>
                <a:srgbClr val="000000"/>
              </a:buClr>
              <a:buSzPts val="2000"/>
              <a:buChar char="•"/>
              <a:defRPr sz="2000"/>
            </a:lvl3pPr>
            <a:lvl4pPr indent="-342900" lvl="3" marL="1828800" algn="l">
              <a:lnSpc>
                <a:spcPct val="100000"/>
              </a:lnSpc>
              <a:spcBef>
                <a:spcPts val="360"/>
              </a:spcBef>
              <a:spcAft>
                <a:spcPts val="0"/>
              </a:spcAft>
              <a:buClr>
                <a:srgbClr val="000000"/>
              </a:buClr>
              <a:buSzPts val="1800"/>
              <a:buChar char="–"/>
              <a:defRPr sz="1800"/>
            </a:lvl4pPr>
            <a:lvl5pPr indent="-342900" lvl="4" marL="2286000" algn="l">
              <a:lnSpc>
                <a:spcPct val="100000"/>
              </a:lnSpc>
              <a:spcBef>
                <a:spcPts val="360"/>
              </a:spcBef>
              <a:spcAft>
                <a:spcPts val="0"/>
              </a:spcAft>
              <a:buClr>
                <a:srgbClr val="000000"/>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3" name="Google Shape;83;p17"/>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7"/>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7"/>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8"/>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 type="body"/>
          </p:nvPr>
        </p:nvSpPr>
        <p:spPr>
          <a:xfrm>
            <a:off x="457200" y="698586"/>
            <a:ext cx="8229600" cy="39074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9" name="Google Shape;89;p18"/>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8"/>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8"/>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92" name="Shape 92"/>
        <p:cNvGrpSpPr/>
        <p:nvPr/>
      </p:nvGrpSpPr>
      <p:grpSpPr>
        <a:xfrm>
          <a:off x="0" y="0"/>
          <a:ext cx="0" cy="0"/>
          <a:chOff x="0" y="0"/>
          <a:chExt cx="0" cy="0"/>
        </a:xfrm>
      </p:grpSpPr>
      <p:sp>
        <p:nvSpPr>
          <p:cNvPr id="93" name="Google Shape;93;p19"/>
          <p:cNvSpPr txBox="1"/>
          <p:nvPr>
            <p:ph type="title"/>
          </p:nvPr>
        </p:nvSpPr>
        <p:spPr>
          <a:xfrm>
            <a:off x="0" y="44333"/>
            <a:ext cx="9144000" cy="50382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20"/>
          <p:cNvSpPr txBox="1"/>
          <p:nvPr>
            <p:ph type="title"/>
          </p:nvPr>
        </p:nvSpPr>
        <p:spPr>
          <a:xfrm>
            <a:off x="722313" y="2527239"/>
            <a:ext cx="7772400" cy="102141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0"/>
          <p:cNvSpPr txBox="1"/>
          <p:nvPr>
            <p:ph idx="1" type="body"/>
          </p:nvPr>
        </p:nvSpPr>
        <p:spPr>
          <a:xfrm>
            <a:off x="722313" y="1402099"/>
            <a:ext cx="7772400" cy="112536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97" name="Google Shape;97;p20"/>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0"/>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21"/>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1"/>
          <p:cNvSpPr txBox="1"/>
          <p:nvPr>
            <p:ph idx="1" type="body"/>
          </p:nvPr>
        </p:nvSpPr>
        <p:spPr>
          <a:xfrm>
            <a:off x="457200" y="711187"/>
            <a:ext cx="4040100" cy="48006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000000"/>
              </a:buClr>
              <a:buSzPts val="2400"/>
              <a:buNone/>
              <a:defRPr b="1" sz="2400"/>
            </a:lvl1pPr>
            <a:lvl2pPr indent="-228600" lvl="1" marL="914400" algn="l">
              <a:lnSpc>
                <a:spcPct val="100000"/>
              </a:lnSpc>
              <a:spcBef>
                <a:spcPts val="400"/>
              </a:spcBef>
              <a:spcAft>
                <a:spcPts val="0"/>
              </a:spcAft>
              <a:buClr>
                <a:srgbClr val="000000"/>
              </a:buClr>
              <a:buSzPts val="2000"/>
              <a:buNone/>
              <a:defRPr b="1" sz="2000"/>
            </a:lvl2pPr>
            <a:lvl3pPr indent="-228600" lvl="2" marL="1371600" algn="l">
              <a:lnSpc>
                <a:spcPct val="100000"/>
              </a:lnSpc>
              <a:spcBef>
                <a:spcPts val="360"/>
              </a:spcBef>
              <a:spcAft>
                <a:spcPts val="0"/>
              </a:spcAft>
              <a:buClr>
                <a:srgbClr val="000000"/>
              </a:buClr>
              <a:buSzPts val="1800"/>
              <a:buNone/>
              <a:defRPr b="1" sz="1800"/>
            </a:lvl3pPr>
            <a:lvl4pPr indent="-228600" lvl="3" marL="1828800" algn="l">
              <a:lnSpc>
                <a:spcPct val="100000"/>
              </a:lnSpc>
              <a:spcBef>
                <a:spcPts val="320"/>
              </a:spcBef>
              <a:spcAft>
                <a:spcPts val="0"/>
              </a:spcAft>
              <a:buClr>
                <a:srgbClr val="000000"/>
              </a:buClr>
              <a:buSzPts val="1600"/>
              <a:buNone/>
              <a:defRPr b="1" sz="1600"/>
            </a:lvl4pPr>
            <a:lvl5pPr indent="-228600" lvl="4" marL="2286000" algn="l">
              <a:lnSpc>
                <a:spcPct val="100000"/>
              </a:lnSpc>
              <a:spcBef>
                <a:spcPts val="320"/>
              </a:spcBef>
              <a:spcAft>
                <a:spcPts val="0"/>
              </a:spcAft>
              <a:buClr>
                <a:srgbClr val="000000"/>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3" name="Google Shape;103;p21"/>
          <p:cNvSpPr txBox="1"/>
          <p:nvPr>
            <p:ph idx="2" type="body"/>
          </p:nvPr>
        </p:nvSpPr>
        <p:spPr>
          <a:xfrm>
            <a:off x="457200" y="1191009"/>
            <a:ext cx="4040100" cy="340362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000000"/>
              </a:buClr>
              <a:buSzPts val="2400"/>
              <a:buChar char="•"/>
              <a:defRPr sz="2400"/>
            </a:lvl1pPr>
            <a:lvl2pPr indent="-355600" lvl="1" marL="914400" algn="l">
              <a:lnSpc>
                <a:spcPct val="100000"/>
              </a:lnSpc>
              <a:spcBef>
                <a:spcPts val="400"/>
              </a:spcBef>
              <a:spcAft>
                <a:spcPts val="0"/>
              </a:spcAft>
              <a:buClr>
                <a:srgbClr val="000000"/>
              </a:buClr>
              <a:buSzPts val="2000"/>
              <a:buChar char="–"/>
              <a:defRPr sz="2000"/>
            </a:lvl2pPr>
            <a:lvl3pPr indent="-342900" lvl="2" marL="1371600" algn="l">
              <a:lnSpc>
                <a:spcPct val="100000"/>
              </a:lnSpc>
              <a:spcBef>
                <a:spcPts val="360"/>
              </a:spcBef>
              <a:spcAft>
                <a:spcPts val="0"/>
              </a:spcAft>
              <a:buClr>
                <a:srgbClr val="000000"/>
              </a:buClr>
              <a:buSzPts val="1800"/>
              <a:buChar char="•"/>
              <a:defRPr sz="1800"/>
            </a:lvl3pPr>
            <a:lvl4pPr indent="-330200" lvl="3" marL="1828800" algn="l">
              <a:lnSpc>
                <a:spcPct val="100000"/>
              </a:lnSpc>
              <a:spcBef>
                <a:spcPts val="320"/>
              </a:spcBef>
              <a:spcAft>
                <a:spcPts val="0"/>
              </a:spcAft>
              <a:buClr>
                <a:srgbClr val="000000"/>
              </a:buClr>
              <a:buSzPts val="1600"/>
              <a:buChar char="–"/>
              <a:defRPr sz="1600"/>
            </a:lvl4pPr>
            <a:lvl5pPr indent="-330200" lvl="4" marL="2286000" algn="l">
              <a:lnSpc>
                <a:spcPct val="100000"/>
              </a:lnSpc>
              <a:spcBef>
                <a:spcPts val="320"/>
              </a:spcBef>
              <a:spcAft>
                <a:spcPts val="0"/>
              </a:spcAft>
              <a:buClr>
                <a:srgbClr val="000000"/>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4" name="Google Shape;104;p21"/>
          <p:cNvSpPr txBox="1"/>
          <p:nvPr>
            <p:ph idx="3" type="body"/>
          </p:nvPr>
        </p:nvSpPr>
        <p:spPr>
          <a:xfrm>
            <a:off x="4645025" y="711187"/>
            <a:ext cx="4041900" cy="48006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000000"/>
              </a:buClr>
              <a:buSzPts val="2400"/>
              <a:buNone/>
              <a:defRPr b="1" sz="2400"/>
            </a:lvl1pPr>
            <a:lvl2pPr indent="-228600" lvl="1" marL="914400" algn="l">
              <a:lnSpc>
                <a:spcPct val="100000"/>
              </a:lnSpc>
              <a:spcBef>
                <a:spcPts val="400"/>
              </a:spcBef>
              <a:spcAft>
                <a:spcPts val="0"/>
              </a:spcAft>
              <a:buClr>
                <a:srgbClr val="000000"/>
              </a:buClr>
              <a:buSzPts val="2000"/>
              <a:buNone/>
              <a:defRPr b="1" sz="2000"/>
            </a:lvl2pPr>
            <a:lvl3pPr indent="-228600" lvl="2" marL="1371600" algn="l">
              <a:lnSpc>
                <a:spcPct val="100000"/>
              </a:lnSpc>
              <a:spcBef>
                <a:spcPts val="360"/>
              </a:spcBef>
              <a:spcAft>
                <a:spcPts val="0"/>
              </a:spcAft>
              <a:buClr>
                <a:srgbClr val="000000"/>
              </a:buClr>
              <a:buSzPts val="1800"/>
              <a:buNone/>
              <a:defRPr b="1" sz="1800"/>
            </a:lvl3pPr>
            <a:lvl4pPr indent="-228600" lvl="3" marL="1828800" algn="l">
              <a:lnSpc>
                <a:spcPct val="100000"/>
              </a:lnSpc>
              <a:spcBef>
                <a:spcPts val="320"/>
              </a:spcBef>
              <a:spcAft>
                <a:spcPts val="0"/>
              </a:spcAft>
              <a:buClr>
                <a:srgbClr val="000000"/>
              </a:buClr>
              <a:buSzPts val="1600"/>
              <a:buNone/>
              <a:defRPr b="1" sz="1600"/>
            </a:lvl4pPr>
            <a:lvl5pPr indent="-228600" lvl="4" marL="2286000" algn="l">
              <a:lnSpc>
                <a:spcPct val="100000"/>
              </a:lnSpc>
              <a:spcBef>
                <a:spcPts val="320"/>
              </a:spcBef>
              <a:spcAft>
                <a:spcPts val="0"/>
              </a:spcAft>
              <a:buClr>
                <a:srgbClr val="000000"/>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5" name="Google Shape;105;p21"/>
          <p:cNvSpPr txBox="1"/>
          <p:nvPr>
            <p:ph idx="4" type="body"/>
          </p:nvPr>
        </p:nvSpPr>
        <p:spPr>
          <a:xfrm>
            <a:off x="4645025" y="1191009"/>
            <a:ext cx="4041900" cy="340362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000000"/>
              </a:buClr>
              <a:buSzPts val="2400"/>
              <a:buChar char="•"/>
              <a:defRPr sz="2400"/>
            </a:lvl1pPr>
            <a:lvl2pPr indent="-355600" lvl="1" marL="914400" algn="l">
              <a:lnSpc>
                <a:spcPct val="100000"/>
              </a:lnSpc>
              <a:spcBef>
                <a:spcPts val="400"/>
              </a:spcBef>
              <a:spcAft>
                <a:spcPts val="0"/>
              </a:spcAft>
              <a:buClr>
                <a:srgbClr val="000000"/>
              </a:buClr>
              <a:buSzPts val="2000"/>
              <a:buChar char="–"/>
              <a:defRPr sz="2000"/>
            </a:lvl2pPr>
            <a:lvl3pPr indent="-342900" lvl="2" marL="1371600" algn="l">
              <a:lnSpc>
                <a:spcPct val="100000"/>
              </a:lnSpc>
              <a:spcBef>
                <a:spcPts val="360"/>
              </a:spcBef>
              <a:spcAft>
                <a:spcPts val="0"/>
              </a:spcAft>
              <a:buClr>
                <a:srgbClr val="000000"/>
              </a:buClr>
              <a:buSzPts val="1800"/>
              <a:buChar char="•"/>
              <a:defRPr sz="1800"/>
            </a:lvl3pPr>
            <a:lvl4pPr indent="-330200" lvl="3" marL="1828800" algn="l">
              <a:lnSpc>
                <a:spcPct val="100000"/>
              </a:lnSpc>
              <a:spcBef>
                <a:spcPts val="320"/>
              </a:spcBef>
              <a:spcAft>
                <a:spcPts val="0"/>
              </a:spcAft>
              <a:buClr>
                <a:srgbClr val="000000"/>
              </a:buClr>
              <a:buSzPts val="1600"/>
              <a:buChar char="–"/>
              <a:defRPr sz="1600"/>
            </a:lvl4pPr>
            <a:lvl5pPr indent="-330200" lvl="4" marL="2286000" algn="l">
              <a:lnSpc>
                <a:spcPct val="100000"/>
              </a:lnSpc>
              <a:spcBef>
                <a:spcPts val="320"/>
              </a:spcBef>
              <a:spcAft>
                <a:spcPts val="0"/>
              </a:spcAft>
              <a:buClr>
                <a:srgbClr val="000000"/>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6" name="Google Shape;106;p21"/>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1"/>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1"/>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09" name="Shape 109"/>
        <p:cNvGrpSpPr/>
        <p:nvPr/>
      </p:nvGrpSpPr>
      <p:grpSpPr>
        <a:xfrm>
          <a:off x="0" y="0"/>
          <a:ext cx="0" cy="0"/>
          <a:chOff x="0" y="0"/>
          <a:chExt cx="0" cy="0"/>
        </a:xfrm>
      </p:grpSpPr>
      <p:sp>
        <p:nvSpPr>
          <p:cNvPr id="110" name="Google Shape;110;p22"/>
          <p:cNvSpPr txBox="1"/>
          <p:nvPr>
            <p:ph type="ctrTitle"/>
          </p:nvPr>
        </p:nvSpPr>
        <p:spPr>
          <a:xfrm>
            <a:off x="685800" y="799411"/>
            <a:ext cx="7772400" cy="110241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2"/>
          <p:cNvSpPr txBox="1"/>
          <p:nvPr>
            <p:ph idx="1" type="subTitle"/>
          </p:nvPr>
        </p:nvSpPr>
        <p:spPr>
          <a:xfrm>
            <a:off x="1371600" y="2484738"/>
            <a:ext cx="6400800" cy="131463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12" name="Google Shape;112;p22"/>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2"/>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2"/>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15" name="Google Shape;115;p22"/>
          <p:cNvCxnSpPr/>
          <p:nvPr/>
        </p:nvCxnSpPr>
        <p:spPr>
          <a:xfrm rot="10800000">
            <a:off x="359392" y="2181325"/>
            <a:ext cx="8458200" cy="0"/>
          </a:xfrm>
          <a:prstGeom prst="straightConnector1">
            <a:avLst/>
          </a:prstGeom>
          <a:noFill/>
          <a:ln cap="flat" cmpd="sng" w="76200">
            <a:solidFill>
              <a:srgbClr val="33006E"/>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3"/>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3"/>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3"/>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3"/>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4"/>
          <p:cNvSpPr txBox="1"/>
          <p:nvPr>
            <p:ph type="title"/>
          </p:nvPr>
        </p:nvSpPr>
        <p:spPr>
          <a:xfrm>
            <a:off x="457200" y="696116"/>
            <a:ext cx="3008400" cy="8715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4"/>
          <p:cNvSpPr txBox="1"/>
          <p:nvPr>
            <p:ph idx="1" type="body"/>
          </p:nvPr>
        </p:nvSpPr>
        <p:spPr>
          <a:xfrm>
            <a:off x="3575050" y="696036"/>
            <a:ext cx="5111700" cy="389853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000000"/>
              </a:buClr>
              <a:buSzPts val="3200"/>
              <a:buChar char="•"/>
              <a:defRPr sz="3200"/>
            </a:lvl1pPr>
            <a:lvl2pPr indent="-406400" lvl="1" marL="914400" algn="l">
              <a:lnSpc>
                <a:spcPct val="100000"/>
              </a:lnSpc>
              <a:spcBef>
                <a:spcPts val="560"/>
              </a:spcBef>
              <a:spcAft>
                <a:spcPts val="0"/>
              </a:spcAft>
              <a:buClr>
                <a:srgbClr val="000000"/>
              </a:buClr>
              <a:buSzPts val="2800"/>
              <a:buChar char="–"/>
              <a:defRPr sz="2800"/>
            </a:lvl2pPr>
            <a:lvl3pPr indent="-381000" lvl="2" marL="1371600" algn="l">
              <a:lnSpc>
                <a:spcPct val="100000"/>
              </a:lnSpc>
              <a:spcBef>
                <a:spcPts val="480"/>
              </a:spcBef>
              <a:spcAft>
                <a:spcPts val="0"/>
              </a:spcAft>
              <a:buClr>
                <a:srgbClr val="000000"/>
              </a:buClr>
              <a:buSzPts val="2400"/>
              <a:buChar char="•"/>
              <a:defRPr sz="2400"/>
            </a:lvl3pPr>
            <a:lvl4pPr indent="-355600" lvl="3" marL="1828800" algn="l">
              <a:lnSpc>
                <a:spcPct val="100000"/>
              </a:lnSpc>
              <a:spcBef>
                <a:spcPts val="400"/>
              </a:spcBef>
              <a:spcAft>
                <a:spcPts val="0"/>
              </a:spcAft>
              <a:buClr>
                <a:srgbClr val="000000"/>
              </a:buClr>
              <a:buSzPts val="2000"/>
              <a:buChar char="–"/>
              <a:defRPr sz="2000"/>
            </a:lvl4pPr>
            <a:lvl5pPr indent="-355600" lvl="4" marL="2286000" algn="l">
              <a:lnSpc>
                <a:spcPct val="100000"/>
              </a:lnSpc>
              <a:spcBef>
                <a:spcPts val="400"/>
              </a:spcBef>
              <a:spcAft>
                <a:spcPts val="0"/>
              </a:spcAft>
              <a:buClr>
                <a:srgbClr val="000000"/>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24" name="Google Shape;124;p24"/>
          <p:cNvSpPr txBox="1"/>
          <p:nvPr>
            <p:ph idx="2" type="body"/>
          </p:nvPr>
        </p:nvSpPr>
        <p:spPr>
          <a:xfrm>
            <a:off x="457200" y="1567653"/>
            <a:ext cx="3008400" cy="302697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rgbClr val="000000"/>
              </a:buClr>
              <a:buSzPts val="1400"/>
              <a:buNone/>
              <a:defRPr sz="1400"/>
            </a:lvl1pPr>
            <a:lvl2pPr indent="-228600" lvl="1" marL="914400" algn="l">
              <a:lnSpc>
                <a:spcPct val="100000"/>
              </a:lnSpc>
              <a:spcBef>
                <a:spcPts val="240"/>
              </a:spcBef>
              <a:spcAft>
                <a:spcPts val="0"/>
              </a:spcAft>
              <a:buClr>
                <a:srgbClr val="000000"/>
              </a:buClr>
              <a:buSzPts val="1200"/>
              <a:buNone/>
              <a:defRPr sz="1200"/>
            </a:lvl2pPr>
            <a:lvl3pPr indent="-228600" lvl="2" marL="1371600" algn="l">
              <a:lnSpc>
                <a:spcPct val="100000"/>
              </a:lnSpc>
              <a:spcBef>
                <a:spcPts val="200"/>
              </a:spcBef>
              <a:spcAft>
                <a:spcPts val="0"/>
              </a:spcAft>
              <a:buClr>
                <a:srgbClr val="000000"/>
              </a:buClr>
              <a:buSzPts val="1000"/>
              <a:buNone/>
              <a:defRPr sz="1000"/>
            </a:lvl3pPr>
            <a:lvl4pPr indent="-228600" lvl="3" marL="1828800" algn="l">
              <a:lnSpc>
                <a:spcPct val="100000"/>
              </a:lnSpc>
              <a:spcBef>
                <a:spcPts val="180"/>
              </a:spcBef>
              <a:spcAft>
                <a:spcPts val="0"/>
              </a:spcAft>
              <a:buClr>
                <a:srgbClr val="000000"/>
              </a:buClr>
              <a:buSzPts val="900"/>
              <a:buNone/>
              <a:defRPr sz="900"/>
            </a:lvl4pPr>
            <a:lvl5pPr indent="-228600" lvl="4" marL="2286000" algn="l">
              <a:lnSpc>
                <a:spcPct val="100000"/>
              </a:lnSpc>
              <a:spcBef>
                <a:spcPts val="180"/>
              </a:spcBef>
              <a:spcAft>
                <a:spcPts val="0"/>
              </a:spcAft>
              <a:buClr>
                <a:srgbClr val="000000"/>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5" name="Google Shape;125;p24"/>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4"/>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4"/>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28" name="Shape 128"/>
        <p:cNvGrpSpPr/>
        <p:nvPr/>
      </p:nvGrpSpPr>
      <p:grpSpPr>
        <a:xfrm>
          <a:off x="0" y="0"/>
          <a:ext cx="0" cy="0"/>
          <a:chOff x="0" y="0"/>
          <a:chExt cx="0" cy="0"/>
        </a:xfrm>
      </p:grpSpPr>
      <p:sp>
        <p:nvSpPr>
          <p:cNvPr id="129" name="Google Shape;129;p25"/>
          <p:cNvSpPr txBox="1"/>
          <p:nvPr>
            <p:ph type="title"/>
          </p:nvPr>
        </p:nvSpPr>
        <p:spPr>
          <a:xfrm>
            <a:off x="1792288" y="3856350"/>
            <a:ext cx="5486400" cy="4249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5"/>
          <p:cNvSpPr/>
          <p:nvPr>
            <p:ph idx="2" type="pic"/>
          </p:nvPr>
        </p:nvSpPr>
        <p:spPr>
          <a:xfrm>
            <a:off x="1792288" y="715481"/>
            <a:ext cx="5486400" cy="3086100"/>
          </a:xfrm>
          <a:prstGeom prst="rect">
            <a:avLst/>
          </a:prstGeom>
          <a:noFill/>
          <a:ln>
            <a:noFill/>
          </a:ln>
        </p:spPr>
      </p:sp>
      <p:sp>
        <p:nvSpPr>
          <p:cNvPr id="131" name="Google Shape;131;p25"/>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5"/>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5"/>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26"/>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6"/>
          <p:cNvSpPr txBox="1"/>
          <p:nvPr>
            <p:ph idx="1" type="body"/>
          </p:nvPr>
        </p:nvSpPr>
        <p:spPr>
          <a:xfrm rot="5400000">
            <a:off x="2618280" y="-1462494"/>
            <a:ext cx="390744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7" name="Google Shape;137;p26"/>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6"/>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6"/>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7"/>
          <p:cNvSpPr txBox="1"/>
          <p:nvPr>
            <p:ph type="title"/>
          </p:nvPr>
        </p:nvSpPr>
        <p:spPr>
          <a:xfrm rot="5400000">
            <a:off x="5708835" y="1616601"/>
            <a:ext cx="389853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7"/>
          <p:cNvSpPr txBox="1"/>
          <p:nvPr>
            <p:ph idx="1" type="body"/>
          </p:nvPr>
        </p:nvSpPr>
        <p:spPr>
          <a:xfrm rot="5400000">
            <a:off x="1517835" y="-364599"/>
            <a:ext cx="389853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3" name="Google Shape;143;p27"/>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7"/>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7"/>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146" name="Shape 146"/>
        <p:cNvGrpSpPr/>
        <p:nvPr/>
      </p:nvGrpSpPr>
      <p:grpSpPr>
        <a:xfrm>
          <a:off x="0" y="0"/>
          <a:ext cx="0" cy="0"/>
          <a:chOff x="0" y="0"/>
          <a:chExt cx="0" cy="0"/>
        </a:xfrm>
      </p:grpSpPr>
      <p:sp>
        <p:nvSpPr>
          <p:cNvPr id="147" name="Google Shape;147;p28"/>
          <p:cNvSpPr txBox="1"/>
          <p:nvPr>
            <p:ph type="title"/>
          </p:nvPr>
        </p:nvSpPr>
        <p:spPr>
          <a:xfrm>
            <a:off x="0" y="10886"/>
            <a:ext cx="9144000" cy="51462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8"/>
          <p:cNvSpPr txBox="1"/>
          <p:nvPr>
            <p:ph idx="1" type="body"/>
          </p:nvPr>
        </p:nvSpPr>
        <p:spPr>
          <a:xfrm>
            <a:off x="457200" y="800100"/>
            <a:ext cx="4038600" cy="18457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9" name="Google Shape;149;p28"/>
          <p:cNvSpPr txBox="1"/>
          <p:nvPr>
            <p:ph idx="2" type="body"/>
          </p:nvPr>
        </p:nvSpPr>
        <p:spPr>
          <a:xfrm>
            <a:off x="4648200" y="800100"/>
            <a:ext cx="4038600" cy="18457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28"/>
          <p:cNvSpPr txBox="1"/>
          <p:nvPr>
            <p:ph idx="3" type="body"/>
          </p:nvPr>
        </p:nvSpPr>
        <p:spPr>
          <a:xfrm>
            <a:off x="457200" y="2759869"/>
            <a:ext cx="4038600" cy="186921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1" name="Google Shape;151;p28"/>
          <p:cNvSpPr txBox="1"/>
          <p:nvPr>
            <p:ph idx="4" type="body"/>
          </p:nvPr>
        </p:nvSpPr>
        <p:spPr>
          <a:xfrm>
            <a:off x="4648200" y="2759869"/>
            <a:ext cx="4038600" cy="186921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2" name="Google Shape;152;p28"/>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55" name="Shape 155"/>
        <p:cNvGrpSpPr/>
        <p:nvPr/>
      </p:nvGrpSpPr>
      <p:grpSpPr>
        <a:xfrm>
          <a:off x="0" y="0"/>
          <a:ext cx="0" cy="0"/>
          <a:chOff x="0" y="0"/>
          <a:chExt cx="0" cy="0"/>
        </a:xfrm>
      </p:grpSpPr>
      <p:sp>
        <p:nvSpPr>
          <p:cNvPr id="156" name="Google Shape;156;p29"/>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9"/>
          <p:cNvSpPr txBox="1"/>
          <p:nvPr>
            <p:ph idx="1" type="body"/>
          </p:nvPr>
        </p:nvSpPr>
        <p:spPr>
          <a:xfrm>
            <a:off x="423863" y="728310"/>
            <a:ext cx="8262900" cy="1920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8" name="Google Shape;158;p29"/>
          <p:cNvSpPr txBox="1"/>
          <p:nvPr>
            <p:ph idx="2" type="body"/>
          </p:nvPr>
        </p:nvSpPr>
        <p:spPr>
          <a:xfrm>
            <a:off x="423863" y="2743200"/>
            <a:ext cx="8262900" cy="1920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9" name="Google Shape;159;p29"/>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9"/>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9"/>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62" name="Shape 162"/>
        <p:cNvGrpSpPr/>
        <p:nvPr/>
      </p:nvGrpSpPr>
      <p:grpSpPr>
        <a:xfrm>
          <a:off x="0" y="0"/>
          <a:ext cx="0" cy="0"/>
          <a:chOff x="0" y="0"/>
          <a:chExt cx="0" cy="0"/>
        </a:xfrm>
      </p:grpSpPr>
      <p:sp>
        <p:nvSpPr>
          <p:cNvPr id="163" name="Google Shape;163;p30"/>
          <p:cNvSpPr txBox="1"/>
          <p:nvPr>
            <p:ph idx="1" type="body"/>
          </p:nvPr>
        </p:nvSpPr>
        <p:spPr>
          <a:xfrm>
            <a:off x="457200" y="800100"/>
            <a:ext cx="4038600" cy="388611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000000"/>
              </a:buClr>
              <a:buSzPts val="2800"/>
              <a:buChar char="•"/>
              <a:defRPr sz="2800"/>
            </a:lvl1pPr>
            <a:lvl2pPr indent="-381000" lvl="1" marL="914400" algn="l">
              <a:lnSpc>
                <a:spcPct val="100000"/>
              </a:lnSpc>
              <a:spcBef>
                <a:spcPts val="480"/>
              </a:spcBef>
              <a:spcAft>
                <a:spcPts val="0"/>
              </a:spcAft>
              <a:buClr>
                <a:srgbClr val="000000"/>
              </a:buClr>
              <a:buSzPts val="2400"/>
              <a:buChar char="–"/>
              <a:defRPr sz="2400"/>
            </a:lvl2pPr>
            <a:lvl3pPr indent="-355600" lvl="2" marL="1371600" algn="l">
              <a:lnSpc>
                <a:spcPct val="100000"/>
              </a:lnSpc>
              <a:spcBef>
                <a:spcPts val="400"/>
              </a:spcBef>
              <a:spcAft>
                <a:spcPts val="0"/>
              </a:spcAft>
              <a:buClr>
                <a:srgbClr val="000000"/>
              </a:buClr>
              <a:buSzPts val="2000"/>
              <a:buChar char="•"/>
              <a:defRPr sz="2000"/>
            </a:lvl3pPr>
            <a:lvl4pPr indent="-342900" lvl="3" marL="1828800" algn="l">
              <a:lnSpc>
                <a:spcPct val="100000"/>
              </a:lnSpc>
              <a:spcBef>
                <a:spcPts val="360"/>
              </a:spcBef>
              <a:spcAft>
                <a:spcPts val="0"/>
              </a:spcAft>
              <a:buClr>
                <a:srgbClr val="000000"/>
              </a:buClr>
              <a:buSzPts val="1800"/>
              <a:buChar char="–"/>
              <a:defRPr sz="1800"/>
            </a:lvl4pPr>
            <a:lvl5pPr indent="-342900" lvl="4" marL="2286000" algn="l">
              <a:lnSpc>
                <a:spcPct val="100000"/>
              </a:lnSpc>
              <a:spcBef>
                <a:spcPts val="360"/>
              </a:spcBef>
              <a:spcAft>
                <a:spcPts val="0"/>
              </a:spcAft>
              <a:buClr>
                <a:srgbClr val="000000"/>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64" name="Google Shape;164;p30"/>
          <p:cNvSpPr txBox="1"/>
          <p:nvPr>
            <p:ph idx="2" type="body"/>
          </p:nvPr>
        </p:nvSpPr>
        <p:spPr>
          <a:xfrm>
            <a:off x="4648200" y="800100"/>
            <a:ext cx="4038600" cy="388611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000000"/>
              </a:buClr>
              <a:buSzPts val="2800"/>
              <a:buChar char="•"/>
              <a:defRPr sz="2800"/>
            </a:lvl1pPr>
            <a:lvl2pPr indent="-381000" lvl="1" marL="914400" algn="l">
              <a:lnSpc>
                <a:spcPct val="100000"/>
              </a:lnSpc>
              <a:spcBef>
                <a:spcPts val="480"/>
              </a:spcBef>
              <a:spcAft>
                <a:spcPts val="0"/>
              </a:spcAft>
              <a:buClr>
                <a:srgbClr val="000000"/>
              </a:buClr>
              <a:buSzPts val="2400"/>
              <a:buChar char="–"/>
              <a:defRPr sz="2400"/>
            </a:lvl2pPr>
            <a:lvl3pPr indent="-355600" lvl="2" marL="1371600" algn="l">
              <a:lnSpc>
                <a:spcPct val="100000"/>
              </a:lnSpc>
              <a:spcBef>
                <a:spcPts val="400"/>
              </a:spcBef>
              <a:spcAft>
                <a:spcPts val="0"/>
              </a:spcAft>
              <a:buClr>
                <a:srgbClr val="000000"/>
              </a:buClr>
              <a:buSzPts val="2000"/>
              <a:buChar char="•"/>
              <a:defRPr sz="2000"/>
            </a:lvl3pPr>
            <a:lvl4pPr indent="-342900" lvl="3" marL="1828800" algn="l">
              <a:lnSpc>
                <a:spcPct val="100000"/>
              </a:lnSpc>
              <a:spcBef>
                <a:spcPts val="360"/>
              </a:spcBef>
              <a:spcAft>
                <a:spcPts val="0"/>
              </a:spcAft>
              <a:buClr>
                <a:srgbClr val="000000"/>
              </a:buClr>
              <a:buSzPts val="1800"/>
              <a:buChar char="–"/>
              <a:defRPr sz="1800"/>
            </a:lvl4pPr>
            <a:lvl5pPr indent="-342900" lvl="4" marL="2286000" algn="l">
              <a:lnSpc>
                <a:spcPct val="100000"/>
              </a:lnSpc>
              <a:spcBef>
                <a:spcPts val="360"/>
              </a:spcBef>
              <a:spcAft>
                <a:spcPts val="0"/>
              </a:spcAft>
              <a:buClr>
                <a:srgbClr val="000000"/>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65" name="Google Shape;165;p30"/>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0"/>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30"/>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0"/>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69" name="Shape 169"/>
        <p:cNvGrpSpPr/>
        <p:nvPr/>
      </p:nvGrpSpPr>
      <p:grpSpPr>
        <a:xfrm>
          <a:off x="0" y="0"/>
          <a:ext cx="0" cy="0"/>
          <a:chOff x="0" y="0"/>
          <a:chExt cx="0" cy="0"/>
        </a:xfrm>
      </p:grpSpPr>
      <p:sp>
        <p:nvSpPr>
          <p:cNvPr id="170" name="Google Shape;170;p31"/>
          <p:cNvSpPr txBox="1"/>
          <p:nvPr>
            <p:ph type="title"/>
          </p:nvPr>
        </p:nvSpPr>
        <p:spPr>
          <a:xfrm>
            <a:off x="0" y="66749"/>
            <a:ext cx="9144000" cy="50382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31"/>
          <p:cNvSpPr txBox="1"/>
          <p:nvPr>
            <p:ph idx="1" type="body"/>
          </p:nvPr>
        </p:nvSpPr>
        <p:spPr>
          <a:xfrm>
            <a:off x="457200" y="857250"/>
            <a:ext cx="8229600" cy="388611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72" name="Shape 172"/>
        <p:cNvGrpSpPr/>
        <p:nvPr/>
      </p:nvGrpSpPr>
      <p:grpSpPr>
        <a:xfrm>
          <a:off x="0" y="0"/>
          <a:ext cx="0" cy="0"/>
          <a:chOff x="0" y="0"/>
          <a:chExt cx="0" cy="0"/>
        </a:xfrm>
      </p:grpSpPr>
      <p:sp>
        <p:nvSpPr>
          <p:cNvPr id="173" name="Google Shape;173;p32"/>
          <p:cNvSpPr txBox="1"/>
          <p:nvPr>
            <p:ph idx="1" type="body"/>
          </p:nvPr>
        </p:nvSpPr>
        <p:spPr>
          <a:xfrm>
            <a:off x="457200" y="857250"/>
            <a:ext cx="4040100" cy="48006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000000"/>
              </a:buClr>
              <a:buSzPts val="2400"/>
              <a:buNone/>
              <a:defRPr b="1" sz="2400"/>
            </a:lvl1pPr>
            <a:lvl2pPr indent="-228600" lvl="1" marL="914400" algn="l">
              <a:lnSpc>
                <a:spcPct val="100000"/>
              </a:lnSpc>
              <a:spcBef>
                <a:spcPts val="400"/>
              </a:spcBef>
              <a:spcAft>
                <a:spcPts val="0"/>
              </a:spcAft>
              <a:buClr>
                <a:srgbClr val="000000"/>
              </a:buClr>
              <a:buSzPts val="2000"/>
              <a:buNone/>
              <a:defRPr b="1" sz="2000"/>
            </a:lvl2pPr>
            <a:lvl3pPr indent="-228600" lvl="2" marL="1371600" algn="l">
              <a:lnSpc>
                <a:spcPct val="100000"/>
              </a:lnSpc>
              <a:spcBef>
                <a:spcPts val="360"/>
              </a:spcBef>
              <a:spcAft>
                <a:spcPts val="0"/>
              </a:spcAft>
              <a:buClr>
                <a:srgbClr val="000000"/>
              </a:buClr>
              <a:buSzPts val="1800"/>
              <a:buNone/>
              <a:defRPr b="1" sz="1800"/>
            </a:lvl3pPr>
            <a:lvl4pPr indent="-228600" lvl="3" marL="1828800" algn="l">
              <a:lnSpc>
                <a:spcPct val="100000"/>
              </a:lnSpc>
              <a:spcBef>
                <a:spcPts val="320"/>
              </a:spcBef>
              <a:spcAft>
                <a:spcPts val="0"/>
              </a:spcAft>
              <a:buClr>
                <a:srgbClr val="000000"/>
              </a:buClr>
              <a:buSzPts val="1600"/>
              <a:buNone/>
              <a:defRPr b="1" sz="1600"/>
            </a:lvl4pPr>
            <a:lvl5pPr indent="-228600" lvl="4" marL="2286000" algn="l">
              <a:lnSpc>
                <a:spcPct val="100000"/>
              </a:lnSpc>
              <a:spcBef>
                <a:spcPts val="320"/>
              </a:spcBef>
              <a:spcAft>
                <a:spcPts val="0"/>
              </a:spcAft>
              <a:buClr>
                <a:srgbClr val="000000"/>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74" name="Google Shape;174;p32"/>
          <p:cNvSpPr txBox="1"/>
          <p:nvPr>
            <p:ph idx="2" type="body"/>
          </p:nvPr>
        </p:nvSpPr>
        <p:spPr>
          <a:xfrm>
            <a:off x="457200" y="1337071"/>
            <a:ext cx="4040100" cy="329184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000000"/>
              </a:buClr>
              <a:buSzPts val="2400"/>
              <a:buChar char="•"/>
              <a:defRPr sz="2400"/>
            </a:lvl1pPr>
            <a:lvl2pPr indent="-355600" lvl="1" marL="914400" algn="l">
              <a:lnSpc>
                <a:spcPct val="100000"/>
              </a:lnSpc>
              <a:spcBef>
                <a:spcPts val="400"/>
              </a:spcBef>
              <a:spcAft>
                <a:spcPts val="0"/>
              </a:spcAft>
              <a:buClr>
                <a:srgbClr val="000000"/>
              </a:buClr>
              <a:buSzPts val="2000"/>
              <a:buChar char="–"/>
              <a:defRPr sz="2000"/>
            </a:lvl2pPr>
            <a:lvl3pPr indent="-342900" lvl="2" marL="1371600" algn="l">
              <a:lnSpc>
                <a:spcPct val="100000"/>
              </a:lnSpc>
              <a:spcBef>
                <a:spcPts val="360"/>
              </a:spcBef>
              <a:spcAft>
                <a:spcPts val="0"/>
              </a:spcAft>
              <a:buClr>
                <a:srgbClr val="000000"/>
              </a:buClr>
              <a:buSzPts val="1800"/>
              <a:buChar char="•"/>
              <a:defRPr sz="1800"/>
            </a:lvl3pPr>
            <a:lvl4pPr indent="-330200" lvl="3" marL="1828800" algn="l">
              <a:lnSpc>
                <a:spcPct val="100000"/>
              </a:lnSpc>
              <a:spcBef>
                <a:spcPts val="320"/>
              </a:spcBef>
              <a:spcAft>
                <a:spcPts val="0"/>
              </a:spcAft>
              <a:buClr>
                <a:srgbClr val="000000"/>
              </a:buClr>
              <a:buSzPts val="1600"/>
              <a:buChar char="–"/>
              <a:defRPr sz="1600"/>
            </a:lvl4pPr>
            <a:lvl5pPr indent="-330200" lvl="4" marL="2286000" algn="l">
              <a:lnSpc>
                <a:spcPct val="100000"/>
              </a:lnSpc>
              <a:spcBef>
                <a:spcPts val="320"/>
              </a:spcBef>
              <a:spcAft>
                <a:spcPts val="0"/>
              </a:spcAft>
              <a:buClr>
                <a:srgbClr val="000000"/>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75" name="Google Shape;175;p32"/>
          <p:cNvSpPr txBox="1"/>
          <p:nvPr>
            <p:ph idx="3" type="body"/>
          </p:nvPr>
        </p:nvSpPr>
        <p:spPr>
          <a:xfrm>
            <a:off x="4645025" y="857250"/>
            <a:ext cx="4041900" cy="48006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000000"/>
              </a:buClr>
              <a:buSzPts val="2400"/>
              <a:buNone/>
              <a:defRPr b="1" sz="2400"/>
            </a:lvl1pPr>
            <a:lvl2pPr indent="-228600" lvl="1" marL="914400" algn="l">
              <a:lnSpc>
                <a:spcPct val="100000"/>
              </a:lnSpc>
              <a:spcBef>
                <a:spcPts val="400"/>
              </a:spcBef>
              <a:spcAft>
                <a:spcPts val="0"/>
              </a:spcAft>
              <a:buClr>
                <a:srgbClr val="000000"/>
              </a:buClr>
              <a:buSzPts val="2000"/>
              <a:buNone/>
              <a:defRPr b="1" sz="2000"/>
            </a:lvl2pPr>
            <a:lvl3pPr indent="-228600" lvl="2" marL="1371600" algn="l">
              <a:lnSpc>
                <a:spcPct val="100000"/>
              </a:lnSpc>
              <a:spcBef>
                <a:spcPts val="360"/>
              </a:spcBef>
              <a:spcAft>
                <a:spcPts val="0"/>
              </a:spcAft>
              <a:buClr>
                <a:srgbClr val="000000"/>
              </a:buClr>
              <a:buSzPts val="1800"/>
              <a:buNone/>
              <a:defRPr b="1" sz="1800"/>
            </a:lvl3pPr>
            <a:lvl4pPr indent="-228600" lvl="3" marL="1828800" algn="l">
              <a:lnSpc>
                <a:spcPct val="100000"/>
              </a:lnSpc>
              <a:spcBef>
                <a:spcPts val="320"/>
              </a:spcBef>
              <a:spcAft>
                <a:spcPts val="0"/>
              </a:spcAft>
              <a:buClr>
                <a:srgbClr val="000000"/>
              </a:buClr>
              <a:buSzPts val="1600"/>
              <a:buNone/>
              <a:defRPr b="1" sz="1600"/>
            </a:lvl4pPr>
            <a:lvl5pPr indent="-228600" lvl="4" marL="2286000" algn="l">
              <a:lnSpc>
                <a:spcPct val="100000"/>
              </a:lnSpc>
              <a:spcBef>
                <a:spcPts val="320"/>
              </a:spcBef>
              <a:spcAft>
                <a:spcPts val="0"/>
              </a:spcAft>
              <a:buClr>
                <a:srgbClr val="000000"/>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76" name="Google Shape;176;p32"/>
          <p:cNvSpPr txBox="1"/>
          <p:nvPr>
            <p:ph idx="4" type="body"/>
          </p:nvPr>
        </p:nvSpPr>
        <p:spPr>
          <a:xfrm>
            <a:off x="4645025" y="1337071"/>
            <a:ext cx="4041900" cy="329184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000000"/>
              </a:buClr>
              <a:buSzPts val="2400"/>
              <a:buChar char="•"/>
              <a:defRPr sz="2400"/>
            </a:lvl1pPr>
            <a:lvl2pPr indent="-355600" lvl="1" marL="914400" algn="l">
              <a:lnSpc>
                <a:spcPct val="100000"/>
              </a:lnSpc>
              <a:spcBef>
                <a:spcPts val="400"/>
              </a:spcBef>
              <a:spcAft>
                <a:spcPts val="0"/>
              </a:spcAft>
              <a:buClr>
                <a:srgbClr val="000000"/>
              </a:buClr>
              <a:buSzPts val="2000"/>
              <a:buChar char="–"/>
              <a:defRPr sz="2000"/>
            </a:lvl2pPr>
            <a:lvl3pPr indent="-342900" lvl="2" marL="1371600" algn="l">
              <a:lnSpc>
                <a:spcPct val="100000"/>
              </a:lnSpc>
              <a:spcBef>
                <a:spcPts val="360"/>
              </a:spcBef>
              <a:spcAft>
                <a:spcPts val="0"/>
              </a:spcAft>
              <a:buClr>
                <a:srgbClr val="000000"/>
              </a:buClr>
              <a:buSzPts val="1800"/>
              <a:buChar char="•"/>
              <a:defRPr sz="1800"/>
            </a:lvl3pPr>
            <a:lvl4pPr indent="-330200" lvl="3" marL="1828800" algn="l">
              <a:lnSpc>
                <a:spcPct val="100000"/>
              </a:lnSpc>
              <a:spcBef>
                <a:spcPts val="320"/>
              </a:spcBef>
              <a:spcAft>
                <a:spcPts val="0"/>
              </a:spcAft>
              <a:buClr>
                <a:srgbClr val="000000"/>
              </a:buClr>
              <a:buSzPts val="1600"/>
              <a:buChar char="–"/>
              <a:defRPr sz="1600"/>
            </a:lvl4pPr>
            <a:lvl5pPr indent="-330200" lvl="4" marL="2286000" algn="l">
              <a:lnSpc>
                <a:spcPct val="100000"/>
              </a:lnSpc>
              <a:spcBef>
                <a:spcPts val="320"/>
              </a:spcBef>
              <a:spcAft>
                <a:spcPts val="0"/>
              </a:spcAft>
              <a:buClr>
                <a:srgbClr val="000000"/>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77" name="Google Shape;177;p32"/>
          <p:cNvSpPr txBox="1"/>
          <p:nvPr>
            <p:ph type="title"/>
          </p:nvPr>
        </p:nvSpPr>
        <p:spPr>
          <a:xfrm>
            <a:off x="0" y="66749"/>
            <a:ext cx="9144000" cy="50382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2 Content and Content">
  <p:cSld name="1_Title, 2 Content and Content">
    <p:spTree>
      <p:nvGrpSpPr>
        <p:cNvPr id="178" name="Shape 178"/>
        <p:cNvGrpSpPr/>
        <p:nvPr/>
      </p:nvGrpSpPr>
      <p:grpSpPr>
        <a:xfrm>
          <a:off x="0" y="0"/>
          <a:ext cx="0" cy="0"/>
          <a:chOff x="0" y="0"/>
          <a:chExt cx="0" cy="0"/>
        </a:xfrm>
      </p:grpSpPr>
      <p:sp>
        <p:nvSpPr>
          <p:cNvPr id="179" name="Google Shape;179;p33"/>
          <p:cNvSpPr txBox="1"/>
          <p:nvPr>
            <p:ph idx="1" type="body"/>
          </p:nvPr>
        </p:nvSpPr>
        <p:spPr>
          <a:xfrm>
            <a:off x="533400" y="800100"/>
            <a:ext cx="4000500" cy="1920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0" name="Google Shape;180;p33"/>
          <p:cNvSpPr txBox="1"/>
          <p:nvPr>
            <p:ph idx="2" type="body"/>
          </p:nvPr>
        </p:nvSpPr>
        <p:spPr>
          <a:xfrm>
            <a:off x="533400" y="2823210"/>
            <a:ext cx="4000500" cy="1920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1" name="Google Shape;181;p33"/>
          <p:cNvSpPr txBox="1"/>
          <p:nvPr>
            <p:ph idx="3" type="body"/>
          </p:nvPr>
        </p:nvSpPr>
        <p:spPr>
          <a:xfrm>
            <a:off x="4686300" y="800100"/>
            <a:ext cx="4000500" cy="39430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2" name="Google Shape;182;p33"/>
          <p:cNvSpPr txBox="1"/>
          <p:nvPr>
            <p:ph type="title"/>
          </p:nvPr>
        </p:nvSpPr>
        <p:spPr>
          <a:xfrm>
            <a:off x="0" y="47066"/>
            <a:ext cx="9144000" cy="52488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p:cSld name="タイトル スライド">
    <p:spTree>
      <p:nvGrpSpPr>
        <p:cNvPr id="183" name="Shape 183"/>
        <p:cNvGrpSpPr/>
        <p:nvPr/>
      </p:nvGrpSpPr>
      <p:grpSpPr>
        <a:xfrm>
          <a:off x="0" y="0"/>
          <a:ext cx="0" cy="0"/>
          <a:chOff x="0" y="0"/>
          <a:chExt cx="0" cy="0"/>
        </a:xfrm>
      </p:grpSpPr>
      <p:sp>
        <p:nvSpPr>
          <p:cNvPr id="184" name="Google Shape;184;p34"/>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4"/>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34"/>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ison">
  <p:cSld name="4_Comparison">
    <p:spTree>
      <p:nvGrpSpPr>
        <p:cNvPr id="187" name="Shape 187"/>
        <p:cNvGrpSpPr/>
        <p:nvPr/>
      </p:nvGrpSpPr>
      <p:grpSpPr>
        <a:xfrm>
          <a:off x="0" y="0"/>
          <a:ext cx="0" cy="0"/>
          <a:chOff x="0" y="0"/>
          <a:chExt cx="0" cy="0"/>
        </a:xfrm>
      </p:grpSpPr>
      <p:sp>
        <p:nvSpPr>
          <p:cNvPr id="188" name="Google Shape;188;p35"/>
          <p:cNvSpPr txBox="1"/>
          <p:nvPr>
            <p:ph idx="1" type="body"/>
          </p:nvPr>
        </p:nvSpPr>
        <p:spPr>
          <a:xfrm>
            <a:off x="457200" y="857250"/>
            <a:ext cx="4040100" cy="48006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000000"/>
              </a:buClr>
              <a:buSzPts val="2400"/>
              <a:buNone/>
              <a:defRPr b="1" sz="2400"/>
            </a:lvl1pPr>
            <a:lvl2pPr indent="-228600" lvl="1" marL="914400" algn="l">
              <a:lnSpc>
                <a:spcPct val="100000"/>
              </a:lnSpc>
              <a:spcBef>
                <a:spcPts val="400"/>
              </a:spcBef>
              <a:spcAft>
                <a:spcPts val="0"/>
              </a:spcAft>
              <a:buClr>
                <a:srgbClr val="000000"/>
              </a:buClr>
              <a:buSzPts val="2000"/>
              <a:buNone/>
              <a:defRPr b="1" sz="2000"/>
            </a:lvl2pPr>
            <a:lvl3pPr indent="-228600" lvl="2" marL="1371600" algn="l">
              <a:lnSpc>
                <a:spcPct val="100000"/>
              </a:lnSpc>
              <a:spcBef>
                <a:spcPts val="360"/>
              </a:spcBef>
              <a:spcAft>
                <a:spcPts val="0"/>
              </a:spcAft>
              <a:buClr>
                <a:srgbClr val="000000"/>
              </a:buClr>
              <a:buSzPts val="1800"/>
              <a:buNone/>
              <a:defRPr b="1" sz="1800"/>
            </a:lvl3pPr>
            <a:lvl4pPr indent="-228600" lvl="3" marL="1828800" algn="l">
              <a:lnSpc>
                <a:spcPct val="100000"/>
              </a:lnSpc>
              <a:spcBef>
                <a:spcPts val="320"/>
              </a:spcBef>
              <a:spcAft>
                <a:spcPts val="0"/>
              </a:spcAft>
              <a:buClr>
                <a:srgbClr val="000000"/>
              </a:buClr>
              <a:buSzPts val="1600"/>
              <a:buNone/>
              <a:defRPr b="1" sz="1600"/>
            </a:lvl4pPr>
            <a:lvl5pPr indent="-228600" lvl="4" marL="2286000" algn="l">
              <a:lnSpc>
                <a:spcPct val="100000"/>
              </a:lnSpc>
              <a:spcBef>
                <a:spcPts val="320"/>
              </a:spcBef>
              <a:spcAft>
                <a:spcPts val="0"/>
              </a:spcAft>
              <a:buClr>
                <a:srgbClr val="000000"/>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89" name="Google Shape;189;p35"/>
          <p:cNvSpPr txBox="1"/>
          <p:nvPr>
            <p:ph idx="2" type="body"/>
          </p:nvPr>
        </p:nvSpPr>
        <p:spPr>
          <a:xfrm>
            <a:off x="457200" y="1337071"/>
            <a:ext cx="4040100" cy="329184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000000"/>
              </a:buClr>
              <a:buSzPts val="2400"/>
              <a:buChar char="•"/>
              <a:defRPr sz="2400"/>
            </a:lvl1pPr>
            <a:lvl2pPr indent="-355600" lvl="1" marL="914400" algn="l">
              <a:lnSpc>
                <a:spcPct val="100000"/>
              </a:lnSpc>
              <a:spcBef>
                <a:spcPts val="400"/>
              </a:spcBef>
              <a:spcAft>
                <a:spcPts val="0"/>
              </a:spcAft>
              <a:buClr>
                <a:srgbClr val="000000"/>
              </a:buClr>
              <a:buSzPts val="2000"/>
              <a:buChar char="–"/>
              <a:defRPr sz="2000"/>
            </a:lvl2pPr>
            <a:lvl3pPr indent="-342900" lvl="2" marL="1371600" algn="l">
              <a:lnSpc>
                <a:spcPct val="100000"/>
              </a:lnSpc>
              <a:spcBef>
                <a:spcPts val="360"/>
              </a:spcBef>
              <a:spcAft>
                <a:spcPts val="0"/>
              </a:spcAft>
              <a:buClr>
                <a:srgbClr val="000000"/>
              </a:buClr>
              <a:buSzPts val="1800"/>
              <a:buChar char="•"/>
              <a:defRPr sz="1800"/>
            </a:lvl3pPr>
            <a:lvl4pPr indent="-330200" lvl="3" marL="1828800" algn="l">
              <a:lnSpc>
                <a:spcPct val="100000"/>
              </a:lnSpc>
              <a:spcBef>
                <a:spcPts val="320"/>
              </a:spcBef>
              <a:spcAft>
                <a:spcPts val="0"/>
              </a:spcAft>
              <a:buClr>
                <a:srgbClr val="000000"/>
              </a:buClr>
              <a:buSzPts val="1600"/>
              <a:buChar char="–"/>
              <a:defRPr sz="1600"/>
            </a:lvl4pPr>
            <a:lvl5pPr indent="-330200" lvl="4" marL="2286000" algn="l">
              <a:lnSpc>
                <a:spcPct val="100000"/>
              </a:lnSpc>
              <a:spcBef>
                <a:spcPts val="320"/>
              </a:spcBef>
              <a:spcAft>
                <a:spcPts val="0"/>
              </a:spcAft>
              <a:buClr>
                <a:srgbClr val="000000"/>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90" name="Google Shape;190;p35"/>
          <p:cNvSpPr txBox="1"/>
          <p:nvPr>
            <p:ph idx="3" type="body"/>
          </p:nvPr>
        </p:nvSpPr>
        <p:spPr>
          <a:xfrm>
            <a:off x="4645025" y="857250"/>
            <a:ext cx="4041900" cy="48006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000000"/>
              </a:buClr>
              <a:buSzPts val="2400"/>
              <a:buNone/>
              <a:defRPr b="1" sz="2400"/>
            </a:lvl1pPr>
            <a:lvl2pPr indent="-228600" lvl="1" marL="914400" algn="l">
              <a:lnSpc>
                <a:spcPct val="100000"/>
              </a:lnSpc>
              <a:spcBef>
                <a:spcPts val="400"/>
              </a:spcBef>
              <a:spcAft>
                <a:spcPts val="0"/>
              </a:spcAft>
              <a:buClr>
                <a:srgbClr val="000000"/>
              </a:buClr>
              <a:buSzPts val="2000"/>
              <a:buNone/>
              <a:defRPr b="1" sz="2000"/>
            </a:lvl2pPr>
            <a:lvl3pPr indent="-228600" lvl="2" marL="1371600" algn="l">
              <a:lnSpc>
                <a:spcPct val="100000"/>
              </a:lnSpc>
              <a:spcBef>
                <a:spcPts val="360"/>
              </a:spcBef>
              <a:spcAft>
                <a:spcPts val="0"/>
              </a:spcAft>
              <a:buClr>
                <a:srgbClr val="000000"/>
              </a:buClr>
              <a:buSzPts val="1800"/>
              <a:buNone/>
              <a:defRPr b="1" sz="1800"/>
            </a:lvl3pPr>
            <a:lvl4pPr indent="-228600" lvl="3" marL="1828800" algn="l">
              <a:lnSpc>
                <a:spcPct val="100000"/>
              </a:lnSpc>
              <a:spcBef>
                <a:spcPts val="320"/>
              </a:spcBef>
              <a:spcAft>
                <a:spcPts val="0"/>
              </a:spcAft>
              <a:buClr>
                <a:srgbClr val="000000"/>
              </a:buClr>
              <a:buSzPts val="1600"/>
              <a:buNone/>
              <a:defRPr b="1" sz="1600"/>
            </a:lvl4pPr>
            <a:lvl5pPr indent="-228600" lvl="4" marL="2286000" algn="l">
              <a:lnSpc>
                <a:spcPct val="100000"/>
              </a:lnSpc>
              <a:spcBef>
                <a:spcPts val="320"/>
              </a:spcBef>
              <a:spcAft>
                <a:spcPts val="0"/>
              </a:spcAft>
              <a:buClr>
                <a:srgbClr val="000000"/>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91" name="Google Shape;191;p35"/>
          <p:cNvSpPr txBox="1"/>
          <p:nvPr>
            <p:ph idx="4" type="body"/>
          </p:nvPr>
        </p:nvSpPr>
        <p:spPr>
          <a:xfrm>
            <a:off x="4645025" y="1337071"/>
            <a:ext cx="4041900" cy="329184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000000"/>
              </a:buClr>
              <a:buSzPts val="2400"/>
              <a:buChar char="•"/>
              <a:defRPr sz="2400"/>
            </a:lvl1pPr>
            <a:lvl2pPr indent="-355600" lvl="1" marL="914400" algn="l">
              <a:lnSpc>
                <a:spcPct val="100000"/>
              </a:lnSpc>
              <a:spcBef>
                <a:spcPts val="400"/>
              </a:spcBef>
              <a:spcAft>
                <a:spcPts val="0"/>
              </a:spcAft>
              <a:buClr>
                <a:srgbClr val="000000"/>
              </a:buClr>
              <a:buSzPts val="2000"/>
              <a:buChar char="–"/>
              <a:defRPr sz="2000"/>
            </a:lvl2pPr>
            <a:lvl3pPr indent="-342900" lvl="2" marL="1371600" algn="l">
              <a:lnSpc>
                <a:spcPct val="100000"/>
              </a:lnSpc>
              <a:spcBef>
                <a:spcPts val="360"/>
              </a:spcBef>
              <a:spcAft>
                <a:spcPts val="0"/>
              </a:spcAft>
              <a:buClr>
                <a:srgbClr val="000000"/>
              </a:buClr>
              <a:buSzPts val="1800"/>
              <a:buChar char="•"/>
              <a:defRPr sz="1800"/>
            </a:lvl3pPr>
            <a:lvl4pPr indent="-330200" lvl="3" marL="1828800" algn="l">
              <a:lnSpc>
                <a:spcPct val="100000"/>
              </a:lnSpc>
              <a:spcBef>
                <a:spcPts val="320"/>
              </a:spcBef>
              <a:spcAft>
                <a:spcPts val="0"/>
              </a:spcAft>
              <a:buClr>
                <a:srgbClr val="000000"/>
              </a:buClr>
              <a:buSzPts val="1600"/>
              <a:buChar char="–"/>
              <a:defRPr sz="1600"/>
            </a:lvl4pPr>
            <a:lvl5pPr indent="-330200" lvl="4" marL="2286000" algn="l">
              <a:lnSpc>
                <a:spcPct val="100000"/>
              </a:lnSpc>
              <a:spcBef>
                <a:spcPts val="320"/>
              </a:spcBef>
              <a:spcAft>
                <a:spcPts val="0"/>
              </a:spcAft>
              <a:buClr>
                <a:srgbClr val="000000"/>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92" name="Google Shape;192;p35"/>
          <p:cNvSpPr txBox="1"/>
          <p:nvPr>
            <p:ph type="title"/>
          </p:nvPr>
        </p:nvSpPr>
        <p:spPr>
          <a:xfrm>
            <a:off x="0" y="53299"/>
            <a:ext cx="9144000" cy="50382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93" name="Shape 193"/>
        <p:cNvGrpSpPr/>
        <p:nvPr/>
      </p:nvGrpSpPr>
      <p:grpSpPr>
        <a:xfrm>
          <a:off x="0" y="0"/>
          <a:ext cx="0" cy="0"/>
          <a:chOff x="0" y="0"/>
          <a:chExt cx="0" cy="0"/>
        </a:xfrm>
      </p:grpSpPr>
      <p:sp>
        <p:nvSpPr>
          <p:cNvPr id="194" name="Google Shape;194;p36"/>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36"/>
          <p:cNvSpPr txBox="1"/>
          <p:nvPr>
            <p:ph idx="1" type="body"/>
          </p:nvPr>
        </p:nvSpPr>
        <p:spPr>
          <a:xfrm>
            <a:off x="423863" y="728310"/>
            <a:ext cx="8410500" cy="20166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6" name="Google Shape;196;p36"/>
          <p:cNvSpPr txBox="1"/>
          <p:nvPr>
            <p:ph idx="2" type="body"/>
          </p:nvPr>
        </p:nvSpPr>
        <p:spPr>
          <a:xfrm>
            <a:off x="423863" y="2888696"/>
            <a:ext cx="8410500" cy="20166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Only">
  <p:cSld name="6_Title Only">
    <p:spTree>
      <p:nvGrpSpPr>
        <p:cNvPr id="197" name="Shape 197"/>
        <p:cNvGrpSpPr/>
        <p:nvPr/>
      </p:nvGrpSpPr>
      <p:grpSpPr>
        <a:xfrm>
          <a:off x="0" y="0"/>
          <a:ext cx="0" cy="0"/>
          <a:chOff x="0" y="0"/>
          <a:chExt cx="0" cy="0"/>
        </a:xfrm>
      </p:grpSpPr>
      <p:sp>
        <p:nvSpPr>
          <p:cNvPr id="198" name="Google Shape;198;p37"/>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37"/>
          <p:cNvSpPr txBox="1"/>
          <p:nvPr>
            <p:ph idx="1" type="body"/>
          </p:nvPr>
        </p:nvSpPr>
        <p:spPr>
          <a:xfrm>
            <a:off x="423863" y="628650"/>
            <a:ext cx="8410500" cy="20166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0" name="Google Shape;200;p37"/>
          <p:cNvSpPr txBox="1"/>
          <p:nvPr>
            <p:ph idx="2" type="body"/>
          </p:nvPr>
        </p:nvSpPr>
        <p:spPr>
          <a:xfrm>
            <a:off x="423863" y="2743200"/>
            <a:ext cx="8410500" cy="20166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1" name="Shape 201"/>
        <p:cNvGrpSpPr/>
        <p:nvPr/>
      </p:nvGrpSpPr>
      <p:grpSpPr>
        <a:xfrm>
          <a:off x="0" y="0"/>
          <a:ext cx="0" cy="0"/>
          <a:chOff x="0" y="0"/>
          <a:chExt cx="0" cy="0"/>
        </a:xfrm>
      </p:grpSpPr>
      <p:sp>
        <p:nvSpPr>
          <p:cNvPr id="202" name="Google Shape;202;p38"/>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38"/>
          <p:cNvSpPr txBox="1"/>
          <p:nvPr>
            <p:ph idx="1" type="body"/>
          </p:nvPr>
        </p:nvSpPr>
        <p:spPr>
          <a:xfrm>
            <a:off x="533400" y="800100"/>
            <a:ext cx="4000500" cy="2057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4" name="Google Shape;204;p38"/>
          <p:cNvSpPr txBox="1"/>
          <p:nvPr>
            <p:ph idx="2" type="body"/>
          </p:nvPr>
        </p:nvSpPr>
        <p:spPr>
          <a:xfrm>
            <a:off x="533400" y="2914650"/>
            <a:ext cx="4000500" cy="21146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5" name="Google Shape;205;p38"/>
          <p:cNvSpPr txBox="1"/>
          <p:nvPr>
            <p:ph idx="3" type="body"/>
          </p:nvPr>
        </p:nvSpPr>
        <p:spPr>
          <a:xfrm>
            <a:off x="4686300" y="800100"/>
            <a:ext cx="4000500" cy="422901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206" name="Shape 206"/>
        <p:cNvGrpSpPr/>
        <p:nvPr/>
      </p:nvGrpSpPr>
      <p:grpSpPr>
        <a:xfrm>
          <a:off x="0" y="0"/>
          <a:ext cx="0" cy="0"/>
          <a:chOff x="0" y="0"/>
          <a:chExt cx="0" cy="0"/>
        </a:xfrm>
      </p:grpSpPr>
      <p:sp>
        <p:nvSpPr>
          <p:cNvPr id="207" name="Google Shape;207;p39"/>
          <p:cNvSpPr txBox="1"/>
          <p:nvPr/>
        </p:nvSpPr>
        <p:spPr>
          <a:xfrm>
            <a:off x="3352800" y="4812506"/>
            <a:ext cx="2133600" cy="2737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Calibri"/>
              <a:ea typeface="Calibri"/>
              <a:cs typeface="Calibri"/>
              <a:sym typeface="Calibri"/>
            </a:endParaRPr>
          </a:p>
        </p:txBody>
      </p:sp>
      <p:sp>
        <p:nvSpPr>
          <p:cNvPr id="208" name="Google Shape;208;p39"/>
          <p:cNvSpPr txBox="1"/>
          <p:nvPr>
            <p:ph idx="1" type="body"/>
          </p:nvPr>
        </p:nvSpPr>
        <p:spPr>
          <a:xfrm>
            <a:off x="4803010" y="3046429"/>
            <a:ext cx="4070400" cy="204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9" name="Google Shape;209;p39"/>
          <p:cNvSpPr txBox="1"/>
          <p:nvPr>
            <p:ph idx="2" type="body"/>
          </p:nvPr>
        </p:nvSpPr>
        <p:spPr>
          <a:xfrm>
            <a:off x="347663" y="3046429"/>
            <a:ext cx="4070400" cy="204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0" name="Google Shape;210;p39"/>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39"/>
          <p:cNvSpPr txBox="1"/>
          <p:nvPr>
            <p:ph idx="3" type="body"/>
          </p:nvPr>
        </p:nvSpPr>
        <p:spPr>
          <a:xfrm>
            <a:off x="347663" y="800100"/>
            <a:ext cx="4070400" cy="204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2" name="Google Shape;212;p39"/>
          <p:cNvSpPr txBox="1"/>
          <p:nvPr>
            <p:ph idx="4" type="body"/>
          </p:nvPr>
        </p:nvSpPr>
        <p:spPr>
          <a:xfrm>
            <a:off x="4803010" y="800100"/>
            <a:ext cx="4070400" cy="204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showMasterSp="0">
  <p:cSld name="4_Blank">
    <p:spTree>
      <p:nvGrpSpPr>
        <p:cNvPr id="213" name="Shape 213"/>
        <p:cNvGrpSpPr/>
        <p:nvPr/>
      </p:nvGrpSpPr>
      <p:grpSpPr>
        <a:xfrm>
          <a:off x="0" y="0"/>
          <a:ext cx="0" cy="0"/>
          <a:chOff x="0" y="0"/>
          <a:chExt cx="0" cy="0"/>
        </a:xfrm>
      </p:grpSpPr>
      <p:sp>
        <p:nvSpPr>
          <p:cNvPr id="214" name="Google Shape;214;p40"/>
          <p:cNvSpPr txBox="1"/>
          <p:nvPr>
            <p:ph type="title"/>
          </p:nvPr>
        </p:nvSpPr>
        <p:spPr>
          <a:xfrm>
            <a:off x="0" y="46435"/>
            <a:ext cx="9144000" cy="52488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40"/>
          <p:cNvSpPr txBox="1"/>
          <p:nvPr>
            <p:ph idx="1" type="body"/>
          </p:nvPr>
        </p:nvSpPr>
        <p:spPr>
          <a:xfrm>
            <a:off x="347663" y="2917031"/>
            <a:ext cx="4070400" cy="204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6" name="Google Shape;216;p40"/>
          <p:cNvSpPr txBox="1"/>
          <p:nvPr>
            <p:ph idx="2" type="body"/>
          </p:nvPr>
        </p:nvSpPr>
        <p:spPr>
          <a:xfrm>
            <a:off x="4803010" y="2917031"/>
            <a:ext cx="4070400" cy="204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7" name="Google Shape;217;p40"/>
          <p:cNvSpPr txBox="1"/>
          <p:nvPr>
            <p:ph idx="3" type="body"/>
          </p:nvPr>
        </p:nvSpPr>
        <p:spPr>
          <a:xfrm>
            <a:off x="347663" y="670703"/>
            <a:ext cx="4070400" cy="204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8" name="Google Shape;218;p40"/>
          <p:cNvSpPr txBox="1"/>
          <p:nvPr>
            <p:ph idx="4" type="body"/>
          </p:nvPr>
        </p:nvSpPr>
        <p:spPr>
          <a:xfrm>
            <a:off x="4803010" y="670703"/>
            <a:ext cx="4070400" cy="204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000000"/>
              </a:buClr>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19" name="Google Shape;219;p40"/>
          <p:cNvCxnSpPr/>
          <p:nvPr/>
        </p:nvCxnSpPr>
        <p:spPr>
          <a:xfrm rot="10800000">
            <a:off x="359392" y="571500"/>
            <a:ext cx="8458200" cy="0"/>
          </a:xfrm>
          <a:prstGeom prst="straightConnector1">
            <a:avLst/>
          </a:prstGeom>
          <a:noFill/>
          <a:ln cap="flat" cmpd="sng" w="76200">
            <a:solidFill>
              <a:srgbClr val="33006E"/>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20" name="Shape 220"/>
        <p:cNvGrpSpPr/>
        <p:nvPr/>
      </p:nvGrpSpPr>
      <p:grpSpPr>
        <a:xfrm>
          <a:off x="0" y="0"/>
          <a:ext cx="0" cy="0"/>
          <a:chOff x="0" y="0"/>
          <a:chExt cx="0" cy="0"/>
        </a:xfrm>
      </p:grpSpPr>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9.xml"/><Relationship Id="rId22" Type="http://schemas.openxmlformats.org/officeDocument/2006/relationships/slideLayout" Target="../slideLayouts/slideLayout31.xml"/><Relationship Id="rId21" Type="http://schemas.openxmlformats.org/officeDocument/2006/relationships/slideLayout" Target="../slideLayouts/slideLayout30.xml"/><Relationship Id="rId24" Type="http://schemas.openxmlformats.org/officeDocument/2006/relationships/slideLayout" Target="../slideLayouts/slideLayout33.xml"/><Relationship Id="rId23" Type="http://schemas.openxmlformats.org/officeDocument/2006/relationships/slideLayout" Target="../slideLayouts/slideLayout32.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26" Type="http://schemas.openxmlformats.org/officeDocument/2006/relationships/slideLayout" Target="../slideLayouts/slideLayout35.xml"/><Relationship Id="rId25" Type="http://schemas.openxmlformats.org/officeDocument/2006/relationships/slideLayout" Target="../slideLayouts/slideLayout34.xml"/><Relationship Id="rId28" Type="http://schemas.openxmlformats.org/officeDocument/2006/relationships/slideLayout" Target="../slideLayouts/slideLayout37.xml"/><Relationship Id="rId27" Type="http://schemas.openxmlformats.org/officeDocument/2006/relationships/slideLayout" Target="../slideLayouts/slideLayout36.xml"/><Relationship Id="rId5" Type="http://schemas.openxmlformats.org/officeDocument/2006/relationships/slideLayout" Target="../slideLayouts/slideLayout14.xml"/><Relationship Id="rId6" Type="http://schemas.openxmlformats.org/officeDocument/2006/relationships/slideLayout" Target="../slideLayouts/slideLayout15.xml"/><Relationship Id="rId29" Type="http://schemas.openxmlformats.org/officeDocument/2006/relationships/slideLayout" Target="../slideLayouts/slideLayout38.xml"/><Relationship Id="rId7" Type="http://schemas.openxmlformats.org/officeDocument/2006/relationships/slideLayout" Target="../slideLayouts/slideLayout16.xml"/><Relationship Id="rId8" Type="http://schemas.openxmlformats.org/officeDocument/2006/relationships/slideLayout" Target="../slideLayouts/slideLayout17.xml"/><Relationship Id="rId31" Type="http://schemas.openxmlformats.org/officeDocument/2006/relationships/theme" Target="../theme/theme3.xml"/><Relationship Id="rId30" Type="http://schemas.openxmlformats.org/officeDocument/2006/relationships/slideLayout" Target="../slideLayouts/slideLayout39.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9" Type="http://schemas.openxmlformats.org/officeDocument/2006/relationships/slideLayout" Target="../slideLayouts/slideLayout28.xml"/><Relationship Id="rId1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0" y="0"/>
            <a:ext cx="9144000" cy="54837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698586"/>
            <a:ext cx="8229600" cy="390744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06400" lvl="1" marL="914400" marR="0" rtl="0" algn="l">
              <a:lnSpc>
                <a:spcPct val="100000"/>
              </a:lnSpc>
              <a:spcBef>
                <a:spcPts val="56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381000" lvl="2" marL="1371600" marR="0" rtl="0" algn="l">
              <a:lnSpc>
                <a:spcPct val="100000"/>
              </a:lnSpc>
              <a:spcBef>
                <a:spcPts val="48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832575"/>
            <a:ext cx="2133600" cy="2737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832575"/>
            <a:ext cx="2895600" cy="27378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832575"/>
            <a:ext cx="2133600" cy="2737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a:off x="0" y="4800600"/>
            <a:ext cx="9144000" cy="342900"/>
          </a:xfrm>
          <a:prstGeom prst="rect">
            <a:avLst/>
          </a:prstGeom>
          <a:solidFill>
            <a:srgbClr val="33006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UW_W Logo_White.png" id="57" name="Google Shape;57;p13"/>
          <p:cNvPicPr preferRelativeResize="0"/>
          <p:nvPr/>
        </p:nvPicPr>
        <p:blipFill rotWithShape="1">
          <a:blip r:embed="rId1">
            <a:alphaModFix/>
          </a:blip>
          <a:srcRect b="0" l="0" r="0" t="0"/>
          <a:stretch/>
        </p:blipFill>
        <p:spPr>
          <a:xfrm>
            <a:off x="0" y="4823481"/>
            <a:ext cx="439175" cy="295711"/>
          </a:xfrm>
          <a:prstGeom prst="rect">
            <a:avLst/>
          </a:prstGeom>
          <a:noFill/>
          <a:ln>
            <a:noFill/>
          </a:ln>
        </p:spPr>
      </p:pic>
      <p:cxnSp>
        <p:nvCxnSpPr>
          <p:cNvPr id="58" name="Google Shape;58;p13"/>
          <p:cNvCxnSpPr/>
          <p:nvPr/>
        </p:nvCxnSpPr>
        <p:spPr>
          <a:xfrm rot="10800000">
            <a:off x="359392" y="571500"/>
            <a:ext cx="8458200" cy="0"/>
          </a:xfrm>
          <a:prstGeom prst="straightConnector1">
            <a:avLst/>
          </a:prstGeom>
          <a:noFill/>
          <a:ln cap="flat" cmpd="sng" w="76200">
            <a:solidFill>
              <a:srgbClr val="33006E"/>
            </a:solidFill>
            <a:prstDash val="solid"/>
            <a:round/>
            <a:headEnd len="sm" w="sm" type="none"/>
            <a:tailEnd len="sm" w="sm" type="none"/>
          </a:ln>
        </p:spPr>
      </p:cxnSp>
      <p:pic>
        <p:nvPicPr>
          <p:cNvPr descr="A close up of a sign&#10;&#10;Description automatically generated" id="59" name="Google Shape;59;p13"/>
          <p:cNvPicPr preferRelativeResize="0"/>
          <p:nvPr/>
        </p:nvPicPr>
        <p:blipFill rotWithShape="1">
          <a:blip r:embed="rId2">
            <a:alphaModFix/>
          </a:blip>
          <a:srcRect b="0" l="0" r="0" t="0"/>
          <a:stretch/>
        </p:blipFill>
        <p:spPr>
          <a:xfrm>
            <a:off x="8612367" y="4788250"/>
            <a:ext cx="342104" cy="3197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2.gif"/><Relationship Id="rId7" Type="http://schemas.openxmlformats.org/officeDocument/2006/relationships/image" Target="../media/image1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ctrTitle"/>
          </p:nvPr>
        </p:nvSpPr>
        <p:spPr>
          <a:xfrm>
            <a:off x="685800" y="799411"/>
            <a:ext cx="7772400" cy="110241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200"/>
              </a:spcAft>
              <a:buClr>
                <a:schemeClr val="dk1"/>
              </a:buClr>
              <a:buSzPts val="1100"/>
              <a:buFont typeface="Arial"/>
              <a:buNone/>
            </a:pPr>
            <a:r>
              <a:rPr lang="en" sz="2200">
                <a:latin typeface="Arial"/>
                <a:ea typeface="Arial"/>
                <a:cs typeface="Arial"/>
                <a:sym typeface="Arial"/>
              </a:rPr>
              <a:t>Reinforcement Learning for Robot Manipulation Task</a:t>
            </a:r>
            <a:endParaRPr sz="2200">
              <a:latin typeface="Arial"/>
              <a:ea typeface="Arial"/>
              <a:cs typeface="Arial"/>
              <a:sym typeface="Arial"/>
            </a:endParaRPr>
          </a:p>
        </p:txBody>
      </p:sp>
      <p:sp>
        <p:nvSpPr>
          <p:cNvPr id="227" name="Google Shape;227;p42"/>
          <p:cNvSpPr txBox="1"/>
          <p:nvPr/>
        </p:nvSpPr>
        <p:spPr>
          <a:xfrm>
            <a:off x="3443999" y="3950955"/>
            <a:ext cx="2256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lang="en" sz="1600"/>
              <a:t>Dec 5th, 2022</a:t>
            </a:r>
            <a:endParaRPr b="0" i="0" sz="1400" u="none" cap="none" strike="noStrike">
              <a:solidFill>
                <a:srgbClr val="000000"/>
              </a:solidFill>
              <a:latin typeface="Arial"/>
              <a:ea typeface="Arial"/>
              <a:cs typeface="Arial"/>
              <a:sym typeface="Arial"/>
            </a:endParaRPr>
          </a:p>
        </p:txBody>
      </p:sp>
      <p:sp>
        <p:nvSpPr>
          <p:cNvPr id="228" name="Google Shape;228;p42"/>
          <p:cNvSpPr txBox="1"/>
          <p:nvPr>
            <p:ph idx="1" type="subTitle"/>
          </p:nvPr>
        </p:nvSpPr>
        <p:spPr>
          <a:xfrm>
            <a:off x="1371599" y="2484738"/>
            <a:ext cx="6400800" cy="131463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000000"/>
              </a:buClr>
              <a:buSzPts val="1800"/>
              <a:buNone/>
            </a:pPr>
            <a:r>
              <a:rPr lang="en" sz="1800">
                <a:solidFill>
                  <a:srgbClr val="000000"/>
                </a:solidFill>
                <a:latin typeface="Arial"/>
                <a:ea typeface="Arial"/>
                <a:cs typeface="Arial"/>
                <a:sym typeface="Arial"/>
              </a:rPr>
              <a:t>Aparajit Venkatesh, Bob Xiaohai Hu</a:t>
            </a:r>
            <a:endParaRPr sz="1800">
              <a:solidFill>
                <a:srgbClr val="000000"/>
              </a:solidFill>
              <a:latin typeface="Arial"/>
              <a:ea typeface="Arial"/>
              <a:cs typeface="Arial"/>
              <a:sym typeface="Arial"/>
            </a:endParaRPr>
          </a:p>
          <a:p>
            <a:pPr indent="0" lvl="0" marL="0" rtl="0" algn="ctr">
              <a:lnSpc>
                <a:spcPct val="100000"/>
              </a:lnSpc>
              <a:spcBef>
                <a:spcPts val="0"/>
              </a:spcBef>
              <a:spcAft>
                <a:spcPts val="0"/>
              </a:spcAft>
              <a:buClr>
                <a:srgbClr val="000000"/>
              </a:buClr>
              <a:buSzPts val="1800"/>
              <a:buNone/>
            </a:pPr>
            <a:r>
              <a:rPr lang="en" sz="1800">
                <a:solidFill>
                  <a:srgbClr val="000000"/>
                </a:solidFill>
                <a:latin typeface="Arial"/>
                <a:ea typeface="Arial"/>
                <a:cs typeface="Arial"/>
                <a:sym typeface="Arial"/>
              </a:rPr>
              <a:t>Department of Mechanical Engineering</a:t>
            </a:r>
            <a:endParaRPr>
              <a:latin typeface="Arial"/>
              <a:ea typeface="Arial"/>
              <a:cs typeface="Arial"/>
              <a:sym typeface="Arial"/>
            </a:endParaRPr>
          </a:p>
          <a:p>
            <a:pPr indent="0" lvl="0" marL="0" rtl="0" algn="ctr">
              <a:lnSpc>
                <a:spcPct val="100000"/>
              </a:lnSpc>
              <a:spcBef>
                <a:spcPts val="360"/>
              </a:spcBef>
              <a:spcAft>
                <a:spcPts val="0"/>
              </a:spcAft>
              <a:buClr>
                <a:srgbClr val="000000"/>
              </a:buClr>
              <a:buSzPts val="1800"/>
              <a:buNone/>
            </a:pPr>
            <a:r>
              <a:rPr lang="en" sz="1800">
                <a:solidFill>
                  <a:srgbClr val="000000"/>
                </a:solidFill>
                <a:latin typeface="Arial"/>
                <a:ea typeface="Arial"/>
                <a:cs typeface="Arial"/>
                <a:sym typeface="Arial"/>
              </a:rPr>
              <a:t>University of Washington</a:t>
            </a:r>
            <a:endParaRPr sz="18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idx="4294967295" type="title"/>
          </p:nvPr>
        </p:nvSpPr>
        <p:spPr>
          <a:xfrm>
            <a:off x="0" y="0"/>
            <a:ext cx="9144000" cy="51462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60000"/>
              <a:buNone/>
            </a:pPr>
            <a:r>
              <a:rPr lang="en" sz="3000">
                <a:latin typeface="Arial"/>
                <a:ea typeface="Arial"/>
                <a:cs typeface="Arial"/>
                <a:sym typeface="Arial"/>
              </a:rPr>
              <a:t>Tasks</a:t>
            </a:r>
            <a:endParaRPr sz="3000">
              <a:latin typeface="Arial"/>
              <a:ea typeface="Arial"/>
              <a:cs typeface="Arial"/>
              <a:sym typeface="Arial"/>
            </a:endParaRPr>
          </a:p>
        </p:txBody>
      </p:sp>
      <p:pic>
        <p:nvPicPr>
          <p:cNvPr id="235" name="Google Shape;235;p43"/>
          <p:cNvPicPr preferRelativeResize="0"/>
          <p:nvPr/>
        </p:nvPicPr>
        <p:blipFill>
          <a:blip r:embed="rId3">
            <a:alphaModFix/>
          </a:blip>
          <a:stretch>
            <a:fillRect/>
          </a:stretch>
        </p:blipFill>
        <p:spPr>
          <a:xfrm>
            <a:off x="155925" y="769425"/>
            <a:ext cx="2198300" cy="1465552"/>
          </a:xfrm>
          <a:prstGeom prst="rect">
            <a:avLst/>
          </a:prstGeom>
          <a:noFill/>
          <a:ln>
            <a:noFill/>
          </a:ln>
        </p:spPr>
      </p:pic>
      <p:pic>
        <p:nvPicPr>
          <p:cNvPr id="236" name="Google Shape;236;p43"/>
          <p:cNvPicPr preferRelativeResize="0"/>
          <p:nvPr/>
        </p:nvPicPr>
        <p:blipFill>
          <a:blip r:embed="rId4">
            <a:alphaModFix/>
          </a:blip>
          <a:stretch>
            <a:fillRect/>
          </a:stretch>
        </p:blipFill>
        <p:spPr>
          <a:xfrm>
            <a:off x="3207338" y="769437"/>
            <a:ext cx="2198300" cy="1465534"/>
          </a:xfrm>
          <a:prstGeom prst="rect">
            <a:avLst/>
          </a:prstGeom>
          <a:noFill/>
          <a:ln>
            <a:noFill/>
          </a:ln>
        </p:spPr>
      </p:pic>
      <p:pic>
        <p:nvPicPr>
          <p:cNvPr id="237" name="Google Shape;237;p43"/>
          <p:cNvPicPr preferRelativeResize="0"/>
          <p:nvPr/>
        </p:nvPicPr>
        <p:blipFill>
          <a:blip r:embed="rId5">
            <a:alphaModFix/>
          </a:blip>
          <a:stretch>
            <a:fillRect/>
          </a:stretch>
        </p:blipFill>
        <p:spPr>
          <a:xfrm>
            <a:off x="155937" y="2762588"/>
            <a:ext cx="2198275" cy="1465525"/>
          </a:xfrm>
          <a:prstGeom prst="rect">
            <a:avLst/>
          </a:prstGeom>
          <a:noFill/>
          <a:ln>
            <a:noFill/>
          </a:ln>
        </p:spPr>
      </p:pic>
      <p:pic>
        <p:nvPicPr>
          <p:cNvPr id="238" name="Google Shape;238;p43"/>
          <p:cNvPicPr preferRelativeResize="0"/>
          <p:nvPr/>
        </p:nvPicPr>
        <p:blipFill>
          <a:blip r:embed="rId6">
            <a:alphaModFix/>
          </a:blip>
          <a:stretch>
            <a:fillRect/>
          </a:stretch>
        </p:blipFill>
        <p:spPr>
          <a:xfrm>
            <a:off x="3207350" y="2831825"/>
            <a:ext cx="2198300" cy="1465534"/>
          </a:xfrm>
          <a:prstGeom prst="rect">
            <a:avLst/>
          </a:prstGeom>
          <a:noFill/>
          <a:ln>
            <a:noFill/>
          </a:ln>
        </p:spPr>
      </p:pic>
      <p:sp>
        <p:nvSpPr>
          <p:cNvPr id="239" name="Google Shape;239;p43"/>
          <p:cNvSpPr txBox="1"/>
          <p:nvPr/>
        </p:nvSpPr>
        <p:spPr>
          <a:xfrm>
            <a:off x="818150" y="2234975"/>
            <a:ext cx="6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Reach</a:t>
            </a:r>
            <a:endParaRPr>
              <a:latin typeface="Calibri"/>
              <a:ea typeface="Calibri"/>
              <a:cs typeface="Calibri"/>
              <a:sym typeface="Calibri"/>
            </a:endParaRPr>
          </a:p>
        </p:txBody>
      </p:sp>
      <p:sp>
        <p:nvSpPr>
          <p:cNvPr id="240" name="Google Shape;240;p43"/>
          <p:cNvSpPr txBox="1"/>
          <p:nvPr/>
        </p:nvSpPr>
        <p:spPr>
          <a:xfrm>
            <a:off x="3892550" y="2234975"/>
            <a:ext cx="6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Push</a:t>
            </a:r>
            <a:endParaRPr>
              <a:latin typeface="Calibri"/>
              <a:ea typeface="Calibri"/>
              <a:cs typeface="Calibri"/>
              <a:sym typeface="Calibri"/>
            </a:endParaRPr>
          </a:p>
        </p:txBody>
      </p:sp>
      <p:sp>
        <p:nvSpPr>
          <p:cNvPr id="241" name="Google Shape;241;p43"/>
          <p:cNvSpPr txBox="1"/>
          <p:nvPr/>
        </p:nvSpPr>
        <p:spPr>
          <a:xfrm>
            <a:off x="435225" y="4228125"/>
            <a:ext cx="15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Pick and Place</a:t>
            </a:r>
            <a:endParaRPr>
              <a:latin typeface="Calibri"/>
              <a:ea typeface="Calibri"/>
              <a:cs typeface="Calibri"/>
              <a:sym typeface="Calibri"/>
            </a:endParaRPr>
          </a:p>
        </p:txBody>
      </p:sp>
      <p:sp>
        <p:nvSpPr>
          <p:cNvPr id="242" name="Google Shape;242;p43"/>
          <p:cNvSpPr txBox="1"/>
          <p:nvPr/>
        </p:nvSpPr>
        <p:spPr>
          <a:xfrm>
            <a:off x="3737925" y="4228125"/>
            <a:ext cx="15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Stack</a:t>
            </a:r>
            <a:endParaRPr>
              <a:latin typeface="Calibri"/>
              <a:ea typeface="Calibri"/>
              <a:cs typeface="Calibri"/>
              <a:sym typeface="Calibri"/>
            </a:endParaRPr>
          </a:p>
        </p:txBody>
      </p:sp>
      <p:sp>
        <p:nvSpPr>
          <p:cNvPr id="243" name="Google Shape;243;p43"/>
          <p:cNvSpPr txBox="1"/>
          <p:nvPr/>
        </p:nvSpPr>
        <p:spPr>
          <a:xfrm>
            <a:off x="5578450" y="548550"/>
            <a:ext cx="34605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3D85C6"/>
                </a:solidFill>
              </a:rPr>
              <a:t>Task: </a:t>
            </a:r>
            <a:r>
              <a:rPr lang="en" sz="1300">
                <a:solidFill>
                  <a:schemeClr val="dk1"/>
                </a:solidFill>
              </a:rPr>
              <a:t> </a:t>
            </a:r>
            <a:r>
              <a:rPr lang="en" sz="1200">
                <a:solidFill>
                  <a:schemeClr val="dk1"/>
                </a:solidFill>
              </a:rPr>
              <a:t>Moving gripper/object to a target position</a:t>
            </a:r>
            <a:endParaRPr sz="12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rgbClr val="6AA84F"/>
                </a:solidFill>
              </a:rPr>
              <a:t>Success </a:t>
            </a:r>
            <a:r>
              <a:rPr lang="en" sz="1300">
                <a:solidFill>
                  <a:schemeClr val="dk1"/>
                </a:solidFill>
              </a:rPr>
              <a:t> if </a:t>
            </a:r>
            <a:r>
              <a:rPr lang="en" sz="900">
                <a:solidFill>
                  <a:schemeClr val="dk1"/>
                </a:solidFill>
              </a:rPr>
              <a:t>(desired location - current location) </a:t>
            </a:r>
            <a:r>
              <a:rPr lang="en" sz="1300">
                <a:solidFill>
                  <a:schemeClr val="dk1"/>
                </a:solidFill>
              </a:rPr>
              <a:t>&lt; </a:t>
            </a:r>
            <a:r>
              <a:rPr b="1" lang="en" sz="1300">
                <a:solidFill>
                  <a:schemeClr val="dk1"/>
                </a:solidFill>
              </a:rPr>
              <a:t>5cm</a:t>
            </a:r>
            <a:endParaRPr b="1" sz="1300">
              <a:solidFill>
                <a:schemeClr val="dk1"/>
              </a:solidFill>
            </a:endParaRPr>
          </a:p>
          <a:p>
            <a:pPr indent="0" lvl="0" marL="0" rtl="0" algn="l">
              <a:spcBef>
                <a:spcPts val="0"/>
              </a:spcBef>
              <a:spcAft>
                <a:spcPts val="0"/>
              </a:spcAft>
              <a:buClr>
                <a:schemeClr val="dk1"/>
              </a:buClr>
              <a:buSzPts val="1100"/>
              <a:buFont typeface="Arial"/>
              <a:buNone/>
            </a:pPr>
            <a:r>
              <a:t/>
            </a:r>
            <a:endParaRPr b="1" sz="1300">
              <a:solidFill>
                <a:schemeClr val="dk1"/>
              </a:solidFill>
            </a:endParaRPr>
          </a:p>
          <a:p>
            <a:pPr indent="0" lvl="0" marL="0" rtl="0" algn="l">
              <a:spcBef>
                <a:spcPts val="0"/>
              </a:spcBef>
              <a:spcAft>
                <a:spcPts val="0"/>
              </a:spcAft>
              <a:buNone/>
            </a:pPr>
            <a:r>
              <a:rPr lang="en" sz="1300">
                <a:solidFill>
                  <a:srgbClr val="CC0000"/>
                </a:solidFill>
              </a:rPr>
              <a:t>Difficulty: </a:t>
            </a:r>
            <a:r>
              <a:rPr lang="en" sz="1100">
                <a:solidFill>
                  <a:schemeClr val="dk1"/>
                </a:solidFill>
              </a:rPr>
              <a:t>Reach &lt; Push &lt; Pick&amp;Place &lt; Stack</a:t>
            </a:r>
            <a:endParaRPr sz="11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Environment Setting</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lang="en" sz="1300">
                <a:solidFill>
                  <a:srgbClr val="6AA84F"/>
                </a:solidFill>
              </a:rPr>
              <a:t>Cube:</a:t>
            </a:r>
            <a:r>
              <a:rPr lang="en" sz="1300">
                <a:solidFill>
                  <a:schemeClr val="dk1"/>
                </a:solidFill>
              </a:rPr>
              <a:t> 4cm x 4cm x 4cm,  0.2kg</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t>Default Lateral friction, Spinning friction</a:t>
            </a:r>
            <a:endParaRPr sz="1300"/>
          </a:p>
          <a:p>
            <a:pPr indent="0" lvl="0" marL="0" rtl="0" algn="l">
              <a:spcBef>
                <a:spcPts val="0"/>
              </a:spcBef>
              <a:spcAft>
                <a:spcPts val="0"/>
              </a:spcAft>
              <a:buNone/>
            </a:pPr>
            <a:r>
              <a:t/>
            </a:r>
            <a:endParaRPr sz="1300">
              <a:solidFill>
                <a:srgbClr val="3D85C6"/>
              </a:solidFill>
            </a:endParaRPr>
          </a:p>
          <a:p>
            <a:pPr indent="0" lvl="0" marL="0" rtl="0" algn="l">
              <a:spcBef>
                <a:spcPts val="0"/>
              </a:spcBef>
              <a:spcAft>
                <a:spcPts val="0"/>
              </a:spcAft>
              <a:buNone/>
            </a:pPr>
            <a:r>
              <a:rPr lang="en" sz="1300">
                <a:solidFill>
                  <a:srgbClr val="3D85C6"/>
                </a:solidFill>
              </a:rPr>
              <a:t>Target / initial </a:t>
            </a:r>
            <a:r>
              <a:rPr lang="en" sz="1300">
                <a:solidFill>
                  <a:schemeClr val="dk1"/>
                </a:solidFill>
              </a:rPr>
              <a:t>position: </a:t>
            </a:r>
            <a:r>
              <a:rPr lang="en" sz="1200">
                <a:solidFill>
                  <a:schemeClr val="dk1"/>
                </a:solidFill>
              </a:rPr>
              <a:t>Randomly generated in a 30 cm × 30 cm square in front  of the robot</a:t>
            </a:r>
            <a:endParaRPr sz="1200">
              <a:solidFill>
                <a:schemeClr val="dk1"/>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Action Space</a:t>
            </a:r>
            <a:r>
              <a:rPr lang="en" sz="1300">
                <a:solidFill>
                  <a:schemeClr val="dk1"/>
                </a:solidFill>
              </a:rPr>
              <a:t>: </a:t>
            </a:r>
            <a:r>
              <a:rPr lang="en" sz="1200">
                <a:solidFill>
                  <a:schemeClr val="dk1"/>
                </a:solidFill>
              </a:rPr>
              <a:t>End effector x,y,z and gripper opening</a:t>
            </a:r>
            <a:endParaRPr sz="12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300">
                <a:solidFill>
                  <a:schemeClr val="accent1"/>
                </a:solidFill>
              </a:rPr>
              <a:t>Observation Space</a:t>
            </a:r>
            <a:r>
              <a:rPr lang="en" sz="1300">
                <a:solidFill>
                  <a:schemeClr val="dk1"/>
                </a:solidFill>
              </a:rPr>
              <a:t>: </a:t>
            </a:r>
            <a:r>
              <a:rPr lang="en" sz="1200">
                <a:solidFill>
                  <a:schemeClr val="dk1"/>
                </a:solidFill>
              </a:rPr>
              <a:t>Positions and Velocity of robot and cube  (18 coordinates)</a:t>
            </a:r>
            <a:endParaRPr sz="1200">
              <a:solidFill>
                <a:schemeClr val="dk1"/>
              </a:solidFill>
            </a:endParaRPr>
          </a:p>
          <a:p>
            <a:pPr indent="0" lvl="0" marL="0" rtl="0" algn="l">
              <a:spcBef>
                <a:spcPts val="0"/>
              </a:spcBef>
              <a:spcAft>
                <a:spcPts val="0"/>
              </a:spcAft>
              <a:buNone/>
            </a:pPr>
            <a:r>
              <a:rPr lang="en" sz="1200">
                <a:solidFill>
                  <a:schemeClr val="dk1"/>
                </a:solidFill>
              </a:rPr>
              <a:t>Interaction frequency:  25 Hz</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244" name="Google Shape;244;p43"/>
          <p:cNvPicPr preferRelativeResize="0"/>
          <p:nvPr/>
        </p:nvPicPr>
        <p:blipFill rotWithShape="1">
          <a:blip r:embed="rId7">
            <a:alphaModFix/>
          </a:blip>
          <a:srcRect b="9364" l="0" r="12617" t="18542"/>
          <a:stretch/>
        </p:blipFill>
        <p:spPr>
          <a:xfrm>
            <a:off x="8127450" y="1933000"/>
            <a:ext cx="485100" cy="400201"/>
          </a:xfrm>
          <a:prstGeom prst="rect">
            <a:avLst/>
          </a:prstGeom>
          <a:noFill/>
          <a:ln>
            <a:noFill/>
          </a:ln>
        </p:spPr>
      </p:pic>
      <p:sp>
        <p:nvSpPr>
          <p:cNvPr id="245" name="Google Shape;245;p43"/>
          <p:cNvSpPr txBox="1"/>
          <p:nvPr/>
        </p:nvSpPr>
        <p:spPr>
          <a:xfrm>
            <a:off x="2354225" y="24024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134F5C"/>
                </a:solidFill>
              </a:rPr>
              <a:t>panda-gym</a:t>
            </a:r>
            <a:endParaRPr sz="1000">
              <a:solidFill>
                <a:srgbClr val="134F5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idx="4294967295" type="title"/>
          </p:nvPr>
        </p:nvSpPr>
        <p:spPr>
          <a:xfrm>
            <a:off x="0" y="0"/>
            <a:ext cx="9144000" cy="514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60000"/>
              <a:buNone/>
            </a:pPr>
            <a:r>
              <a:rPr lang="en" sz="3000">
                <a:latin typeface="Arial"/>
                <a:ea typeface="Arial"/>
                <a:cs typeface="Arial"/>
                <a:sym typeface="Arial"/>
              </a:rPr>
              <a:t>Choice of Algorithms</a:t>
            </a:r>
            <a:endParaRPr sz="3000">
              <a:latin typeface="Arial"/>
              <a:ea typeface="Arial"/>
              <a:cs typeface="Arial"/>
              <a:sym typeface="Arial"/>
            </a:endParaRPr>
          </a:p>
        </p:txBody>
      </p:sp>
      <p:sp>
        <p:nvSpPr>
          <p:cNvPr id="252" name="Google Shape;252;p44"/>
          <p:cNvSpPr txBox="1"/>
          <p:nvPr/>
        </p:nvSpPr>
        <p:spPr>
          <a:xfrm>
            <a:off x="203475" y="791300"/>
            <a:ext cx="3380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DDPG(Deep Deterministic Policy Gradient)</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solidFill>
                  <a:schemeClr val="dk1"/>
                </a:solidFill>
                <a:latin typeface="Calibri"/>
                <a:ea typeface="Calibri"/>
                <a:cs typeface="Calibri"/>
                <a:sym typeface="Calibri"/>
              </a:rPr>
              <a:t>Off policy algorithm</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DQN for </a:t>
            </a:r>
            <a:r>
              <a:rPr lang="en">
                <a:solidFill>
                  <a:srgbClr val="6AA84F"/>
                </a:solidFill>
                <a:latin typeface="Calibri"/>
                <a:ea typeface="Calibri"/>
                <a:cs typeface="Calibri"/>
                <a:sym typeface="Calibri"/>
              </a:rPr>
              <a:t>continuous</a:t>
            </a:r>
            <a:r>
              <a:rPr lang="en">
                <a:solidFill>
                  <a:srgbClr val="6AA84F"/>
                </a:solidFill>
                <a:latin typeface="Calibri"/>
                <a:ea typeface="Calibri"/>
                <a:cs typeface="Calibri"/>
                <a:sym typeface="Calibri"/>
              </a:rPr>
              <a:t> action spaces</a:t>
            </a:r>
            <a:endParaRPr>
              <a:solidFill>
                <a:srgbClr val="6AA84F"/>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Use of policy gradients optimize for Q</a:t>
            </a:r>
            <a:endParaRPr>
              <a:solidFill>
                <a:schemeClr val="dk1"/>
              </a:solidFill>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Actor network trained to maximize Q</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Critic network trained on Q value loss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TD difference from critic used to update actor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SAC(Soft Actor Critic)</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Off policy, actor-critic network architecture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Actor aims to </a:t>
            </a:r>
            <a:r>
              <a:rPr lang="en">
                <a:solidFill>
                  <a:srgbClr val="3C78D8"/>
                </a:solidFill>
                <a:latin typeface="Calibri"/>
                <a:ea typeface="Calibri"/>
                <a:cs typeface="Calibri"/>
                <a:sym typeface="Calibri"/>
              </a:rPr>
              <a:t>maximize expected reward along with maximizing entropy</a:t>
            </a:r>
            <a:endParaRPr>
              <a:solidFill>
                <a:srgbClr val="3C78D8"/>
              </a:solidFill>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This approach maximizes reward while maximizing search space</a:t>
            </a:r>
            <a:endParaRPr>
              <a:latin typeface="Calibri"/>
              <a:ea typeface="Calibri"/>
              <a:cs typeface="Calibri"/>
              <a:sym typeface="Calibri"/>
            </a:endParaRPr>
          </a:p>
        </p:txBody>
      </p:sp>
      <p:pic>
        <p:nvPicPr>
          <p:cNvPr id="253" name="Google Shape;253;p44"/>
          <p:cNvPicPr preferRelativeResize="0"/>
          <p:nvPr/>
        </p:nvPicPr>
        <p:blipFill>
          <a:blip r:embed="rId3">
            <a:alphaModFix/>
          </a:blip>
          <a:stretch>
            <a:fillRect/>
          </a:stretch>
        </p:blipFill>
        <p:spPr>
          <a:xfrm>
            <a:off x="3512625" y="917450"/>
            <a:ext cx="5722999" cy="1705175"/>
          </a:xfrm>
          <a:prstGeom prst="rect">
            <a:avLst/>
          </a:prstGeom>
          <a:noFill/>
          <a:ln>
            <a:noFill/>
          </a:ln>
        </p:spPr>
      </p:pic>
      <p:pic>
        <p:nvPicPr>
          <p:cNvPr id="254" name="Google Shape;254;p44"/>
          <p:cNvPicPr preferRelativeResize="0"/>
          <p:nvPr/>
        </p:nvPicPr>
        <p:blipFill>
          <a:blip r:embed="rId4">
            <a:alphaModFix/>
          </a:blip>
          <a:stretch>
            <a:fillRect/>
          </a:stretch>
        </p:blipFill>
        <p:spPr>
          <a:xfrm>
            <a:off x="4697400" y="2622625"/>
            <a:ext cx="3165525" cy="210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idx="4294967295" type="title"/>
          </p:nvPr>
        </p:nvSpPr>
        <p:spPr>
          <a:xfrm>
            <a:off x="0" y="0"/>
            <a:ext cx="9144000" cy="514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60000"/>
              <a:buNone/>
            </a:pPr>
            <a:r>
              <a:rPr lang="en" sz="3000">
                <a:latin typeface="Arial"/>
                <a:ea typeface="Arial"/>
                <a:cs typeface="Arial"/>
                <a:sym typeface="Arial"/>
              </a:rPr>
              <a:t>Training Results</a:t>
            </a:r>
            <a:endParaRPr sz="3000">
              <a:latin typeface="Arial"/>
              <a:ea typeface="Arial"/>
              <a:cs typeface="Arial"/>
              <a:sym typeface="Arial"/>
            </a:endParaRPr>
          </a:p>
        </p:txBody>
      </p:sp>
      <p:pic>
        <p:nvPicPr>
          <p:cNvPr id="261" name="Google Shape;261;p45"/>
          <p:cNvPicPr preferRelativeResize="0"/>
          <p:nvPr/>
        </p:nvPicPr>
        <p:blipFill>
          <a:blip r:embed="rId3">
            <a:alphaModFix/>
          </a:blip>
          <a:stretch>
            <a:fillRect/>
          </a:stretch>
        </p:blipFill>
        <p:spPr>
          <a:xfrm>
            <a:off x="1249536" y="668113"/>
            <a:ext cx="2895164" cy="1927750"/>
          </a:xfrm>
          <a:prstGeom prst="rect">
            <a:avLst/>
          </a:prstGeom>
          <a:noFill/>
          <a:ln>
            <a:noFill/>
          </a:ln>
        </p:spPr>
      </p:pic>
      <p:pic>
        <p:nvPicPr>
          <p:cNvPr id="262" name="Google Shape;262;p45"/>
          <p:cNvPicPr preferRelativeResize="0"/>
          <p:nvPr/>
        </p:nvPicPr>
        <p:blipFill>
          <a:blip r:embed="rId4">
            <a:alphaModFix/>
          </a:blip>
          <a:stretch>
            <a:fillRect/>
          </a:stretch>
        </p:blipFill>
        <p:spPr>
          <a:xfrm>
            <a:off x="1147250" y="2668675"/>
            <a:ext cx="3165220" cy="2003325"/>
          </a:xfrm>
          <a:prstGeom prst="rect">
            <a:avLst/>
          </a:prstGeom>
          <a:noFill/>
          <a:ln>
            <a:noFill/>
          </a:ln>
        </p:spPr>
      </p:pic>
      <p:pic>
        <p:nvPicPr>
          <p:cNvPr id="263" name="Google Shape;263;p45"/>
          <p:cNvPicPr preferRelativeResize="0"/>
          <p:nvPr/>
        </p:nvPicPr>
        <p:blipFill>
          <a:blip r:embed="rId5">
            <a:alphaModFix/>
          </a:blip>
          <a:stretch>
            <a:fillRect/>
          </a:stretch>
        </p:blipFill>
        <p:spPr>
          <a:xfrm>
            <a:off x="5064050" y="2595850"/>
            <a:ext cx="3030194" cy="2148975"/>
          </a:xfrm>
          <a:prstGeom prst="rect">
            <a:avLst/>
          </a:prstGeom>
          <a:noFill/>
          <a:ln>
            <a:noFill/>
          </a:ln>
        </p:spPr>
      </p:pic>
      <p:pic>
        <p:nvPicPr>
          <p:cNvPr id="264" name="Google Shape;264;p45"/>
          <p:cNvPicPr preferRelativeResize="0"/>
          <p:nvPr/>
        </p:nvPicPr>
        <p:blipFill rotWithShape="1">
          <a:blip r:embed="rId6">
            <a:alphaModFix/>
          </a:blip>
          <a:srcRect b="0" l="0" r="0" t="6933"/>
          <a:stretch/>
        </p:blipFill>
        <p:spPr>
          <a:xfrm>
            <a:off x="5162125" y="699750"/>
            <a:ext cx="2781600" cy="1864450"/>
          </a:xfrm>
          <a:prstGeom prst="rect">
            <a:avLst/>
          </a:prstGeom>
          <a:noFill/>
          <a:ln>
            <a:noFill/>
          </a:ln>
        </p:spPr>
      </p:pic>
      <p:sp>
        <p:nvSpPr>
          <p:cNvPr id="265" name="Google Shape;265;p45"/>
          <p:cNvSpPr txBox="1"/>
          <p:nvPr/>
        </p:nvSpPr>
        <p:spPr>
          <a:xfrm>
            <a:off x="4272125" y="995225"/>
            <a:ext cx="6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6" name="Google Shape;266;p45"/>
          <p:cNvSpPr txBox="1"/>
          <p:nvPr/>
        </p:nvSpPr>
        <p:spPr>
          <a:xfrm>
            <a:off x="5863200" y="514500"/>
            <a:ext cx="216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Learning Curve for Push Task</a:t>
            </a:r>
            <a:endParaRPr sz="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idx="4294967295" type="title"/>
          </p:nvPr>
        </p:nvSpPr>
        <p:spPr>
          <a:xfrm>
            <a:off x="0" y="0"/>
            <a:ext cx="9144000" cy="514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60000"/>
              <a:buNone/>
            </a:pPr>
            <a:r>
              <a:rPr lang="en" sz="3000">
                <a:latin typeface="Arial"/>
                <a:ea typeface="Arial"/>
                <a:cs typeface="Arial"/>
                <a:sym typeface="Arial"/>
              </a:rPr>
              <a:t>Robustness Reach and Push</a:t>
            </a:r>
            <a:endParaRPr sz="3000">
              <a:latin typeface="Arial"/>
              <a:ea typeface="Arial"/>
              <a:cs typeface="Arial"/>
              <a:sym typeface="Arial"/>
            </a:endParaRPr>
          </a:p>
        </p:txBody>
      </p:sp>
      <p:pic>
        <p:nvPicPr>
          <p:cNvPr id="273" name="Google Shape;273;p46"/>
          <p:cNvPicPr preferRelativeResize="0"/>
          <p:nvPr/>
        </p:nvPicPr>
        <p:blipFill>
          <a:blip r:embed="rId3">
            <a:alphaModFix/>
          </a:blip>
          <a:stretch>
            <a:fillRect/>
          </a:stretch>
        </p:blipFill>
        <p:spPr>
          <a:xfrm>
            <a:off x="459188" y="622750"/>
            <a:ext cx="3458025" cy="2078501"/>
          </a:xfrm>
          <a:prstGeom prst="rect">
            <a:avLst/>
          </a:prstGeom>
          <a:noFill/>
          <a:ln>
            <a:noFill/>
          </a:ln>
        </p:spPr>
      </p:pic>
      <p:pic>
        <p:nvPicPr>
          <p:cNvPr id="274" name="Google Shape;274;p46"/>
          <p:cNvPicPr preferRelativeResize="0"/>
          <p:nvPr/>
        </p:nvPicPr>
        <p:blipFill rotWithShape="1">
          <a:blip r:embed="rId4">
            <a:alphaModFix/>
          </a:blip>
          <a:srcRect b="6820" l="19600" r="13572" t="0"/>
          <a:stretch/>
        </p:blipFill>
        <p:spPr>
          <a:xfrm>
            <a:off x="7319475" y="4174912"/>
            <a:ext cx="485100" cy="450980"/>
          </a:xfrm>
          <a:prstGeom prst="rect">
            <a:avLst/>
          </a:prstGeom>
          <a:noFill/>
          <a:ln>
            <a:noFill/>
          </a:ln>
        </p:spPr>
      </p:pic>
      <p:pic>
        <p:nvPicPr>
          <p:cNvPr id="275" name="Google Shape;275;p46"/>
          <p:cNvPicPr preferRelativeResize="0"/>
          <p:nvPr/>
        </p:nvPicPr>
        <p:blipFill rotWithShape="1">
          <a:blip r:embed="rId5">
            <a:alphaModFix/>
          </a:blip>
          <a:srcRect b="0" l="0" r="12617" t="18540"/>
          <a:stretch/>
        </p:blipFill>
        <p:spPr>
          <a:xfrm>
            <a:off x="6035925" y="4238000"/>
            <a:ext cx="485100" cy="452201"/>
          </a:xfrm>
          <a:prstGeom prst="rect">
            <a:avLst/>
          </a:prstGeom>
          <a:noFill/>
          <a:ln>
            <a:noFill/>
          </a:ln>
        </p:spPr>
      </p:pic>
      <p:sp>
        <p:nvSpPr>
          <p:cNvPr id="276" name="Google Shape;276;p46"/>
          <p:cNvSpPr/>
          <p:nvPr/>
        </p:nvSpPr>
        <p:spPr>
          <a:xfrm>
            <a:off x="6767850" y="4403550"/>
            <a:ext cx="304800" cy="6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6"/>
          <p:cNvSpPr txBox="1"/>
          <p:nvPr/>
        </p:nvSpPr>
        <p:spPr>
          <a:xfrm>
            <a:off x="719113" y="4522100"/>
            <a:ext cx="29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Reach: Set a lower </a:t>
            </a:r>
            <a:r>
              <a:rPr lang="en">
                <a:latin typeface="Calibri"/>
                <a:ea typeface="Calibri"/>
                <a:cs typeface="Calibri"/>
                <a:sym typeface="Calibri"/>
              </a:rPr>
              <a:t>threshold</a:t>
            </a:r>
            <a:endParaRPr>
              <a:latin typeface="Calibri"/>
              <a:ea typeface="Calibri"/>
              <a:cs typeface="Calibri"/>
              <a:sym typeface="Calibri"/>
            </a:endParaRPr>
          </a:p>
        </p:txBody>
      </p:sp>
      <p:sp>
        <p:nvSpPr>
          <p:cNvPr id="278" name="Google Shape;278;p46"/>
          <p:cNvSpPr txBox="1"/>
          <p:nvPr/>
        </p:nvSpPr>
        <p:spPr>
          <a:xfrm>
            <a:off x="5566675" y="3731975"/>
            <a:ext cx="281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Push: Switch from cube to sphere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Success Rate: 50% </a:t>
            </a:r>
            <a:endParaRPr>
              <a:latin typeface="Calibri"/>
              <a:ea typeface="Calibri"/>
              <a:cs typeface="Calibri"/>
              <a:sym typeface="Calibri"/>
            </a:endParaRPr>
          </a:p>
        </p:txBody>
      </p:sp>
      <p:pic>
        <p:nvPicPr>
          <p:cNvPr id="279" name="Google Shape;279;p46"/>
          <p:cNvPicPr preferRelativeResize="0"/>
          <p:nvPr/>
        </p:nvPicPr>
        <p:blipFill rotWithShape="1">
          <a:blip r:embed="rId6">
            <a:alphaModFix/>
          </a:blip>
          <a:srcRect b="0" l="15852" r="19863" t="0"/>
          <a:stretch/>
        </p:blipFill>
        <p:spPr>
          <a:xfrm>
            <a:off x="1075275" y="2701250"/>
            <a:ext cx="1854323" cy="1924649"/>
          </a:xfrm>
          <a:prstGeom prst="rect">
            <a:avLst/>
          </a:prstGeom>
          <a:noFill/>
          <a:ln>
            <a:noFill/>
          </a:ln>
        </p:spPr>
      </p:pic>
      <p:pic>
        <p:nvPicPr>
          <p:cNvPr id="280" name="Google Shape;280;p46"/>
          <p:cNvPicPr preferRelativeResize="0"/>
          <p:nvPr/>
        </p:nvPicPr>
        <p:blipFill>
          <a:blip r:embed="rId7">
            <a:alphaModFix/>
          </a:blip>
          <a:stretch>
            <a:fillRect/>
          </a:stretch>
        </p:blipFill>
        <p:spPr>
          <a:xfrm>
            <a:off x="4410538" y="666900"/>
            <a:ext cx="4513649" cy="300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idx="4294967295" type="title"/>
          </p:nvPr>
        </p:nvSpPr>
        <p:spPr>
          <a:xfrm>
            <a:off x="0" y="0"/>
            <a:ext cx="9144000" cy="514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60000"/>
              <a:buNone/>
            </a:pPr>
            <a:r>
              <a:rPr lang="en" sz="3000">
                <a:latin typeface="Arial"/>
                <a:ea typeface="Arial"/>
                <a:cs typeface="Arial"/>
                <a:sym typeface="Arial"/>
              </a:rPr>
              <a:t>Takeaways and Future Work</a:t>
            </a:r>
            <a:endParaRPr sz="3000">
              <a:latin typeface="Arial"/>
              <a:ea typeface="Arial"/>
              <a:cs typeface="Arial"/>
              <a:sym typeface="Arial"/>
            </a:endParaRPr>
          </a:p>
        </p:txBody>
      </p:sp>
      <p:sp>
        <p:nvSpPr>
          <p:cNvPr id="286" name="Google Shape;286;p47"/>
          <p:cNvSpPr txBox="1"/>
          <p:nvPr/>
        </p:nvSpPr>
        <p:spPr>
          <a:xfrm>
            <a:off x="669700" y="698125"/>
            <a:ext cx="5545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Training:</a:t>
            </a:r>
            <a:endParaRPr sz="16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As physics come in to play, convergence takes a lot more training</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Very prone to optimal hyperparameter tuning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Robustness:</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Trained agents perform reasonably well on slightly </a:t>
            </a:r>
            <a:r>
              <a:rPr lang="en">
                <a:latin typeface="Calibri"/>
                <a:ea typeface="Calibri"/>
                <a:cs typeface="Calibri"/>
                <a:sym typeface="Calibri"/>
              </a:rPr>
              <a:t>modified</a:t>
            </a:r>
            <a:r>
              <a:rPr lang="en">
                <a:latin typeface="Calibri"/>
                <a:ea typeface="Calibri"/>
                <a:cs typeface="Calibri"/>
                <a:sym typeface="Calibri"/>
              </a:rPr>
              <a:t> environments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Agents do not cope well with change in system dynamics</a:t>
            </a:r>
            <a:endParaRPr>
              <a:latin typeface="Calibri"/>
              <a:ea typeface="Calibri"/>
              <a:cs typeface="Calibri"/>
              <a:sym typeface="Calibri"/>
            </a:endParaRPr>
          </a:p>
        </p:txBody>
      </p:sp>
      <p:sp>
        <p:nvSpPr>
          <p:cNvPr id="287" name="Google Shape;287;p47"/>
          <p:cNvSpPr txBox="1"/>
          <p:nvPr/>
        </p:nvSpPr>
        <p:spPr>
          <a:xfrm>
            <a:off x="669700" y="2928675"/>
            <a:ext cx="742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Further exploration:</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Performance using dense vs sparse reward function</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a:t>
            </a:r>
            <a:r>
              <a:rPr lang="en">
                <a:solidFill>
                  <a:schemeClr val="dk1"/>
                </a:solidFill>
                <a:latin typeface="Calibri"/>
                <a:ea typeface="Calibri"/>
                <a:cs typeface="Calibri"/>
                <a:sym typeface="Calibri"/>
              </a:rPr>
              <a:t>ontrol the robot directly with joint values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Different hyperparameters and  train longer!!!</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Add more to Observation space: Force, tactile sensor</a:t>
            </a:r>
            <a:endParaRPr>
              <a:solidFill>
                <a:schemeClr val="dk1"/>
              </a:solidFill>
              <a:latin typeface="Calibri"/>
              <a:ea typeface="Calibri"/>
              <a:cs typeface="Calibri"/>
              <a:sym typeface="Calibri"/>
            </a:endParaRPr>
          </a:p>
        </p:txBody>
      </p:sp>
      <p:pic>
        <p:nvPicPr>
          <p:cNvPr id="288" name="Google Shape;288;p47"/>
          <p:cNvPicPr preferRelativeResize="0"/>
          <p:nvPr/>
        </p:nvPicPr>
        <p:blipFill>
          <a:blip r:embed="rId3">
            <a:alphaModFix/>
          </a:blip>
          <a:stretch>
            <a:fillRect/>
          </a:stretch>
        </p:blipFill>
        <p:spPr>
          <a:xfrm>
            <a:off x="6156350" y="1506275"/>
            <a:ext cx="2719350" cy="181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UCONN ba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