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548" r:id="rId5"/>
    <p:sldId id="531" r:id="rId6"/>
    <p:sldId id="543" r:id="rId7"/>
    <p:sldId id="546" r:id="rId8"/>
    <p:sldId id="553" r:id="rId9"/>
    <p:sldId id="554" r:id="rId10"/>
    <p:sldId id="555" r:id="rId11"/>
    <p:sldId id="550" r:id="rId12"/>
    <p:sldId id="552" r:id="rId13"/>
    <p:sldId id="556" r:id="rId14"/>
    <p:sldId id="557" r:id="rId15"/>
    <p:sldId id="563" r:id="rId16"/>
    <p:sldId id="559" r:id="rId17"/>
    <p:sldId id="558" r:id="rId18"/>
    <p:sldId id="564" r:id="rId19"/>
    <p:sldId id="565" r:id="rId20"/>
    <p:sldId id="566" r:id="rId21"/>
    <p:sldId id="567" r:id="rId22"/>
    <p:sldId id="551" r:id="rId23"/>
    <p:sldId id="560" r:id="rId24"/>
    <p:sldId id="561" r:id="rId25"/>
    <p:sldId id="545" r:id="rId26"/>
    <p:sldId id="549" r:id="rId27"/>
    <p:sldId id="562" r:id="rId28"/>
    <p:sldId id="537" r:id="rId29"/>
    <p:sldId id="54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1CF930-5F4D-4895-A96A-903D5D4C1772}" v="55" dt="2024-05-04T08:35:37.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51" d="100"/>
          <a:sy n="51" d="100"/>
        </p:scale>
        <p:origin x="8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Preetham Chary" userId="1cfde870850eb60c" providerId="LiveId" clId="{749497DA-314B-4C47-80C3-1F20647BBAD4}"/>
    <pc:docChg chg="modSld">
      <pc:chgData name="A Preetham Chary" userId="1cfde870850eb60c" providerId="LiveId" clId="{749497DA-314B-4C47-80C3-1F20647BBAD4}" dt="2023-11-25T05:43:03.396" v="5" actId="20577"/>
      <pc:docMkLst>
        <pc:docMk/>
      </pc:docMkLst>
      <pc:sldChg chg="modSp">
        <pc:chgData name="A Preetham Chary" userId="1cfde870850eb60c" providerId="LiveId" clId="{749497DA-314B-4C47-80C3-1F20647BBAD4}" dt="2023-11-25T05:43:03.396" v="5" actId="20577"/>
        <pc:sldMkLst>
          <pc:docMk/>
          <pc:sldMk cId="395194998" sldId="548"/>
        </pc:sldMkLst>
        <pc:spChg chg="mod">
          <ac:chgData name="A Preetham Chary" userId="1cfde870850eb60c" providerId="LiveId" clId="{749497DA-314B-4C47-80C3-1F20647BBAD4}" dt="2023-11-25T05:42:40.584" v="1" actId="20577"/>
          <ac:spMkLst>
            <pc:docMk/>
            <pc:sldMk cId="395194998" sldId="548"/>
            <ac:spMk id="6" creationId="{720B8113-9224-9C1F-6014-260CF742B6C0}"/>
          </ac:spMkLst>
        </pc:spChg>
        <pc:spChg chg="mod">
          <ac:chgData name="A Preetham Chary" userId="1cfde870850eb60c" providerId="LiveId" clId="{749497DA-314B-4C47-80C3-1F20647BBAD4}" dt="2023-11-25T05:43:03.396" v="5" actId="20577"/>
          <ac:spMkLst>
            <pc:docMk/>
            <pc:sldMk cId="395194998" sldId="548"/>
            <ac:spMk id="10" creationId="{44319F5F-73B2-FD2D-898E-F778F4BBAEA3}"/>
          </ac:spMkLst>
        </pc:spChg>
      </pc:sldChg>
    </pc:docChg>
  </pc:docChgLst>
  <pc:docChgLst>
    <pc:chgData name="A Preetham Chary" userId="1cfde870850eb60c" providerId="LiveId" clId="{B0991AF6-42AD-490C-B973-6FBBD8C333A4}"/>
    <pc:docChg chg="undo custSel addSld modSld">
      <pc:chgData name="A Preetham Chary" userId="1cfde870850eb60c" providerId="LiveId" clId="{B0991AF6-42AD-490C-B973-6FBBD8C333A4}" dt="2024-02-15T14:11:17.853" v="206" actId="20577"/>
      <pc:docMkLst>
        <pc:docMk/>
      </pc:docMkLst>
      <pc:sldChg chg="modSp mod">
        <pc:chgData name="A Preetham Chary" userId="1cfde870850eb60c" providerId="LiveId" clId="{B0991AF6-42AD-490C-B973-6FBBD8C333A4}" dt="2024-02-15T13:27:12.257" v="104" actId="20577"/>
        <pc:sldMkLst>
          <pc:docMk/>
          <pc:sldMk cId="3548027083" sldId="531"/>
        </pc:sldMkLst>
        <pc:spChg chg="mod">
          <ac:chgData name="A Preetham Chary" userId="1cfde870850eb60c" providerId="LiveId" clId="{B0991AF6-42AD-490C-B973-6FBBD8C333A4}" dt="2024-02-15T13:27:12.257" v="104" actId="20577"/>
          <ac:spMkLst>
            <pc:docMk/>
            <pc:sldMk cId="3548027083" sldId="531"/>
            <ac:spMk id="9" creationId="{8211D0A0-A3E9-BC6F-7ED5-FF077ECE2E51}"/>
          </ac:spMkLst>
        </pc:spChg>
      </pc:sldChg>
      <pc:sldChg chg="modSp mod">
        <pc:chgData name="A Preetham Chary" userId="1cfde870850eb60c" providerId="LiveId" clId="{B0991AF6-42AD-490C-B973-6FBBD8C333A4}" dt="2024-02-15T14:11:17.853" v="206" actId="20577"/>
        <pc:sldMkLst>
          <pc:docMk/>
          <pc:sldMk cId="2107850727" sldId="545"/>
        </pc:sldMkLst>
        <pc:spChg chg="mod">
          <ac:chgData name="A Preetham Chary" userId="1cfde870850eb60c" providerId="LiveId" clId="{B0991AF6-42AD-490C-B973-6FBBD8C333A4}" dt="2024-02-15T14:11:17.853" v="206" actId="20577"/>
          <ac:spMkLst>
            <pc:docMk/>
            <pc:sldMk cId="2107850727" sldId="545"/>
            <ac:spMk id="6" creationId="{A45288B0-E4A6-35FB-0D61-519DFBA87D6E}"/>
          </ac:spMkLst>
        </pc:spChg>
      </pc:sldChg>
      <pc:sldChg chg="modSp mod">
        <pc:chgData name="A Preetham Chary" userId="1cfde870850eb60c" providerId="LiveId" clId="{B0991AF6-42AD-490C-B973-6FBBD8C333A4}" dt="2024-02-15T13:23:13.476" v="95" actId="1035"/>
        <pc:sldMkLst>
          <pc:docMk/>
          <pc:sldMk cId="395194998" sldId="548"/>
        </pc:sldMkLst>
        <pc:spChg chg="mod">
          <ac:chgData name="A Preetham Chary" userId="1cfde870850eb60c" providerId="LiveId" clId="{B0991AF6-42AD-490C-B973-6FBBD8C333A4}" dt="2024-02-15T13:08:37.636" v="1" actId="20577"/>
          <ac:spMkLst>
            <pc:docMk/>
            <pc:sldMk cId="395194998" sldId="548"/>
            <ac:spMk id="6" creationId="{720B8113-9224-9C1F-6014-260CF742B6C0}"/>
          </ac:spMkLst>
        </pc:spChg>
        <pc:spChg chg="mod">
          <ac:chgData name="A Preetham Chary" userId="1cfde870850eb60c" providerId="LiveId" clId="{B0991AF6-42AD-490C-B973-6FBBD8C333A4}" dt="2024-02-15T13:22:21.828" v="69" actId="20577"/>
          <ac:spMkLst>
            <pc:docMk/>
            <pc:sldMk cId="395194998" sldId="548"/>
            <ac:spMk id="8" creationId="{FAB1B8C4-3C4D-9451-9F71-2F4AF26DA086}"/>
          </ac:spMkLst>
        </pc:spChg>
        <pc:spChg chg="mod">
          <ac:chgData name="A Preetham Chary" userId="1cfde870850eb60c" providerId="LiveId" clId="{B0991AF6-42AD-490C-B973-6FBBD8C333A4}" dt="2024-02-15T13:22:35.711" v="77" actId="1035"/>
          <ac:spMkLst>
            <pc:docMk/>
            <pc:sldMk cId="395194998" sldId="548"/>
            <ac:spMk id="9" creationId="{7E846D6A-BCFD-A52F-46FC-DF8BB5340AEB}"/>
          </ac:spMkLst>
        </pc:spChg>
        <pc:spChg chg="mod">
          <ac:chgData name="A Preetham Chary" userId="1cfde870850eb60c" providerId="LiveId" clId="{B0991AF6-42AD-490C-B973-6FBBD8C333A4}" dt="2024-02-15T13:22:41.935" v="83" actId="1035"/>
          <ac:spMkLst>
            <pc:docMk/>
            <pc:sldMk cId="395194998" sldId="548"/>
            <ac:spMk id="10" creationId="{44319F5F-73B2-FD2D-898E-F778F4BBAEA3}"/>
          </ac:spMkLst>
        </pc:spChg>
        <pc:spChg chg="mod">
          <ac:chgData name="A Preetham Chary" userId="1cfde870850eb60c" providerId="LiveId" clId="{B0991AF6-42AD-490C-B973-6FBBD8C333A4}" dt="2024-02-15T13:23:13.476" v="95" actId="1035"/>
          <ac:spMkLst>
            <pc:docMk/>
            <pc:sldMk cId="395194998" sldId="548"/>
            <ac:spMk id="11" creationId="{088F4E97-FAFC-AE5B-F405-90993FC8291F}"/>
          </ac:spMkLst>
        </pc:spChg>
        <pc:spChg chg="mod">
          <ac:chgData name="A Preetham Chary" userId="1cfde870850eb60c" providerId="LiveId" clId="{B0991AF6-42AD-490C-B973-6FBBD8C333A4}" dt="2024-02-15T13:22:51.535" v="89" actId="1035"/>
          <ac:spMkLst>
            <pc:docMk/>
            <pc:sldMk cId="395194998" sldId="548"/>
            <ac:spMk id="12" creationId="{DFAC5D28-88EF-5169-488D-A1D97FDCE7E9}"/>
          </ac:spMkLst>
        </pc:spChg>
        <pc:spChg chg="mod">
          <ac:chgData name="A Preetham Chary" userId="1cfde870850eb60c" providerId="LiveId" clId="{B0991AF6-42AD-490C-B973-6FBBD8C333A4}" dt="2024-02-15T13:22:59.182" v="93" actId="1035"/>
          <ac:spMkLst>
            <pc:docMk/>
            <pc:sldMk cId="395194998" sldId="548"/>
            <ac:spMk id="13" creationId="{4C9E53CC-52F4-648C-E8F8-A90E306B1726}"/>
          </ac:spMkLst>
        </pc:spChg>
      </pc:sldChg>
      <pc:sldChg chg="modSp add mod">
        <pc:chgData name="A Preetham Chary" userId="1cfde870850eb60c" providerId="LiveId" clId="{B0991AF6-42AD-490C-B973-6FBBD8C333A4}" dt="2024-02-15T14:09:15.999" v="192" actId="403"/>
        <pc:sldMkLst>
          <pc:docMk/>
          <pc:sldMk cId="4023911342" sldId="549"/>
        </pc:sldMkLst>
        <pc:spChg chg="mod">
          <ac:chgData name="A Preetham Chary" userId="1cfde870850eb60c" providerId="LiveId" clId="{B0991AF6-42AD-490C-B973-6FBBD8C333A4}" dt="2024-02-15T14:09:15.999" v="192" actId="403"/>
          <ac:spMkLst>
            <pc:docMk/>
            <pc:sldMk cId="4023911342" sldId="549"/>
            <ac:spMk id="6" creationId="{871BE6EA-5E21-427B-E360-CDBD519ADDCB}"/>
          </ac:spMkLst>
        </pc:spChg>
      </pc:sldChg>
    </pc:docChg>
  </pc:docChgLst>
  <pc:docChgLst>
    <pc:chgData name="A Preetham Chary" userId="1cfde870850eb60c" providerId="LiveId" clId="{04931179-32E8-4E30-846F-76D2AB847D32}"/>
    <pc:docChg chg="undo redo custSel addSld modSld sldOrd">
      <pc:chgData name="A Preetham Chary" userId="1cfde870850eb60c" providerId="LiveId" clId="{04931179-32E8-4E30-846F-76D2AB847D32}" dt="2024-04-07T07:33:10.602" v="235" actId="20577"/>
      <pc:docMkLst>
        <pc:docMk/>
      </pc:docMkLst>
      <pc:sldChg chg="modSp mod">
        <pc:chgData name="A Preetham Chary" userId="1cfde870850eb60c" providerId="LiveId" clId="{04931179-32E8-4E30-846F-76D2AB847D32}" dt="2024-04-05T18:00:44.714" v="129" actId="404"/>
        <pc:sldMkLst>
          <pc:docMk/>
          <pc:sldMk cId="3548027083" sldId="531"/>
        </pc:sldMkLst>
        <pc:spChg chg="mod">
          <ac:chgData name="A Preetham Chary" userId="1cfde870850eb60c" providerId="LiveId" clId="{04931179-32E8-4E30-846F-76D2AB847D32}" dt="2024-04-05T18:00:44.714" v="129" actId="404"/>
          <ac:spMkLst>
            <pc:docMk/>
            <pc:sldMk cId="3548027083" sldId="531"/>
            <ac:spMk id="3" creationId="{199158D4-7B61-0A48-E33F-792278D05724}"/>
          </ac:spMkLst>
        </pc:spChg>
      </pc:sldChg>
      <pc:sldChg chg="mod modShow">
        <pc:chgData name="A Preetham Chary" userId="1cfde870850eb60c" providerId="LiveId" clId="{04931179-32E8-4E30-846F-76D2AB847D32}" dt="2024-04-05T17:59:10.432" v="67" actId="729"/>
        <pc:sldMkLst>
          <pc:docMk/>
          <pc:sldMk cId="765210901" sldId="538"/>
        </pc:sldMkLst>
      </pc:sldChg>
      <pc:sldChg chg="mod modShow">
        <pc:chgData name="A Preetham Chary" userId="1cfde870850eb60c" providerId="LiveId" clId="{04931179-32E8-4E30-846F-76D2AB847D32}" dt="2024-04-05T17:43:16.238" v="0" actId="729"/>
        <pc:sldMkLst>
          <pc:docMk/>
          <pc:sldMk cId="1877080978" sldId="539"/>
        </pc:sldMkLst>
      </pc:sldChg>
      <pc:sldChg chg="modSp mod">
        <pc:chgData name="A Preetham Chary" userId="1cfde870850eb60c" providerId="LiveId" clId="{04931179-32E8-4E30-846F-76D2AB847D32}" dt="2024-04-06T08:23:22.153" v="221" actId="20577"/>
        <pc:sldMkLst>
          <pc:docMk/>
          <pc:sldMk cId="395194998" sldId="548"/>
        </pc:sldMkLst>
        <pc:spChg chg="mod">
          <ac:chgData name="A Preetham Chary" userId="1cfde870850eb60c" providerId="LiveId" clId="{04931179-32E8-4E30-846F-76D2AB847D32}" dt="2024-04-06T08:23:22.153" v="221" actId="20577"/>
          <ac:spMkLst>
            <pc:docMk/>
            <pc:sldMk cId="395194998" sldId="548"/>
            <ac:spMk id="11" creationId="{088F4E97-FAFC-AE5B-F405-90993FC8291F}"/>
          </ac:spMkLst>
        </pc:spChg>
      </pc:sldChg>
      <pc:sldChg chg="addSp delSp modSp add mod ord">
        <pc:chgData name="A Preetham Chary" userId="1cfde870850eb60c" providerId="LiveId" clId="{04931179-32E8-4E30-846F-76D2AB847D32}" dt="2024-04-06T08:29:09.119" v="223" actId="1076"/>
        <pc:sldMkLst>
          <pc:docMk/>
          <pc:sldMk cId="3530901327" sldId="550"/>
        </pc:sldMkLst>
        <pc:spChg chg="del mod">
          <ac:chgData name="A Preetham Chary" userId="1cfde870850eb60c" providerId="LiveId" clId="{04931179-32E8-4E30-846F-76D2AB847D32}" dt="2024-04-05T17:53:49.322" v="29"/>
          <ac:spMkLst>
            <pc:docMk/>
            <pc:sldMk cId="3530901327" sldId="550"/>
            <ac:spMk id="6" creationId="{A45288B0-E4A6-35FB-0D61-519DFBA87D6E}"/>
          </ac:spMkLst>
        </pc:spChg>
        <pc:spChg chg="mod">
          <ac:chgData name="A Preetham Chary" userId="1cfde870850eb60c" providerId="LiveId" clId="{04931179-32E8-4E30-846F-76D2AB847D32}" dt="2024-04-05T17:53:42.458" v="26" actId="14100"/>
          <ac:spMkLst>
            <pc:docMk/>
            <pc:sldMk cId="3530901327" sldId="550"/>
            <ac:spMk id="7" creationId="{7484BFFB-B7D2-DD2D-33EF-76BA813094F5}"/>
          </ac:spMkLst>
        </pc:spChg>
        <pc:picChg chg="add mod">
          <ac:chgData name="A Preetham Chary" userId="1cfde870850eb60c" providerId="LiveId" clId="{04931179-32E8-4E30-846F-76D2AB847D32}" dt="2024-04-06T08:29:09.119" v="223" actId="1076"/>
          <ac:picMkLst>
            <pc:docMk/>
            <pc:sldMk cId="3530901327" sldId="550"/>
            <ac:picMk id="3" creationId="{B685DF45-0768-C8EE-1C31-7B57386EA6A0}"/>
          </ac:picMkLst>
        </pc:picChg>
      </pc:sldChg>
      <pc:sldChg chg="modSp add mod ord">
        <pc:chgData name="A Preetham Chary" userId="1cfde870850eb60c" providerId="LiveId" clId="{04931179-32E8-4E30-846F-76D2AB847D32}" dt="2024-04-07T07:33:10.602" v="235" actId="20577"/>
        <pc:sldMkLst>
          <pc:docMk/>
          <pc:sldMk cId="3988898364" sldId="551"/>
        </pc:sldMkLst>
        <pc:spChg chg="mod">
          <ac:chgData name="A Preetham Chary" userId="1cfde870850eb60c" providerId="LiveId" clId="{04931179-32E8-4E30-846F-76D2AB847D32}" dt="2024-04-05T18:02:55.257" v="184" actId="403"/>
          <ac:spMkLst>
            <pc:docMk/>
            <pc:sldMk cId="3988898364" sldId="551"/>
            <ac:spMk id="25" creationId="{29511A90-48B8-BEBF-561C-00331CF05DD4}"/>
          </ac:spMkLst>
        </pc:spChg>
        <pc:spChg chg="mod">
          <ac:chgData name="A Preetham Chary" userId="1cfde870850eb60c" providerId="LiveId" clId="{04931179-32E8-4E30-846F-76D2AB847D32}" dt="2024-04-07T07:33:10.602" v="235" actId="20577"/>
          <ac:spMkLst>
            <pc:docMk/>
            <pc:sldMk cId="3988898364" sldId="551"/>
            <ac:spMk id="26" creationId="{B52F94F9-9D8A-1EE2-8819-07CBC724A0E8}"/>
          </ac:spMkLst>
        </pc:spChg>
      </pc:sldChg>
    </pc:docChg>
  </pc:docChgLst>
  <pc:docChgLst>
    <pc:chgData name="A Preetham Chary" userId="1cfde870850eb60c" providerId="LiveId" clId="{C21CF930-5F4D-4895-A96A-903D5D4C1772}"/>
    <pc:docChg chg="undo custSel addSld modSld sldOrd">
      <pc:chgData name="A Preetham Chary" userId="1cfde870850eb60c" providerId="LiveId" clId="{C21CF930-5F4D-4895-A96A-903D5D4C1772}" dt="2024-05-04T16:24:01.318" v="227" actId="1035"/>
      <pc:docMkLst>
        <pc:docMk/>
      </pc:docMkLst>
      <pc:sldChg chg="modSp mod">
        <pc:chgData name="A Preetham Chary" userId="1cfde870850eb60c" providerId="LiveId" clId="{C21CF930-5F4D-4895-A96A-903D5D4C1772}" dt="2024-05-04T07:55:55.195" v="134" actId="1076"/>
        <pc:sldMkLst>
          <pc:docMk/>
          <pc:sldMk cId="1958759625" sldId="543"/>
        </pc:sldMkLst>
        <pc:spChg chg="mod">
          <ac:chgData name="A Preetham Chary" userId="1cfde870850eb60c" providerId="LiveId" clId="{C21CF930-5F4D-4895-A96A-903D5D4C1772}" dt="2024-05-04T07:55:55.195" v="134" actId="1076"/>
          <ac:spMkLst>
            <pc:docMk/>
            <pc:sldMk cId="1958759625" sldId="543"/>
            <ac:spMk id="10" creationId="{0AF4FAF2-8F3D-AC3C-CD9E-B083F2250FF4}"/>
          </ac:spMkLst>
        </pc:spChg>
      </pc:sldChg>
      <pc:sldChg chg="modSp mod">
        <pc:chgData name="A Preetham Chary" userId="1cfde870850eb60c" providerId="LiveId" clId="{C21CF930-5F4D-4895-A96A-903D5D4C1772}" dt="2024-05-04T08:10:03.464" v="171" actId="5793"/>
        <pc:sldMkLst>
          <pc:docMk/>
          <pc:sldMk cId="2415089177" sldId="546"/>
        </pc:sldMkLst>
        <pc:spChg chg="mod">
          <ac:chgData name="A Preetham Chary" userId="1cfde870850eb60c" providerId="LiveId" clId="{C21CF930-5F4D-4895-A96A-903D5D4C1772}" dt="2024-05-04T08:08:56.341" v="166" actId="2711"/>
          <ac:spMkLst>
            <pc:docMk/>
            <pc:sldMk cId="2415089177" sldId="546"/>
            <ac:spMk id="25" creationId="{29511A90-48B8-BEBF-561C-00331CF05DD4}"/>
          </ac:spMkLst>
        </pc:spChg>
        <pc:spChg chg="mod">
          <ac:chgData name="A Preetham Chary" userId="1cfde870850eb60c" providerId="LiveId" clId="{C21CF930-5F4D-4895-A96A-903D5D4C1772}" dt="2024-05-04T08:10:03.464" v="171" actId="5793"/>
          <ac:spMkLst>
            <pc:docMk/>
            <pc:sldMk cId="2415089177" sldId="546"/>
            <ac:spMk id="26" creationId="{B52F94F9-9D8A-1EE2-8819-07CBC724A0E8}"/>
          </ac:spMkLst>
        </pc:spChg>
      </pc:sldChg>
      <pc:sldChg chg="modSp mod">
        <pc:chgData name="A Preetham Chary" userId="1cfde870850eb60c" providerId="LiveId" clId="{C21CF930-5F4D-4895-A96A-903D5D4C1772}" dt="2024-05-04T06:41:52.734" v="117" actId="20577"/>
        <pc:sldMkLst>
          <pc:docMk/>
          <pc:sldMk cId="3988898364" sldId="551"/>
        </pc:sldMkLst>
        <pc:spChg chg="mod">
          <ac:chgData name="A Preetham Chary" userId="1cfde870850eb60c" providerId="LiveId" clId="{C21CF930-5F4D-4895-A96A-903D5D4C1772}" dt="2024-05-04T06:41:52.734" v="117" actId="20577"/>
          <ac:spMkLst>
            <pc:docMk/>
            <pc:sldMk cId="3988898364" sldId="551"/>
            <ac:spMk id="26" creationId="{B52F94F9-9D8A-1EE2-8819-07CBC724A0E8}"/>
          </ac:spMkLst>
        </pc:spChg>
      </pc:sldChg>
      <pc:sldChg chg="modSp mod">
        <pc:chgData name="A Preetham Chary" userId="1cfde870850eb60c" providerId="LiveId" clId="{C21CF930-5F4D-4895-A96A-903D5D4C1772}" dt="2024-05-04T08:29:04.093" v="174" actId="20577"/>
        <pc:sldMkLst>
          <pc:docMk/>
          <pc:sldMk cId="2100315622" sldId="552"/>
        </pc:sldMkLst>
        <pc:spChg chg="mod">
          <ac:chgData name="A Preetham Chary" userId="1cfde870850eb60c" providerId="LiveId" clId="{C21CF930-5F4D-4895-A96A-903D5D4C1772}" dt="2024-05-04T08:03:41.222" v="143" actId="207"/>
          <ac:spMkLst>
            <pc:docMk/>
            <pc:sldMk cId="2100315622" sldId="552"/>
            <ac:spMk id="2" creationId="{43EB91C6-E7EA-4A83-E53F-D6FE09C9251E}"/>
          </ac:spMkLst>
        </pc:spChg>
        <pc:spChg chg="mod">
          <ac:chgData name="A Preetham Chary" userId="1cfde870850eb60c" providerId="LiveId" clId="{C21CF930-5F4D-4895-A96A-903D5D4C1772}" dt="2024-05-04T08:29:04.093" v="174" actId="20577"/>
          <ac:spMkLst>
            <pc:docMk/>
            <pc:sldMk cId="2100315622" sldId="552"/>
            <ac:spMk id="7" creationId="{7484BFFB-B7D2-DD2D-33EF-76BA813094F5}"/>
          </ac:spMkLst>
        </pc:spChg>
      </pc:sldChg>
      <pc:sldChg chg="addSp delSp modSp mod">
        <pc:chgData name="A Preetham Chary" userId="1cfde870850eb60c" providerId="LiveId" clId="{C21CF930-5F4D-4895-A96A-903D5D4C1772}" dt="2024-05-04T08:30:45.551" v="176" actId="1076"/>
        <pc:sldMkLst>
          <pc:docMk/>
          <pc:sldMk cId="2030894624" sldId="556"/>
        </pc:sldMkLst>
        <pc:picChg chg="add mod">
          <ac:chgData name="A Preetham Chary" userId="1cfde870850eb60c" providerId="LiveId" clId="{C21CF930-5F4D-4895-A96A-903D5D4C1772}" dt="2024-05-04T08:30:45.551" v="176" actId="1076"/>
          <ac:picMkLst>
            <pc:docMk/>
            <pc:sldMk cId="2030894624" sldId="556"/>
            <ac:picMk id="3" creationId="{CF1D288D-A174-D2BB-83E2-50AB184FCA28}"/>
          </ac:picMkLst>
        </pc:picChg>
        <pc:picChg chg="del">
          <ac:chgData name="A Preetham Chary" userId="1cfde870850eb60c" providerId="LiveId" clId="{C21CF930-5F4D-4895-A96A-903D5D4C1772}" dt="2024-05-04T07:04:34.667" v="122" actId="478"/>
          <ac:picMkLst>
            <pc:docMk/>
            <pc:sldMk cId="2030894624" sldId="556"/>
            <ac:picMk id="4" creationId="{058C49DC-7DA9-A1CF-DAED-866C49238821}"/>
          </ac:picMkLst>
        </pc:picChg>
      </pc:sldChg>
      <pc:sldChg chg="addSp delSp modSp mod">
        <pc:chgData name="A Preetham Chary" userId="1cfde870850eb60c" providerId="LiveId" clId="{C21CF930-5F4D-4895-A96A-903D5D4C1772}" dt="2024-05-04T06:44:21.096" v="121" actId="1037"/>
        <pc:sldMkLst>
          <pc:docMk/>
          <pc:sldMk cId="985481537" sldId="557"/>
        </pc:sldMkLst>
        <pc:picChg chg="add mod">
          <ac:chgData name="A Preetham Chary" userId="1cfde870850eb60c" providerId="LiveId" clId="{C21CF930-5F4D-4895-A96A-903D5D4C1772}" dt="2024-05-04T06:44:21.096" v="121" actId="1037"/>
          <ac:picMkLst>
            <pc:docMk/>
            <pc:sldMk cId="985481537" sldId="557"/>
            <ac:picMk id="3" creationId="{0A35700B-2B83-D3E2-1ACE-12656639450F}"/>
          </ac:picMkLst>
        </pc:picChg>
        <pc:picChg chg="del">
          <ac:chgData name="A Preetham Chary" userId="1cfde870850eb60c" providerId="LiveId" clId="{C21CF930-5F4D-4895-A96A-903D5D4C1772}" dt="2024-05-04T06:14:31.841" v="8" actId="478"/>
          <ac:picMkLst>
            <pc:docMk/>
            <pc:sldMk cId="985481537" sldId="557"/>
            <ac:picMk id="4" creationId="{958B8FDC-8F53-F292-F695-61D28601687F}"/>
          </ac:picMkLst>
        </pc:picChg>
      </pc:sldChg>
      <pc:sldChg chg="addSp delSp modSp mod">
        <pc:chgData name="A Preetham Chary" userId="1cfde870850eb60c" providerId="LiveId" clId="{C21CF930-5F4D-4895-A96A-903D5D4C1772}" dt="2024-05-04T06:13:29.172" v="7" actId="1076"/>
        <pc:sldMkLst>
          <pc:docMk/>
          <pc:sldMk cId="94326088" sldId="559"/>
        </pc:sldMkLst>
        <pc:picChg chg="del">
          <ac:chgData name="A Preetham Chary" userId="1cfde870850eb60c" providerId="LiveId" clId="{C21CF930-5F4D-4895-A96A-903D5D4C1772}" dt="2024-05-04T06:11:44.926" v="0" actId="478"/>
          <ac:picMkLst>
            <pc:docMk/>
            <pc:sldMk cId="94326088" sldId="559"/>
            <ac:picMk id="3" creationId="{665D9593-5938-0951-F05B-229A4F110A8B}"/>
          </ac:picMkLst>
        </pc:picChg>
        <pc:picChg chg="add mod">
          <ac:chgData name="A Preetham Chary" userId="1cfde870850eb60c" providerId="LiveId" clId="{C21CF930-5F4D-4895-A96A-903D5D4C1772}" dt="2024-05-04T06:13:29.172" v="7" actId="1076"/>
          <ac:picMkLst>
            <pc:docMk/>
            <pc:sldMk cId="94326088" sldId="559"/>
            <ac:picMk id="4" creationId="{B92172DE-F33D-208A-B8B2-006CA00D2E06}"/>
          </ac:picMkLst>
        </pc:picChg>
      </pc:sldChg>
      <pc:sldChg chg="addSp delSp modSp add mod ord">
        <pc:chgData name="A Preetham Chary" userId="1cfde870850eb60c" providerId="LiveId" clId="{C21CF930-5F4D-4895-A96A-903D5D4C1772}" dt="2024-05-04T06:29:33.930" v="58" actId="1076"/>
        <pc:sldMkLst>
          <pc:docMk/>
          <pc:sldMk cId="2784914397" sldId="563"/>
        </pc:sldMkLst>
        <pc:spChg chg="mod">
          <ac:chgData name="A Preetham Chary" userId="1cfde870850eb60c" providerId="LiveId" clId="{C21CF930-5F4D-4895-A96A-903D5D4C1772}" dt="2024-05-04T06:18:12.576" v="43" actId="20577"/>
          <ac:spMkLst>
            <pc:docMk/>
            <pc:sldMk cId="2784914397" sldId="563"/>
            <ac:spMk id="7" creationId="{7484BFFB-B7D2-DD2D-33EF-76BA813094F5}"/>
          </ac:spMkLst>
        </pc:spChg>
        <pc:picChg chg="add mod">
          <ac:chgData name="A Preetham Chary" userId="1cfde870850eb60c" providerId="LiveId" clId="{C21CF930-5F4D-4895-A96A-903D5D4C1772}" dt="2024-05-04T06:29:33.930" v="58" actId="1076"/>
          <ac:picMkLst>
            <pc:docMk/>
            <pc:sldMk cId="2784914397" sldId="563"/>
            <ac:picMk id="3" creationId="{6330E56D-57F6-3CC8-0305-95EA874E4D7C}"/>
          </ac:picMkLst>
        </pc:picChg>
        <pc:picChg chg="del">
          <ac:chgData name="A Preetham Chary" userId="1cfde870850eb60c" providerId="LiveId" clId="{C21CF930-5F4D-4895-A96A-903D5D4C1772}" dt="2024-05-04T06:18:14.744" v="44" actId="478"/>
          <ac:picMkLst>
            <pc:docMk/>
            <pc:sldMk cId="2784914397" sldId="563"/>
            <ac:picMk id="4" creationId="{058C49DC-7DA9-A1CF-DAED-866C49238821}"/>
          </ac:picMkLst>
        </pc:picChg>
      </pc:sldChg>
      <pc:sldChg chg="addSp delSp modSp add mod">
        <pc:chgData name="A Preetham Chary" userId="1cfde870850eb60c" providerId="LiveId" clId="{C21CF930-5F4D-4895-A96A-903D5D4C1772}" dt="2024-05-04T16:23:32.901" v="218" actId="207"/>
        <pc:sldMkLst>
          <pc:docMk/>
          <pc:sldMk cId="2252517878" sldId="564"/>
        </pc:sldMkLst>
        <pc:spChg chg="mod">
          <ac:chgData name="A Preetham Chary" userId="1cfde870850eb60c" providerId="LiveId" clId="{C21CF930-5F4D-4895-A96A-903D5D4C1772}" dt="2024-05-04T16:23:32.901" v="218" actId="207"/>
          <ac:spMkLst>
            <pc:docMk/>
            <pc:sldMk cId="2252517878" sldId="564"/>
            <ac:spMk id="7" creationId="{7484BFFB-B7D2-DD2D-33EF-76BA813094F5}"/>
          </ac:spMkLst>
        </pc:spChg>
        <pc:picChg chg="add mod">
          <ac:chgData name="A Preetham Chary" userId="1cfde870850eb60c" providerId="LiveId" clId="{C21CF930-5F4D-4895-A96A-903D5D4C1772}" dt="2024-05-04T06:36:27.408" v="72" actId="1076"/>
          <ac:picMkLst>
            <pc:docMk/>
            <pc:sldMk cId="2252517878" sldId="564"/>
            <ac:picMk id="3" creationId="{62663FE1-42F4-6E60-EC25-29E6215D8732}"/>
          </ac:picMkLst>
        </pc:picChg>
        <pc:picChg chg="del">
          <ac:chgData name="A Preetham Chary" userId="1cfde870850eb60c" providerId="LiveId" clId="{C21CF930-5F4D-4895-A96A-903D5D4C1772}" dt="2024-05-04T06:35:40.901" v="60" actId="478"/>
          <ac:picMkLst>
            <pc:docMk/>
            <pc:sldMk cId="2252517878" sldId="564"/>
            <ac:picMk id="6" creationId="{69FCDFDE-C70A-F620-3DA6-9D9DC27A997B}"/>
          </ac:picMkLst>
        </pc:picChg>
      </pc:sldChg>
      <pc:sldChg chg="addSp delSp modSp add mod">
        <pc:chgData name="A Preetham Chary" userId="1cfde870850eb60c" providerId="LiveId" clId="{C21CF930-5F4D-4895-A96A-903D5D4C1772}" dt="2024-05-04T16:24:01.318" v="227" actId="1035"/>
        <pc:sldMkLst>
          <pc:docMk/>
          <pc:sldMk cId="356693955" sldId="565"/>
        </pc:sldMkLst>
        <pc:spChg chg="mod">
          <ac:chgData name="A Preetham Chary" userId="1cfde870850eb60c" providerId="LiveId" clId="{C21CF930-5F4D-4895-A96A-903D5D4C1772}" dt="2024-05-04T16:24:01.318" v="227" actId="1035"/>
          <ac:spMkLst>
            <pc:docMk/>
            <pc:sldMk cId="356693955" sldId="565"/>
            <ac:spMk id="7" creationId="{7484BFFB-B7D2-DD2D-33EF-76BA813094F5}"/>
          </ac:spMkLst>
        </pc:spChg>
        <pc:picChg chg="del">
          <ac:chgData name="A Preetham Chary" userId="1cfde870850eb60c" providerId="LiveId" clId="{C21CF930-5F4D-4895-A96A-903D5D4C1772}" dt="2024-05-04T08:23:55.888" v="173" actId="478"/>
          <ac:picMkLst>
            <pc:docMk/>
            <pc:sldMk cId="356693955" sldId="565"/>
            <ac:picMk id="3" creationId="{62663FE1-42F4-6E60-EC25-29E6215D8732}"/>
          </ac:picMkLst>
        </pc:picChg>
        <pc:picChg chg="add mod">
          <ac:chgData name="A Preetham Chary" userId="1cfde870850eb60c" providerId="LiveId" clId="{C21CF930-5F4D-4895-A96A-903D5D4C1772}" dt="2024-05-04T08:34:13.250" v="177" actId="931"/>
          <ac:picMkLst>
            <pc:docMk/>
            <pc:sldMk cId="356693955" sldId="565"/>
            <ac:picMk id="4" creationId="{88EC6868-03C5-E901-84AA-CAC0820A9002}"/>
          </ac:picMkLst>
        </pc:picChg>
      </pc:sldChg>
      <pc:sldChg chg="addSp delSp modSp add mod">
        <pc:chgData name="A Preetham Chary" userId="1cfde870850eb60c" providerId="LiveId" clId="{C21CF930-5F4D-4895-A96A-903D5D4C1772}" dt="2024-05-04T16:22:11.572" v="200" actId="20577"/>
        <pc:sldMkLst>
          <pc:docMk/>
          <pc:sldMk cId="2760126118" sldId="566"/>
        </pc:sldMkLst>
        <pc:spChg chg="mod">
          <ac:chgData name="A Preetham Chary" userId="1cfde870850eb60c" providerId="LiveId" clId="{C21CF930-5F4D-4895-A96A-903D5D4C1772}" dt="2024-05-04T16:22:11.572" v="200" actId="20577"/>
          <ac:spMkLst>
            <pc:docMk/>
            <pc:sldMk cId="2760126118" sldId="566"/>
            <ac:spMk id="7" creationId="{7484BFFB-B7D2-DD2D-33EF-76BA813094F5}"/>
          </ac:spMkLst>
        </pc:spChg>
        <pc:picChg chg="add mod">
          <ac:chgData name="A Preetham Chary" userId="1cfde870850eb60c" providerId="LiveId" clId="{C21CF930-5F4D-4895-A96A-903D5D4C1772}" dt="2024-05-04T08:35:23.057" v="185" actId="1036"/>
          <ac:picMkLst>
            <pc:docMk/>
            <pc:sldMk cId="2760126118" sldId="566"/>
            <ac:picMk id="3" creationId="{2CFC0490-0DDF-B30D-59D2-17830F1E9F5F}"/>
          </ac:picMkLst>
        </pc:picChg>
        <pc:picChg chg="del">
          <ac:chgData name="A Preetham Chary" userId="1cfde870850eb60c" providerId="LiveId" clId="{C21CF930-5F4D-4895-A96A-903D5D4C1772}" dt="2024-05-04T08:34:46.368" v="180" actId="478"/>
          <ac:picMkLst>
            <pc:docMk/>
            <pc:sldMk cId="2760126118" sldId="566"/>
            <ac:picMk id="4" creationId="{88EC6868-03C5-E901-84AA-CAC0820A9002}"/>
          </ac:picMkLst>
        </pc:picChg>
      </pc:sldChg>
      <pc:sldChg chg="addSp delSp modSp add mod">
        <pc:chgData name="A Preetham Chary" userId="1cfde870850eb60c" providerId="LiveId" clId="{C21CF930-5F4D-4895-A96A-903D5D4C1772}" dt="2024-05-04T16:21:55.667" v="194" actId="20577"/>
        <pc:sldMkLst>
          <pc:docMk/>
          <pc:sldMk cId="162442475" sldId="567"/>
        </pc:sldMkLst>
        <pc:spChg chg="mod">
          <ac:chgData name="A Preetham Chary" userId="1cfde870850eb60c" providerId="LiveId" clId="{C21CF930-5F4D-4895-A96A-903D5D4C1772}" dt="2024-05-04T16:21:55.667" v="194" actId="20577"/>
          <ac:spMkLst>
            <pc:docMk/>
            <pc:sldMk cId="162442475" sldId="567"/>
            <ac:spMk id="7" creationId="{7484BFFB-B7D2-DD2D-33EF-76BA813094F5}"/>
          </ac:spMkLst>
        </pc:spChg>
        <pc:picChg chg="add mod">
          <ac:chgData name="A Preetham Chary" userId="1cfde870850eb60c" providerId="LiveId" clId="{C21CF930-5F4D-4895-A96A-903D5D4C1772}" dt="2024-05-04T08:35:46.150" v="188" actId="1076"/>
          <ac:picMkLst>
            <pc:docMk/>
            <pc:sldMk cId="162442475" sldId="567"/>
            <ac:picMk id="3" creationId="{5D407876-482D-B990-B01A-E180559D0BBA}"/>
          </ac:picMkLst>
        </pc:picChg>
        <pc:picChg chg="del">
          <ac:chgData name="A Preetham Chary" userId="1cfde870850eb60c" providerId="LiveId" clId="{C21CF930-5F4D-4895-A96A-903D5D4C1772}" dt="2024-05-04T08:35:28.822" v="186" actId="478"/>
          <ac:picMkLst>
            <pc:docMk/>
            <pc:sldMk cId="162442475" sldId="567"/>
            <ac:picMk id="4" creationId="{88EC6868-03C5-E901-84AA-CAC0820A9002}"/>
          </ac:picMkLst>
        </pc:picChg>
      </pc:sldChg>
    </pc:docChg>
  </pc:docChgLst>
  <pc:docChgLst>
    <pc:chgData name="A Preetham Chary" userId="1cfde870850eb60c" providerId="LiveId" clId="{5474E706-3555-4C76-8C12-F9C87902DFE7}"/>
    <pc:docChg chg="modSld">
      <pc:chgData name="A Preetham Chary" userId="1cfde870850eb60c" providerId="LiveId" clId="{5474E706-3555-4C76-8C12-F9C87902DFE7}" dt="2023-11-25T05:56:14.774" v="6" actId="404"/>
      <pc:docMkLst>
        <pc:docMk/>
      </pc:docMkLst>
      <pc:sldChg chg="modSp mod">
        <pc:chgData name="A Preetham Chary" userId="1cfde870850eb60c" providerId="LiveId" clId="{5474E706-3555-4C76-8C12-F9C87902DFE7}" dt="2023-11-25T05:56:14.774" v="6" actId="404"/>
        <pc:sldMkLst>
          <pc:docMk/>
          <pc:sldMk cId="3548027083" sldId="531"/>
        </pc:sldMkLst>
        <pc:spChg chg="mod">
          <ac:chgData name="A Preetham Chary" userId="1cfde870850eb60c" providerId="LiveId" clId="{5474E706-3555-4C76-8C12-F9C87902DFE7}" dt="2023-11-25T05:56:14.774" v="6" actId="404"/>
          <ac:spMkLst>
            <pc:docMk/>
            <pc:sldMk cId="3548027083" sldId="531"/>
            <ac:spMk id="3" creationId="{199158D4-7B61-0A48-E33F-792278D05724}"/>
          </ac:spMkLst>
        </pc:spChg>
      </pc:sldChg>
      <pc:sldChg chg="modSp mod">
        <pc:chgData name="A Preetham Chary" userId="1cfde870850eb60c" providerId="LiveId" clId="{5474E706-3555-4C76-8C12-F9C87902DFE7}" dt="2023-11-25T05:55:50.432" v="5" actId="1076"/>
        <pc:sldMkLst>
          <pc:docMk/>
          <pc:sldMk cId="395194998" sldId="548"/>
        </pc:sldMkLst>
        <pc:grpChg chg="mod">
          <ac:chgData name="A Preetham Chary" userId="1cfde870850eb60c" providerId="LiveId" clId="{5474E706-3555-4C76-8C12-F9C87902DFE7}" dt="2023-11-25T05:55:50.432" v="5" actId="1076"/>
          <ac:grpSpMkLst>
            <pc:docMk/>
            <pc:sldMk cId="395194998" sldId="548"/>
            <ac:grpSpMk id="4" creationId="{CC2D271B-B481-CD27-E133-20227E8181E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2D271B-B481-CD27-E133-20227E8181EC}"/>
              </a:ext>
            </a:extLst>
          </p:cNvPr>
          <p:cNvGrpSpPr/>
          <p:nvPr/>
        </p:nvGrpSpPr>
        <p:grpSpPr>
          <a:xfrm>
            <a:off x="2799089" y="18659"/>
            <a:ext cx="7214925" cy="6711005"/>
            <a:chOff x="3774519" y="617040"/>
            <a:chExt cx="7214925" cy="6711005"/>
          </a:xfrm>
        </p:grpSpPr>
        <p:pic>
          <p:nvPicPr>
            <p:cNvPr id="5" name="Image 1" descr="preencoded.png">
              <a:extLst>
                <a:ext uri="{FF2B5EF4-FFF2-40B4-BE49-F238E27FC236}">
                  <a16:creationId xmlns:a16="http://schemas.microsoft.com/office/drawing/2014/main" id="{80E2C38E-18DA-5A65-069A-77CB86E54140}"/>
                </a:ext>
              </a:extLst>
            </p:cNvPr>
            <p:cNvPicPr>
              <a:picLocks noChangeAspect="1"/>
            </p:cNvPicPr>
            <p:nvPr/>
          </p:nvPicPr>
          <p:blipFill>
            <a:blip r:embed="rId2"/>
            <a:stretch>
              <a:fillRect/>
            </a:stretch>
          </p:blipFill>
          <p:spPr>
            <a:xfrm>
              <a:off x="3774519" y="617040"/>
              <a:ext cx="7081361" cy="1150262"/>
            </a:xfrm>
            <a:prstGeom prst="rect">
              <a:avLst/>
            </a:prstGeom>
          </p:spPr>
        </p:pic>
        <p:sp>
          <p:nvSpPr>
            <p:cNvPr id="6" name="Text 1">
              <a:extLst>
                <a:ext uri="{FF2B5EF4-FFF2-40B4-BE49-F238E27FC236}">
                  <a16:creationId xmlns:a16="http://schemas.microsoft.com/office/drawing/2014/main" id="{720B8113-9224-9C1F-6014-260CF742B6C0}"/>
                </a:ext>
              </a:extLst>
            </p:cNvPr>
            <p:cNvSpPr/>
            <p:nvPr/>
          </p:nvSpPr>
          <p:spPr>
            <a:xfrm>
              <a:off x="3774519" y="1829633"/>
              <a:ext cx="7081361" cy="253365"/>
            </a:xfrm>
            <a:prstGeom prst="rect">
              <a:avLst/>
            </a:prstGeom>
            <a:noFill/>
            <a:ln/>
          </p:spPr>
          <p:txBody>
            <a:bodyPr wrap="none" rtlCol="0" anchor="t"/>
            <a:lstStyle/>
            <a:p>
              <a:pPr algn="ctr">
                <a:lnSpc>
                  <a:spcPts val="1996"/>
                </a:lnSpc>
              </a:pPr>
              <a:r>
                <a:rPr lang="en-US" sz="2000" kern="0" spc="-25" dirty="0">
                  <a:solidFill>
                    <a:schemeClr val="bg1"/>
                  </a:solidFill>
                  <a:latin typeface="Times New Roman" panose="02020603050405020304" pitchFamily="18" charset="0"/>
                  <a:ea typeface="Source Sans Pro" pitchFamily="34" charset="-122"/>
                  <a:cs typeface="Times New Roman" panose="02020603050405020304" pitchFamily="18" charset="0"/>
                </a:rPr>
                <a:t>A MAJOR PROJECT (PRC – 3)</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1C81C82A-03C5-7320-31CC-6C5AD23AAA8D}"/>
                </a:ext>
              </a:extLst>
            </p:cNvPr>
            <p:cNvSpPr/>
            <p:nvPr/>
          </p:nvSpPr>
          <p:spPr>
            <a:xfrm>
              <a:off x="3774519" y="2261116"/>
              <a:ext cx="7081361" cy="253365"/>
            </a:xfrm>
            <a:prstGeom prst="rect">
              <a:avLst/>
            </a:prstGeom>
            <a:noFill/>
            <a:ln/>
          </p:spPr>
          <p:txBody>
            <a:bodyPr wrap="none" rtlCol="0" anchor="t"/>
            <a:lstStyle/>
            <a:p>
              <a:pPr algn="ctr">
                <a:lnSpc>
                  <a:spcPts val="1996"/>
                </a:lnSpc>
              </a:pPr>
              <a:r>
                <a:rPr lang="en-US" sz="2000" kern="0" spc="-25" dirty="0">
                  <a:solidFill>
                    <a:schemeClr val="bg1"/>
                  </a:solidFill>
                  <a:latin typeface="Times New Roman" panose="02020603050405020304" pitchFamily="18" charset="0"/>
                  <a:ea typeface="Source Sans Pro" pitchFamily="34" charset="-122"/>
                  <a:cs typeface="Times New Roman" panose="02020603050405020304" pitchFamily="18" charset="0"/>
                </a:rPr>
                <a:t>On</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8" name="Text 3">
              <a:extLst>
                <a:ext uri="{FF2B5EF4-FFF2-40B4-BE49-F238E27FC236}">
                  <a16:creationId xmlns:a16="http://schemas.microsoft.com/office/drawing/2014/main" id="{FAB1B8C4-3C4D-9451-9F71-2F4AF26DA086}"/>
                </a:ext>
              </a:extLst>
            </p:cNvPr>
            <p:cNvSpPr/>
            <p:nvPr/>
          </p:nvSpPr>
          <p:spPr>
            <a:xfrm>
              <a:off x="3774519" y="2628430"/>
              <a:ext cx="7081361" cy="253365"/>
            </a:xfrm>
            <a:prstGeom prst="rect">
              <a:avLst/>
            </a:prstGeom>
            <a:noFill/>
            <a:ln/>
          </p:spPr>
          <p:txBody>
            <a:bodyPr wrap="none" rtlCol="0" anchor="t"/>
            <a:lstStyle/>
            <a:p>
              <a:pPr algn="ctr">
                <a:lnSpc>
                  <a:spcPts val="1996"/>
                </a:lnSpc>
              </a:pP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DEEP FAKE VIDEO DETECTION USING CNN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7E846D6A-BCFD-A52F-46FC-DF8BB5340AEB}"/>
                </a:ext>
              </a:extLst>
            </p:cNvPr>
            <p:cNvSpPr/>
            <p:nvPr/>
          </p:nvSpPr>
          <p:spPr>
            <a:xfrm>
              <a:off x="3774519" y="3115577"/>
              <a:ext cx="7081361" cy="1427980"/>
            </a:xfrm>
            <a:prstGeom prst="rect">
              <a:avLst/>
            </a:prstGeom>
            <a:noFill/>
            <a:ln/>
          </p:spPr>
          <p:txBody>
            <a:bodyPr wrap="none" rtlCol="0" anchor="t"/>
            <a:lstStyle/>
            <a:p>
              <a:pPr algn="ctr"/>
              <a:r>
                <a:rPr lang="en-US" kern="0" spc="-25" dirty="0">
                  <a:solidFill>
                    <a:schemeClr val="bg1"/>
                  </a:solidFill>
                  <a:latin typeface="Times New Roman" panose="02020603050405020304" pitchFamily="18" charset="0"/>
                  <a:ea typeface="Source Sans Pro" pitchFamily="34" charset="-122"/>
                  <a:cs typeface="Times New Roman" panose="02020603050405020304" pitchFamily="18" charset="0"/>
                </a:rPr>
                <a:t>BACHELOR OF TECHNOLOGY</a:t>
              </a:r>
            </a:p>
            <a:p>
              <a:pPr algn="ctr"/>
              <a:r>
                <a:rPr lang="en-US" kern="0" spc="-25" dirty="0">
                  <a:solidFill>
                    <a:schemeClr val="bg1"/>
                  </a:solidFill>
                  <a:latin typeface="Times New Roman" panose="02020603050405020304" pitchFamily="18" charset="0"/>
                  <a:ea typeface="Source Sans Pro" pitchFamily="34" charset="-122"/>
                  <a:cs typeface="Times New Roman" panose="02020603050405020304" pitchFamily="18" charset="0"/>
                </a:rPr>
                <a:t>IN</a:t>
              </a:r>
            </a:p>
            <a:p>
              <a:pPr algn="ctr"/>
              <a:r>
                <a:rPr lang="en-US" kern="0" spc="-25" dirty="0">
                  <a:solidFill>
                    <a:schemeClr val="bg1"/>
                  </a:solidFill>
                  <a:latin typeface="Times New Roman" panose="02020603050405020304" pitchFamily="18" charset="0"/>
                  <a:ea typeface="Source Sans Pro" pitchFamily="34" charset="-122"/>
                  <a:cs typeface="Times New Roman" panose="02020603050405020304" pitchFamily="18" charset="0"/>
                </a:rPr>
                <a:t>CSE- AI &amp; ML</a:t>
              </a:r>
              <a:endParaRPr lang="en-US"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BY</a:t>
              </a:r>
            </a:p>
          </p:txBody>
        </p:sp>
        <p:sp>
          <p:nvSpPr>
            <p:cNvPr id="10" name="Text 8">
              <a:extLst>
                <a:ext uri="{FF2B5EF4-FFF2-40B4-BE49-F238E27FC236}">
                  <a16:creationId xmlns:a16="http://schemas.microsoft.com/office/drawing/2014/main" id="{44319F5F-73B2-FD2D-898E-F778F4BBAEA3}"/>
                </a:ext>
              </a:extLst>
            </p:cNvPr>
            <p:cNvSpPr/>
            <p:nvPr/>
          </p:nvSpPr>
          <p:spPr>
            <a:xfrm>
              <a:off x="3774519" y="4333898"/>
              <a:ext cx="7081361" cy="1947979"/>
            </a:xfrm>
            <a:prstGeom prst="rect">
              <a:avLst/>
            </a:prstGeom>
            <a:noFill/>
            <a:ln/>
          </p:spPr>
          <p:txBody>
            <a:bodyPr wrap="none" rtlCol="0" anchor="t"/>
            <a:lstStyle/>
            <a:p>
              <a:pPr algn="ctr">
                <a:lnSpc>
                  <a:spcPct val="150000"/>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A.PREETHAM             - 21VE5A6607</a:t>
              </a:r>
            </a:p>
            <a:p>
              <a:pPr algn="ctr">
                <a:lnSpc>
                  <a:spcPct val="150000"/>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B. SHIVA SAI               - 21VE5A6608</a:t>
              </a:r>
            </a:p>
            <a:p>
              <a:pPr algn="ctr">
                <a:lnSpc>
                  <a:spcPct val="150000"/>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D. SHABHARISH        - 21VE5A6609</a:t>
              </a:r>
              <a:endParaRPr lang="en-US" sz="2000"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B. RAVI TEJA              - 20VE1A6670</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1" name="Text 14">
              <a:extLst>
                <a:ext uri="{FF2B5EF4-FFF2-40B4-BE49-F238E27FC236}">
                  <a16:creationId xmlns:a16="http://schemas.microsoft.com/office/drawing/2014/main" id="{088F4E97-FAFC-AE5B-F405-90993FC8291F}"/>
                </a:ext>
              </a:extLst>
            </p:cNvPr>
            <p:cNvSpPr/>
            <p:nvPr/>
          </p:nvSpPr>
          <p:spPr>
            <a:xfrm>
              <a:off x="3774519" y="7074680"/>
              <a:ext cx="7081361" cy="253365"/>
            </a:xfrm>
            <a:prstGeom prst="rect">
              <a:avLst/>
            </a:prstGeom>
            <a:noFill/>
            <a:ln/>
          </p:spPr>
          <p:txBody>
            <a:bodyPr wrap="none" rtlCol="0" anchor="t"/>
            <a:lstStyle/>
            <a:p>
              <a:pPr algn="ctr">
                <a:lnSpc>
                  <a:spcPts val="1996"/>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        ACADEMIC YEAR: (2023-2024)</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2" name="Text 12">
              <a:extLst>
                <a:ext uri="{FF2B5EF4-FFF2-40B4-BE49-F238E27FC236}">
                  <a16:creationId xmlns:a16="http://schemas.microsoft.com/office/drawing/2014/main" id="{DFAC5D28-88EF-5169-488D-A1D97FDCE7E9}"/>
                </a:ext>
              </a:extLst>
            </p:cNvPr>
            <p:cNvSpPr/>
            <p:nvPr/>
          </p:nvSpPr>
          <p:spPr>
            <a:xfrm>
              <a:off x="3908083" y="6281878"/>
              <a:ext cx="7081361" cy="253365"/>
            </a:xfrm>
            <a:prstGeom prst="rect">
              <a:avLst/>
            </a:prstGeom>
            <a:noFill/>
            <a:ln/>
          </p:spPr>
          <p:txBody>
            <a:bodyPr wrap="none" rtlCol="0" anchor="t"/>
            <a:lstStyle/>
            <a:p>
              <a:pPr algn="ctr">
                <a:lnSpc>
                  <a:spcPts val="1996"/>
                </a:lnSpc>
              </a:pPr>
              <a:r>
                <a:rPr lang="en-US" sz="2000" kern="0" spc="-25" dirty="0">
                  <a:solidFill>
                    <a:schemeClr val="bg1"/>
                  </a:solidFill>
                  <a:latin typeface="Times New Roman" panose="02020603050405020304" pitchFamily="18" charset="0"/>
                  <a:ea typeface="Source Sans Pro" pitchFamily="34" charset="-122"/>
                  <a:cs typeface="Times New Roman" panose="02020603050405020304" pitchFamily="18" charset="0"/>
                </a:rPr>
                <a:t>Under the Guidance of</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13" name="Text 13">
              <a:extLst>
                <a:ext uri="{FF2B5EF4-FFF2-40B4-BE49-F238E27FC236}">
                  <a16:creationId xmlns:a16="http://schemas.microsoft.com/office/drawing/2014/main" id="{4C9E53CC-52F4-648C-E8F8-A90E306B1726}"/>
                </a:ext>
              </a:extLst>
            </p:cNvPr>
            <p:cNvSpPr/>
            <p:nvPr/>
          </p:nvSpPr>
          <p:spPr>
            <a:xfrm>
              <a:off x="3908083" y="6685094"/>
              <a:ext cx="7081361" cy="253365"/>
            </a:xfrm>
            <a:prstGeom prst="rect">
              <a:avLst/>
            </a:prstGeom>
            <a:noFill/>
            <a:ln/>
          </p:spPr>
          <p:txBody>
            <a:bodyPr wrap="none" rtlCol="0" anchor="t"/>
            <a:lstStyle/>
            <a:p>
              <a:pPr algn="ctr">
                <a:lnSpc>
                  <a:spcPts val="1996"/>
                </a:lnSpc>
              </a:pPr>
              <a:r>
                <a:rPr lang="en-US" sz="2000" b="1" kern="0" spc="-25" dirty="0">
                  <a:solidFill>
                    <a:schemeClr val="bg1"/>
                  </a:solidFill>
                  <a:latin typeface="Times New Roman" panose="02020603050405020304" pitchFamily="18" charset="0"/>
                  <a:ea typeface="Source Sans Pro" pitchFamily="34" charset="-122"/>
                  <a:cs typeface="Times New Roman" panose="02020603050405020304" pitchFamily="18" charset="0"/>
                </a:rPr>
                <a:t>Dr. K. Madan Mohan  –  Associate Professor </a:t>
              </a:r>
              <a:endParaRPr lang="en-US" sz="20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519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UML Diagram – Use-Case Diagram</a:t>
            </a:r>
          </a:p>
        </p:txBody>
      </p:sp>
      <p:pic>
        <p:nvPicPr>
          <p:cNvPr id="3" name="Picture 2">
            <a:extLst>
              <a:ext uri="{FF2B5EF4-FFF2-40B4-BE49-F238E27FC236}">
                <a16:creationId xmlns:a16="http://schemas.microsoft.com/office/drawing/2014/main" id="{CF1D288D-A174-D2BB-83E2-50AB184FCA28}"/>
              </a:ext>
            </a:extLst>
          </p:cNvPr>
          <p:cNvPicPr>
            <a:picLocks noChangeAspect="1"/>
          </p:cNvPicPr>
          <p:nvPr/>
        </p:nvPicPr>
        <p:blipFill>
          <a:blip r:embed="rId2"/>
          <a:stretch>
            <a:fillRect/>
          </a:stretch>
        </p:blipFill>
        <p:spPr>
          <a:xfrm>
            <a:off x="1312384" y="974337"/>
            <a:ext cx="9738055" cy="5530911"/>
          </a:xfrm>
          <a:prstGeom prst="rect">
            <a:avLst/>
          </a:prstGeom>
        </p:spPr>
      </p:pic>
    </p:spTree>
    <p:extLst>
      <p:ext uri="{BB962C8B-B14F-4D97-AF65-F5344CB8AC3E}">
        <p14:creationId xmlns:p14="http://schemas.microsoft.com/office/powerpoint/2010/main" val="203089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0A35700B-2B83-D3E2-1ACE-12656639450F}"/>
              </a:ext>
            </a:extLst>
          </p:cNvPr>
          <p:cNvPicPr>
            <a:picLocks noChangeAspect="1"/>
          </p:cNvPicPr>
          <p:nvPr/>
        </p:nvPicPr>
        <p:blipFill>
          <a:blip r:embed="rId2"/>
          <a:stretch>
            <a:fillRect/>
          </a:stretch>
        </p:blipFill>
        <p:spPr>
          <a:xfrm>
            <a:off x="247574" y="1005200"/>
            <a:ext cx="11662348" cy="5267325"/>
          </a:xfrm>
          <a:prstGeom prst="rect">
            <a:avLst/>
          </a:prstGeom>
        </p:spPr>
      </p:pic>
    </p:spTree>
    <p:extLst>
      <p:ext uri="{BB962C8B-B14F-4D97-AF65-F5344CB8AC3E}">
        <p14:creationId xmlns:p14="http://schemas.microsoft.com/office/powerpoint/2010/main" val="9854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Class Diagram</a:t>
            </a:r>
          </a:p>
        </p:txBody>
      </p:sp>
      <p:pic>
        <p:nvPicPr>
          <p:cNvPr id="3" name="Picture 2">
            <a:extLst>
              <a:ext uri="{FF2B5EF4-FFF2-40B4-BE49-F238E27FC236}">
                <a16:creationId xmlns:a16="http://schemas.microsoft.com/office/drawing/2014/main" id="{6330E56D-57F6-3CC8-0305-95EA874E4D7C}"/>
              </a:ext>
            </a:extLst>
          </p:cNvPr>
          <p:cNvPicPr>
            <a:picLocks noChangeAspect="1"/>
          </p:cNvPicPr>
          <p:nvPr/>
        </p:nvPicPr>
        <p:blipFill>
          <a:blip r:embed="rId2"/>
          <a:stretch>
            <a:fillRect/>
          </a:stretch>
        </p:blipFill>
        <p:spPr>
          <a:xfrm>
            <a:off x="2967487" y="810034"/>
            <a:ext cx="6124755" cy="6047966"/>
          </a:xfrm>
          <a:prstGeom prst="rect">
            <a:avLst/>
          </a:prstGeom>
        </p:spPr>
      </p:pic>
    </p:spTree>
    <p:extLst>
      <p:ext uri="{BB962C8B-B14F-4D97-AF65-F5344CB8AC3E}">
        <p14:creationId xmlns:p14="http://schemas.microsoft.com/office/powerpoint/2010/main" val="278491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a16="http://schemas.microsoft.com/office/drawing/2014/main" id="{B92172DE-F33D-208A-B8B2-006CA00D2E06}"/>
              </a:ext>
            </a:extLst>
          </p:cNvPr>
          <p:cNvPicPr>
            <a:picLocks noChangeAspect="1"/>
          </p:cNvPicPr>
          <p:nvPr/>
        </p:nvPicPr>
        <p:blipFill>
          <a:blip r:embed="rId2"/>
          <a:stretch>
            <a:fillRect/>
          </a:stretch>
        </p:blipFill>
        <p:spPr>
          <a:xfrm>
            <a:off x="3480101" y="979309"/>
            <a:ext cx="5231798" cy="5690831"/>
          </a:xfrm>
          <a:prstGeom prst="rect">
            <a:avLst/>
          </a:prstGeom>
        </p:spPr>
      </p:pic>
    </p:spTree>
    <p:extLst>
      <p:ext uri="{BB962C8B-B14F-4D97-AF65-F5344CB8AC3E}">
        <p14:creationId xmlns:p14="http://schemas.microsoft.com/office/powerpoint/2010/main" val="9432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Component Diagram</a:t>
            </a:r>
          </a:p>
        </p:txBody>
      </p:sp>
      <p:pic>
        <p:nvPicPr>
          <p:cNvPr id="6" name="Picture 5">
            <a:extLst>
              <a:ext uri="{FF2B5EF4-FFF2-40B4-BE49-F238E27FC236}">
                <a16:creationId xmlns:a16="http://schemas.microsoft.com/office/drawing/2014/main" id="{69FCDFDE-C70A-F620-3DA6-9D9DC27A997B}"/>
              </a:ext>
            </a:extLst>
          </p:cNvPr>
          <p:cNvPicPr>
            <a:picLocks noChangeAspect="1"/>
          </p:cNvPicPr>
          <p:nvPr/>
        </p:nvPicPr>
        <p:blipFill>
          <a:blip r:embed="rId2"/>
          <a:stretch>
            <a:fillRect/>
          </a:stretch>
        </p:blipFill>
        <p:spPr>
          <a:xfrm>
            <a:off x="2759242" y="1038901"/>
            <a:ext cx="7218948" cy="5466347"/>
          </a:xfrm>
          <a:prstGeom prst="rect">
            <a:avLst/>
          </a:prstGeom>
        </p:spPr>
      </p:pic>
    </p:spTree>
    <p:extLst>
      <p:ext uri="{BB962C8B-B14F-4D97-AF65-F5344CB8AC3E}">
        <p14:creationId xmlns:p14="http://schemas.microsoft.com/office/powerpoint/2010/main" val="1483638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92590" y="257862"/>
            <a:ext cx="5014248" cy="523220"/>
          </a:xfrm>
          <a:prstGeom prst="rect">
            <a:avLst/>
          </a:prstGeom>
          <a:noFill/>
        </p:spPr>
        <p:txBody>
          <a:bodyPr wrap="square" rtlCol="0">
            <a:spAutoFit/>
          </a:bodyPr>
          <a:lstStyle/>
          <a:p>
            <a:r>
              <a:rPr lang="en-IN" sz="2800" b="1" dirty="0">
                <a:solidFill>
                  <a:srgbClr val="FFFF00"/>
                </a:solidFill>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62663FE1-42F4-6E60-EC25-29E6215D8732}"/>
              </a:ext>
            </a:extLst>
          </p:cNvPr>
          <p:cNvPicPr>
            <a:picLocks noChangeAspect="1"/>
          </p:cNvPicPr>
          <p:nvPr/>
        </p:nvPicPr>
        <p:blipFill>
          <a:blip r:embed="rId2"/>
          <a:stretch>
            <a:fillRect/>
          </a:stretch>
        </p:blipFill>
        <p:spPr>
          <a:xfrm>
            <a:off x="0" y="814417"/>
            <a:ext cx="12192000" cy="6099190"/>
          </a:xfrm>
          <a:prstGeom prst="rect">
            <a:avLst/>
          </a:prstGeom>
        </p:spPr>
      </p:pic>
    </p:spTree>
    <p:extLst>
      <p:ext uri="{BB962C8B-B14F-4D97-AF65-F5344CB8AC3E}">
        <p14:creationId xmlns:p14="http://schemas.microsoft.com/office/powerpoint/2010/main" val="225251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92590" y="197480"/>
            <a:ext cx="5014248" cy="523220"/>
          </a:xfrm>
          <a:prstGeom prst="rect">
            <a:avLst/>
          </a:prstGeom>
          <a:noFill/>
        </p:spPr>
        <p:txBody>
          <a:bodyPr wrap="square" rtlCol="0">
            <a:spAutoFit/>
          </a:bodyPr>
          <a:lstStyle/>
          <a:p>
            <a:r>
              <a:rPr lang="en-IN" sz="2800" b="1" dirty="0">
                <a:solidFill>
                  <a:srgbClr val="FFFF00"/>
                </a:solidFill>
                <a:latin typeface="Times New Roman" panose="02020603050405020304" pitchFamily="18" charset="0"/>
                <a:cs typeface="Times New Roman" panose="02020603050405020304" pitchFamily="18" charset="0"/>
              </a:rPr>
              <a:t>Result</a:t>
            </a:r>
            <a:r>
              <a:rPr lang="en-IN" sz="2400" b="1" dirty="0">
                <a:solidFill>
                  <a:schemeClr val="bg1"/>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8EC6868-03C5-E901-84AA-CAC0820A9002}"/>
              </a:ext>
            </a:extLst>
          </p:cNvPr>
          <p:cNvPicPr>
            <a:picLocks noChangeAspect="1"/>
          </p:cNvPicPr>
          <p:nvPr/>
        </p:nvPicPr>
        <p:blipFill>
          <a:blip r:embed="rId2"/>
          <a:stretch>
            <a:fillRect/>
          </a:stretch>
        </p:blipFill>
        <p:spPr>
          <a:xfrm>
            <a:off x="523875" y="857250"/>
            <a:ext cx="11144250" cy="5143500"/>
          </a:xfrm>
          <a:prstGeom prst="rect">
            <a:avLst/>
          </a:prstGeom>
        </p:spPr>
      </p:pic>
    </p:spTree>
    <p:extLst>
      <p:ext uri="{BB962C8B-B14F-4D97-AF65-F5344CB8AC3E}">
        <p14:creationId xmlns:p14="http://schemas.microsoft.com/office/powerpoint/2010/main" val="356693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92590" y="25786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Result </a:t>
            </a:r>
          </a:p>
        </p:txBody>
      </p:sp>
      <p:pic>
        <p:nvPicPr>
          <p:cNvPr id="3" name="Picture 2">
            <a:extLst>
              <a:ext uri="{FF2B5EF4-FFF2-40B4-BE49-F238E27FC236}">
                <a16:creationId xmlns:a16="http://schemas.microsoft.com/office/drawing/2014/main" id="{2CFC0490-0DDF-B30D-59D2-17830F1E9F5F}"/>
              </a:ext>
            </a:extLst>
          </p:cNvPr>
          <p:cNvPicPr>
            <a:picLocks noChangeAspect="1"/>
          </p:cNvPicPr>
          <p:nvPr/>
        </p:nvPicPr>
        <p:blipFill>
          <a:blip r:embed="rId2"/>
          <a:stretch>
            <a:fillRect/>
          </a:stretch>
        </p:blipFill>
        <p:spPr>
          <a:xfrm>
            <a:off x="523875" y="903550"/>
            <a:ext cx="11144250" cy="5143500"/>
          </a:xfrm>
          <a:prstGeom prst="rect">
            <a:avLst/>
          </a:prstGeom>
        </p:spPr>
      </p:pic>
    </p:spTree>
    <p:extLst>
      <p:ext uri="{BB962C8B-B14F-4D97-AF65-F5344CB8AC3E}">
        <p14:creationId xmlns:p14="http://schemas.microsoft.com/office/powerpoint/2010/main" val="2760126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92590" y="25786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Result </a:t>
            </a:r>
          </a:p>
        </p:txBody>
      </p:sp>
      <p:pic>
        <p:nvPicPr>
          <p:cNvPr id="3" name="Picture 2">
            <a:extLst>
              <a:ext uri="{FF2B5EF4-FFF2-40B4-BE49-F238E27FC236}">
                <a16:creationId xmlns:a16="http://schemas.microsoft.com/office/drawing/2014/main" id="{5D407876-482D-B990-B01A-E180559D0BBA}"/>
              </a:ext>
            </a:extLst>
          </p:cNvPr>
          <p:cNvPicPr>
            <a:picLocks noChangeAspect="1"/>
          </p:cNvPicPr>
          <p:nvPr/>
        </p:nvPicPr>
        <p:blipFill>
          <a:blip r:embed="rId2"/>
          <a:stretch>
            <a:fillRect/>
          </a:stretch>
        </p:blipFill>
        <p:spPr>
          <a:xfrm>
            <a:off x="523875" y="1042445"/>
            <a:ext cx="11144250" cy="5143500"/>
          </a:xfrm>
          <a:prstGeom prst="rect">
            <a:avLst/>
          </a:prstGeom>
        </p:spPr>
      </p:pic>
    </p:spTree>
    <p:extLst>
      <p:ext uri="{BB962C8B-B14F-4D97-AF65-F5344CB8AC3E}">
        <p14:creationId xmlns:p14="http://schemas.microsoft.com/office/powerpoint/2010/main" val="162442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1203158" y="721895"/>
            <a:ext cx="7483642"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SOFTWARE AND HARDWARE REQUIREMENTS</a:t>
            </a:r>
          </a:p>
        </p:txBody>
      </p:sp>
      <p:sp>
        <p:nvSpPr>
          <p:cNvPr id="26" name="TextBox 25">
            <a:extLst>
              <a:ext uri="{FF2B5EF4-FFF2-40B4-BE49-F238E27FC236}">
                <a16:creationId xmlns:a16="http://schemas.microsoft.com/office/drawing/2014/main" id="{B52F94F9-9D8A-1EE2-8819-07CBC724A0E8}"/>
              </a:ext>
            </a:extLst>
          </p:cNvPr>
          <p:cNvSpPr txBox="1"/>
          <p:nvPr/>
        </p:nvSpPr>
        <p:spPr>
          <a:xfrm>
            <a:off x="2644381" y="1700783"/>
            <a:ext cx="5853443" cy="4247317"/>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The software required for the system are:</a:t>
            </a:r>
          </a:p>
          <a:p>
            <a:pPr algn="just"/>
            <a:r>
              <a:rPr lang="en-US" dirty="0">
                <a:solidFill>
                  <a:schemeClr val="bg1"/>
                </a:solidFill>
                <a:latin typeface="Times New Roman" panose="02020603050405020304" pitchFamily="18" charset="0"/>
                <a:cs typeface="Times New Roman" panose="02020603050405020304" pitchFamily="18" charset="0"/>
              </a:rPr>
              <a:t>Microsoft Windows 7 Above.</a:t>
            </a:r>
          </a:p>
          <a:p>
            <a:pPr algn="just"/>
            <a:r>
              <a:rPr lang="en-US" dirty="0">
                <a:solidFill>
                  <a:schemeClr val="bg1"/>
                </a:solidFill>
                <a:latin typeface="Times New Roman" panose="02020603050405020304" pitchFamily="18" charset="0"/>
                <a:cs typeface="Times New Roman" panose="02020603050405020304" pitchFamily="18" charset="0"/>
              </a:rPr>
              <a:t>Python (main programming language)</a:t>
            </a:r>
          </a:p>
          <a:p>
            <a:pPr algn="just"/>
            <a:r>
              <a:rPr lang="en-US" dirty="0">
                <a:solidFill>
                  <a:schemeClr val="bg1"/>
                </a:solidFill>
                <a:latin typeface="Times New Roman" panose="02020603050405020304" pitchFamily="18" charset="0"/>
                <a:cs typeface="Times New Roman" panose="02020603050405020304" pitchFamily="18" charset="0"/>
              </a:rPr>
              <a:t>Django – Framework</a:t>
            </a:r>
          </a:p>
          <a:p>
            <a:pPr algn="just"/>
            <a:r>
              <a:rPr lang="en-US" dirty="0">
                <a:solidFill>
                  <a:schemeClr val="bg1"/>
                </a:solidFill>
                <a:latin typeface="Times New Roman" panose="02020603050405020304" pitchFamily="18" charset="0"/>
                <a:cs typeface="Times New Roman" panose="02020603050405020304" pitchFamily="18" charset="0"/>
              </a:rPr>
              <a:t>Matplotlib or Seaborn (for data visualization)</a:t>
            </a:r>
          </a:p>
          <a:p>
            <a:pPr algn="just"/>
            <a:r>
              <a:rPr lang="en-US" dirty="0">
                <a:solidFill>
                  <a:schemeClr val="bg1"/>
                </a:solidFill>
                <a:latin typeface="Times New Roman" panose="02020603050405020304" pitchFamily="18" charset="0"/>
                <a:cs typeface="Times New Roman" panose="02020603050405020304" pitchFamily="18" charset="0"/>
              </a:rPr>
              <a:t>MySQL (for database management, if needed)</a:t>
            </a:r>
          </a:p>
          <a:p>
            <a:pPr algn="just"/>
            <a:r>
              <a:rPr lang="en-US" dirty="0">
                <a:solidFill>
                  <a:schemeClr val="bg1"/>
                </a:solidFill>
                <a:latin typeface="Times New Roman" panose="02020603050405020304" pitchFamily="18" charset="0"/>
                <a:cs typeface="Times New Roman" panose="02020603050405020304" pitchFamily="18" charset="0"/>
              </a:rPr>
              <a:t>Excel or CSV files (for storing and manipulating datasets)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Hardware required for the system are:</a:t>
            </a:r>
          </a:p>
          <a:p>
            <a:pPr algn="just"/>
            <a:r>
              <a:rPr lang="en-US" dirty="0">
                <a:solidFill>
                  <a:schemeClr val="bg1"/>
                </a:solidFill>
                <a:latin typeface="Times New Roman" panose="02020603050405020304" pitchFamily="18" charset="0"/>
                <a:cs typeface="Times New Roman" panose="02020603050405020304" pitchFamily="18" charset="0"/>
              </a:rPr>
              <a:t>Processor – intel i5 or Above</a:t>
            </a:r>
          </a:p>
          <a:p>
            <a:pPr algn="just"/>
            <a:r>
              <a:rPr lang="en-US" dirty="0">
                <a:solidFill>
                  <a:schemeClr val="bg1"/>
                </a:solidFill>
                <a:latin typeface="Times New Roman" panose="02020603050405020304" pitchFamily="18" charset="0"/>
                <a:cs typeface="Times New Roman" panose="02020603050405020304" pitchFamily="18" charset="0"/>
              </a:rPr>
              <a:t>Hard Disk – 50 GB </a:t>
            </a:r>
          </a:p>
          <a:p>
            <a:pPr algn="just"/>
            <a:r>
              <a:rPr lang="en-US" dirty="0">
                <a:solidFill>
                  <a:schemeClr val="bg1"/>
                </a:solidFill>
                <a:latin typeface="Times New Roman" panose="02020603050405020304" pitchFamily="18" charset="0"/>
                <a:cs typeface="Times New Roman" panose="02020603050405020304" pitchFamily="18" charset="0"/>
              </a:rPr>
              <a:t>Memory – 4 GB RAM or Above </a:t>
            </a:r>
          </a:p>
          <a:p>
            <a:pPr algn="just"/>
            <a:r>
              <a:rPr lang="en-US" dirty="0">
                <a:solidFill>
                  <a:schemeClr val="bg1"/>
                </a:solidFill>
                <a:latin typeface="Times New Roman" panose="02020603050405020304" pitchFamily="18" charset="0"/>
                <a:cs typeface="Times New Roman" panose="02020603050405020304" pitchFamily="18" charset="0"/>
              </a:rPr>
              <a:t>Graphic Card : </a:t>
            </a:r>
            <a:r>
              <a:rPr lang="en-US" dirty="0" err="1">
                <a:solidFill>
                  <a:schemeClr val="bg1"/>
                </a:solidFill>
                <a:latin typeface="Times New Roman" panose="02020603050405020304" pitchFamily="18" charset="0"/>
                <a:cs typeface="Times New Roman" panose="02020603050405020304" pitchFamily="18" charset="0"/>
              </a:rPr>
              <a:t>nvidia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GTx</a:t>
            </a:r>
            <a:r>
              <a:rPr lang="en-US" dirty="0">
                <a:solidFill>
                  <a:schemeClr val="bg1"/>
                </a:solidFill>
                <a:latin typeface="Times New Roman" panose="02020603050405020304" pitchFamily="18" charset="0"/>
                <a:cs typeface="Times New Roman" panose="02020603050405020304" pitchFamily="18" charset="0"/>
              </a:rPr>
              <a:t> 1650 or above</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89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305950" y="1279967"/>
            <a:ext cx="8878824" cy="523221"/>
          </a:xfrm>
        </p:spPr>
        <p:txBody>
          <a:bodyPr>
            <a:normAutofit/>
          </a:bodyPr>
          <a:lstStyle/>
          <a:p>
            <a:r>
              <a:rPr lang="en-US" sz="2400" b="1" spc="600" dirty="0">
                <a:ln w="28575">
                  <a:noFill/>
                  <a:prstDash val="solid"/>
                </a:ln>
                <a:solidFill>
                  <a:schemeClr val="bg1"/>
                </a:solidFill>
                <a:latin typeface="Tw Cen MT" panose="020B0602020104020603" pitchFamily="34" charset="77"/>
              </a:rPr>
              <a:t>CONTENTS</a:t>
            </a:r>
            <a:endParaRPr lang="en-US" sz="2400"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05950" y="2143233"/>
            <a:ext cx="3906130" cy="2992647"/>
          </a:xfrm>
        </p:spPr>
        <p:txBody>
          <a:bodyPr/>
          <a:lstStyle/>
          <a:p>
            <a:pPr marL="342900" indent="-342900" algn="l">
              <a:lnSpc>
                <a:spcPct val="150000"/>
              </a:lnSpc>
              <a:buClr>
                <a:schemeClr val="accent6"/>
              </a:buCl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Abstract</a:t>
            </a:r>
            <a:endParaRPr lang="en-US" sz="1600"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Proposed System</a:t>
            </a:r>
          </a:p>
          <a:p>
            <a:pPr marL="342900" indent="-342900" algn="l">
              <a:lnSpc>
                <a:spcPct val="150000"/>
              </a:lnSpc>
              <a:buClr>
                <a:schemeClr val="accent6"/>
              </a:buCl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Literature Survey</a:t>
            </a:r>
          </a:p>
          <a:p>
            <a:pPr marL="342900" indent="-342900" algn="l">
              <a:lnSpc>
                <a:spcPct val="150000"/>
              </a:lnSpc>
              <a:buClr>
                <a:schemeClr val="accent6"/>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rPr>
              <a:t>System Architecture</a:t>
            </a:r>
          </a:p>
          <a:p>
            <a:pPr marL="342900" indent="-342900" algn="l">
              <a:lnSpc>
                <a:spcPct val="150000"/>
              </a:lnSpc>
              <a:buClr>
                <a:schemeClr val="accent6"/>
              </a:buClr>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Modules</a:t>
            </a:r>
            <a:endParaRPr lang="en-US" sz="1600"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1600" dirty="0">
                <a:solidFill>
                  <a:schemeClr val="bg1"/>
                </a:solidFill>
                <a:latin typeface="Times New Roman" panose="02020603050405020304" pitchFamily="18" charset="0"/>
                <a:cs typeface="Times New Roman" panose="02020603050405020304" pitchFamily="18" charset="0"/>
              </a:rPr>
              <a:t>Software and Hardware Requirements</a:t>
            </a:r>
          </a:p>
          <a:p>
            <a:pPr marL="342900" indent="-342900" algn="l">
              <a:lnSpc>
                <a:spcPct val="150000"/>
              </a:lnSpc>
              <a:buClr>
                <a:schemeClr val="accent6"/>
              </a:buClr>
              <a:buFont typeface="Courier New" panose="02070309020205020404" pitchFamily="49" charset="0"/>
              <a:buChar char="o"/>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11D0A0-A3E9-BC6F-7ED5-FF077ECE2E51}"/>
              </a:ext>
            </a:extLst>
          </p:cNvPr>
          <p:cNvSpPr txBox="1"/>
          <p:nvPr/>
        </p:nvSpPr>
        <p:spPr>
          <a:xfrm>
            <a:off x="637596" y="416702"/>
            <a:ext cx="7880765" cy="523220"/>
          </a:xfrm>
          <a:prstGeom prst="rect">
            <a:avLst/>
          </a:prstGeom>
          <a:noFill/>
        </p:spPr>
        <p:txBody>
          <a:bodyPr wrap="square">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DEEP FAKE VIDEO DETECTION  USING CNN</a:t>
            </a:r>
          </a:p>
        </p:txBody>
      </p:sp>
      <p:sp>
        <p:nvSpPr>
          <p:cNvPr id="10" name="TextBox 9">
            <a:extLst>
              <a:ext uri="{FF2B5EF4-FFF2-40B4-BE49-F238E27FC236}">
                <a16:creationId xmlns:a16="http://schemas.microsoft.com/office/drawing/2014/main" id="{FADC8842-B60D-0EC8-5927-03547CA664F1}"/>
              </a:ext>
            </a:extLst>
          </p:cNvPr>
          <p:cNvSpPr txBox="1"/>
          <p:nvPr/>
        </p:nvSpPr>
        <p:spPr>
          <a:xfrm>
            <a:off x="5638682" y="2143233"/>
            <a:ext cx="6103620" cy="4197559"/>
          </a:xfrm>
          <a:prstGeom prst="rect">
            <a:avLst/>
          </a:prstGeom>
          <a:noFill/>
        </p:spPr>
        <p:txBody>
          <a:bodyPr wrap="square">
            <a:spAutoFit/>
          </a:bodyPr>
          <a:lstStyle/>
          <a:p>
            <a:pPr marL="342900" indent="-342900" algn="l">
              <a:lnSpc>
                <a:spcPct val="150000"/>
              </a:lnSpc>
              <a:buClr>
                <a:schemeClr val="accent6"/>
              </a:buClr>
              <a:buFont typeface="Courier New" panose="02070309020205020404" pitchFamily="49" charset="0"/>
              <a:buChar char="o"/>
            </a:pPr>
            <a:r>
              <a:rPr lang="en-US" sz="1800" dirty="0">
                <a:solidFill>
                  <a:schemeClr val="bg1"/>
                </a:solidFill>
                <a:latin typeface="Times New Roman" panose="02020603050405020304" pitchFamily="18" charset="0"/>
                <a:cs typeface="Times New Roman" panose="02020603050405020304" pitchFamily="18" charset="0"/>
              </a:rPr>
              <a:t>UML Diagrams</a:t>
            </a:r>
          </a:p>
          <a:p>
            <a:pPr marL="285750" indent="-285750" algn="l">
              <a:lnSpc>
                <a:spcPct val="150000"/>
              </a:lnSpc>
              <a:buClr>
                <a:schemeClr val="accent6"/>
              </a:buClr>
              <a:buFontTx/>
              <a:buChar char="-"/>
            </a:pPr>
            <a:r>
              <a:rPr lang="en-US" dirty="0" err="1">
                <a:solidFill>
                  <a:schemeClr val="bg1"/>
                </a:solidFill>
                <a:latin typeface="Times New Roman" panose="02020603050405020304" pitchFamily="18" charset="0"/>
                <a:cs typeface="Times New Roman" panose="02020603050405020304" pitchFamily="18" charset="0"/>
              </a:rPr>
              <a:t>Usecase</a:t>
            </a:r>
            <a:r>
              <a:rPr lang="en-US" dirty="0">
                <a:solidFill>
                  <a:schemeClr val="bg1"/>
                </a:solidFill>
                <a:latin typeface="Times New Roman" panose="02020603050405020304" pitchFamily="18" charset="0"/>
                <a:cs typeface="Times New Roman" panose="02020603050405020304" pitchFamily="18" charset="0"/>
              </a:rPr>
              <a:t> Diagram</a:t>
            </a:r>
          </a:p>
          <a:p>
            <a:pPr marL="285750" indent="-285750" algn="l">
              <a:lnSpc>
                <a:spcPct val="150000"/>
              </a:lnSpc>
              <a:buClr>
                <a:schemeClr val="accent6"/>
              </a:buClr>
              <a:buFontTx/>
              <a:buChar char="-"/>
            </a:pPr>
            <a:r>
              <a:rPr lang="en-US" sz="1800" dirty="0">
                <a:solidFill>
                  <a:schemeClr val="bg1"/>
                </a:solidFill>
                <a:latin typeface="Times New Roman" panose="02020603050405020304" pitchFamily="18" charset="0"/>
                <a:cs typeface="Times New Roman" panose="02020603050405020304" pitchFamily="18" charset="0"/>
              </a:rPr>
              <a:t>Sequence Diagram</a:t>
            </a:r>
          </a:p>
          <a:p>
            <a:pPr marL="285750" indent="-285750" algn="l">
              <a:lnSpc>
                <a:spcPct val="150000"/>
              </a:lnSpc>
              <a:buClr>
                <a:schemeClr val="accent6"/>
              </a:buClr>
              <a:buFontTx/>
              <a:buChar char="-"/>
            </a:pPr>
            <a:r>
              <a:rPr lang="en-US" dirty="0">
                <a:solidFill>
                  <a:schemeClr val="bg1"/>
                </a:solidFill>
                <a:latin typeface="Times New Roman" panose="02020603050405020304" pitchFamily="18" charset="0"/>
                <a:cs typeface="Times New Roman" panose="02020603050405020304" pitchFamily="18" charset="0"/>
              </a:rPr>
              <a:t>Class Diagram</a:t>
            </a:r>
          </a:p>
          <a:p>
            <a:pPr marL="285750" indent="-285750" algn="l">
              <a:lnSpc>
                <a:spcPct val="150000"/>
              </a:lnSpc>
              <a:buClr>
                <a:schemeClr val="accent6"/>
              </a:buClr>
              <a:buFontTx/>
              <a:buChar char="-"/>
            </a:pPr>
            <a:r>
              <a:rPr lang="en-US" sz="1800" dirty="0">
                <a:solidFill>
                  <a:schemeClr val="bg1"/>
                </a:solidFill>
                <a:latin typeface="Times New Roman" panose="02020603050405020304" pitchFamily="18" charset="0"/>
                <a:cs typeface="Times New Roman" panose="02020603050405020304" pitchFamily="18" charset="0"/>
              </a:rPr>
              <a:t>Acti</a:t>
            </a:r>
            <a:r>
              <a:rPr lang="en-US" dirty="0">
                <a:solidFill>
                  <a:schemeClr val="bg1"/>
                </a:solidFill>
                <a:latin typeface="Times New Roman" panose="02020603050405020304" pitchFamily="18" charset="0"/>
                <a:cs typeface="Times New Roman" panose="02020603050405020304" pitchFamily="18" charset="0"/>
              </a:rPr>
              <a:t>vity Diagram</a:t>
            </a:r>
          </a:p>
          <a:p>
            <a:pPr marL="285750" indent="-285750" algn="l">
              <a:lnSpc>
                <a:spcPct val="150000"/>
              </a:lnSpc>
              <a:buClr>
                <a:schemeClr val="accent6"/>
              </a:buClr>
              <a:buFontTx/>
              <a:buChar char="-"/>
            </a:pPr>
            <a:r>
              <a:rPr lang="en-US" sz="1800" dirty="0">
                <a:solidFill>
                  <a:schemeClr val="bg1"/>
                </a:solidFill>
                <a:latin typeface="Times New Roman" panose="02020603050405020304" pitchFamily="18" charset="0"/>
                <a:cs typeface="Times New Roman" panose="02020603050405020304" pitchFamily="18" charset="0"/>
              </a:rPr>
              <a:t>Component Diagram</a:t>
            </a:r>
          </a:p>
          <a:p>
            <a:pPr marL="342900" indent="-342900" algn="l">
              <a:lnSpc>
                <a:spcPct val="150000"/>
              </a:lnSpc>
              <a:buClr>
                <a:schemeClr val="accent6"/>
              </a:buClr>
              <a:buFont typeface="Courier New" panose="02070309020205020404" pitchFamily="49" charset="0"/>
              <a:buChar char="o"/>
            </a:pPr>
            <a:r>
              <a:rPr lang="en-US" sz="1800" dirty="0">
                <a:solidFill>
                  <a:schemeClr val="bg1"/>
                </a:solidFill>
                <a:latin typeface="Times New Roman" panose="02020603050405020304" pitchFamily="18" charset="0"/>
                <a:cs typeface="Times New Roman" panose="02020603050405020304" pitchFamily="18" charset="0"/>
              </a:rPr>
              <a:t>Modules Description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Conclusion</a:t>
            </a: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sz="1800" dirty="0">
                <a:solidFill>
                  <a:schemeClr val="bg1"/>
                </a:solidFill>
                <a:latin typeface="Times New Roman" panose="02020603050405020304" pitchFamily="18" charset="0"/>
                <a:cs typeface="Times New Roman" panose="02020603050405020304" pitchFamily="18" charset="0"/>
              </a:rPr>
              <a:t>References</a:t>
            </a:r>
          </a:p>
          <a:p>
            <a:pPr marL="342900" indent="-342900" algn="l">
              <a:lnSpc>
                <a:spcPct val="150000"/>
              </a:lnSpc>
              <a:buClr>
                <a:schemeClr val="accent6"/>
              </a:buClr>
              <a:buFont typeface="Courier New" panose="02070309020205020404" pitchFamily="49" charset="0"/>
              <a:buChar char="o"/>
            </a:pPr>
            <a:r>
              <a:rPr lang="en-US" sz="1800" dirty="0">
                <a:solidFill>
                  <a:schemeClr val="bg1"/>
                </a:solidFill>
                <a:latin typeface="Times New Roman" panose="02020603050405020304" pitchFamily="18" charset="0"/>
                <a:cs typeface="Times New Roman" panose="02020603050405020304" pitchFamily="18" charset="0"/>
              </a:rPr>
              <a:t>Queries</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834189" y="737135"/>
            <a:ext cx="7483642"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 Modules Description</a:t>
            </a:r>
          </a:p>
        </p:txBody>
      </p:sp>
      <p:sp>
        <p:nvSpPr>
          <p:cNvPr id="26" name="TextBox 25">
            <a:extLst>
              <a:ext uri="{FF2B5EF4-FFF2-40B4-BE49-F238E27FC236}">
                <a16:creationId xmlns:a16="http://schemas.microsoft.com/office/drawing/2014/main" id="{B52F94F9-9D8A-1EE2-8819-07CBC724A0E8}"/>
              </a:ext>
            </a:extLst>
          </p:cNvPr>
          <p:cNvSpPr txBox="1"/>
          <p:nvPr/>
        </p:nvSpPr>
        <p:spPr>
          <a:xfrm>
            <a:off x="834189" y="1540045"/>
            <a:ext cx="10940716" cy="3785652"/>
          </a:xfrm>
          <a:prstGeom prst="rect">
            <a:avLst/>
          </a:prstGeom>
          <a:noFill/>
        </p:spPr>
        <p:txBody>
          <a:bodyPr wrap="square" rtlCol="0">
            <a:spAutoFit/>
          </a:bodyPr>
          <a:lstStyle/>
          <a:p>
            <a:pPr algn="just"/>
            <a:r>
              <a:rPr lang="en-US" sz="2000" b="1" dirty="0">
                <a:solidFill>
                  <a:schemeClr val="bg1"/>
                </a:solidFill>
                <a:latin typeface="Times New Roman" panose="02020603050405020304" pitchFamily="18" charset="0"/>
                <a:cs typeface="Times New Roman" panose="02020603050405020304" pitchFamily="18" charset="0"/>
              </a:rPr>
              <a:t>1. Data Collection and Preprocessing:</a:t>
            </a:r>
          </a:p>
          <a:p>
            <a:pPr algn="just"/>
            <a:r>
              <a:rPr lang="en-US" sz="2000" dirty="0">
                <a:solidFill>
                  <a:schemeClr val="bg1"/>
                </a:solidFill>
                <a:latin typeface="Times New Roman" panose="02020603050405020304" pitchFamily="18" charset="0"/>
                <a:cs typeface="Times New Roman" panose="02020603050405020304" pitchFamily="18" charset="0"/>
              </a:rPr>
              <a:t> The module begins by collecting a diverse dataset of both authentic and deepfake videos. These videos are preprocessed to extract frames and prepare them for feature extraction.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dirty="0">
                <a:solidFill>
                  <a:schemeClr val="bg1"/>
                </a:solidFill>
                <a:latin typeface="Times New Roman" panose="02020603050405020304" pitchFamily="18" charset="0"/>
                <a:cs typeface="Times New Roman" panose="02020603050405020304" pitchFamily="18" charset="0"/>
              </a:rPr>
              <a:t>2. Feature Extraction with CNNs: </a:t>
            </a:r>
          </a:p>
          <a:p>
            <a:pPr algn="just"/>
            <a:r>
              <a:rPr lang="en-US" sz="2000" dirty="0">
                <a:solidFill>
                  <a:schemeClr val="bg1"/>
                </a:solidFill>
                <a:latin typeface="Times New Roman" panose="02020603050405020304" pitchFamily="18" charset="0"/>
                <a:cs typeface="Times New Roman" panose="02020603050405020304" pitchFamily="18" charset="0"/>
              </a:rPr>
              <a:t>Convolutional Neural Networks (CNNs) are employed to extract high-level features from individual frames of the videos. These features capture spatial information and patterns within each frame.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dirty="0">
                <a:solidFill>
                  <a:schemeClr val="bg1"/>
                </a:solidFill>
                <a:latin typeface="Times New Roman" panose="02020603050405020304" pitchFamily="18" charset="0"/>
                <a:cs typeface="Times New Roman" panose="02020603050405020304" pitchFamily="18" charset="0"/>
              </a:rPr>
              <a:t>3. Temporal Analysis with RNNs: </a:t>
            </a:r>
          </a:p>
          <a:p>
            <a:pPr algn="just"/>
            <a:r>
              <a:rPr lang="en-US" sz="2000" dirty="0">
                <a:solidFill>
                  <a:schemeClr val="bg1"/>
                </a:solidFill>
                <a:latin typeface="Times New Roman" panose="02020603050405020304" pitchFamily="18" charset="0"/>
                <a:cs typeface="Times New Roman" panose="02020603050405020304" pitchFamily="18" charset="0"/>
              </a:rPr>
              <a:t>The extracted features from CNNs are fed into a Recurrent Neural Network (RNN) architecture, which performs temporal analysis across frames. The RNN learns to detect temporal inconsistencies introduced by deepfake manipulation, such as unnatural facial movements or inconsistent lighting. </a:t>
            </a:r>
          </a:p>
        </p:txBody>
      </p:sp>
    </p:spTree>
    <p:extLst>
      <p:ext uri="{BB962C8B-B14F-4D97-AF65-F5344CB8AC3E}">
        <p14:creationId xmlns:p14="http://schemas.microsoft.com/office/powerpoint/2010/main" val="3488646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867878" y="721895"/>
            <a:ext cx="7483642"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 Modules Description</a:t>
            </a:r>
          </a:p>
        </p:txBody>
      </p:sp>
      <p:sp>
        <p:nvSpPr>
          <p:cNvPr id="26" name="TextBox 25">
            <a:extLst>
              <a:ext uri="{FF2B5EF4-FFF2-40B4-BE49-F238E27FC236}">
                <a16:creationId xmlns:a16="http://schemas.microsoft.com/office/drawing/2014/main" id="{B52F94F9-9D8A-1EE2-8819-07CBC724A0E8}"/>
              </a:ext>
            </a:extLst>
          </p:cNvPr>
          <p:cNvSpPr txBox="1"/>
          <p:nvPr/>
        </p:nvSpPr>
        <p:spPr>
          <a:xfrm>
            <a:off x="834189" y="1540045"/>
            <a:ext cx="10940716" cy="4708981"/>
          </a:xfrm>
          <a:prstGeom prst="rect">
            <a:avLst/>
          </a:prstGeom>
          <a:noFill/>
        </p:spPr>
        <p:txBody>
          <a:bodyPr wrap="square" rtlCol="0">
            <a:spAutoFit/>
          </a:bodyPr>
          <a:lstStyle/>
          <a:p>
            <a:pPr algn="just"/>
            <a:r>
              <a:rPr lang="en-US" sz="2000" b="1" dirty="0">
                <a:solidFill>
                  <a:schemeClr val="bg1"/>
                </a:solidFill>
                <a:latin typeface="Times New Roman" panose="02020603050405020304" pitchFamily="18" charset="0"/>
                <a:cs typeface="Times New Roman" panose="02020603050405020304" pitchFamily="18" charset="0"/>
              </a:rPr>
              <a:t>4. Training and Evaluation: </a:t>
            </a:r>
          </a:p>
          <a:p>
            <a:pPr algn="just"/>
            <a:r>
              <a:rPr lang="en-US" sz="2000" dirty="0">
                <a:solidFill>
                  <a:schemeClr val="bg1"/>
                </a:solidFill>
                <a:latin typeface="Times New Roman" panose="02020603050405020304" pitchFamily="18" charset="0"/>
                <a:cs typeface="Times New Roman" panose="02020603050405020304" pitchFamily="18" charset="0"/>
              </a:rPr>
              <a:t>The module trains the CNN and RNN components using a labeled dataset containing both authentic and deepfake videos. Training involves optimizing the network parameters to minimize classification errors. The performance of the model is evaluated using standard metrics such as accuracy, precision, recall, and F1 score.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dirty="0">
                <a:solidFill>
                  <a:schemeClr val="bg1"/>
                </a:solidFill>
                <a:latin typeface="Times New Roman" panose="02020603050405020304" pitchFamily="18" charset="0"/>
                <a:cs typeface="Times New Roman" panose="02020603050405020304" pitchFamily="18" charset="0"/>
              </a:rPr>
              <a:t>5. Integration and Deployment: </a:t>
            </a:r>
          </a:p>
          <a:p>
            <a:pPr algn="just"/>
            <a:r>
              <a:rPr lang="en-US" sz="2000" dirty="0">
                <a:solidFill>
                  <a:schemeClr val="bg1"/>
                </a:solidFill>
                <a:latin typeface="Times New Roman" panose="02020603050405020304" pitchFamily="18" charset="0"/>
                <a:cs typeface="Times New Roman" panose="02020603050405020304" pitchFamily="18" charset="0"/>
              </a:rPr>
              <a:t>Once trained and evaluated, the deepfake detection model is integrated into an application or system where it can analyze incoming videos in real-time or batch mode. Deployment considerations include scalability, efficiency, and compatibility with existing infrastructure.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1" dirty="0">
                <a:solidFill>
                  <a:schemeClr val="bg1"/>
                </a:solidFill>
                <a:latin typeface="Times New Roman" panose="02020603050405020304" pitchFamily="18" charset="0"/>
                <a:cs typeface="Times New Roman" panose="02020603050405020304" pitchFamily="18" charset="0"/>
              </a:rPr>
              <a:t>6. Continuous Improvement: </a:t>
            </a:r>
          </a:p>
          <a:p>
            <a:pPr algn="just"/>
            <a:r>
              <a:rPr lang="en-US" sz="2000" dirty="0">
                <a:solidFill>
                  <a:schemeClr val="bg1"/>
                </a:solidFill>
                <a:latin typeface="Times New Roman" panose="02020603050405020304" pitchFamily="18" charset="0"/>
                <a:cs typeface="Times New Roman" panose="02020603050405020304" pitchFamily="18" charset="0"/>
              </a:rPr>
              <a:t>The module includes provisions for continuous improvement, such as retraining the model with additional data to adapt to evolving deepfake techniques. Regular updates and enhancements ensure the effectiveness and reliability of the detection system over time.</a:t>
            </a:r>
          </a:p>
        </p:txBody>
      </p:sp>
    </p:spTree>
    <p:extLst>
      <p:ext uri="{BB962C8B-B14F-4D97-AF65-F5344CB8AC3E}">
        <p14:creationId xmlns:p14="http://schemas.microsoft.com/office/powerpoint/2010/main" val="179933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288B0-E4A6-35FB-0D61-519DFBA87D6E}"/>
              </a:ext>
            </a:extLst>
          </p:cNvPr>
          <p:cNvSpPr txBox="1"/>
          <p:nvPr/>
        </p:nvSpPr>
        <p:spPr>
          <a:xfrm>
            <a:off x="1584960" y="1149936"/>
            <a:ext cx="9448800" cy="5909310"/>
          </a:xfrm>
          <a:prstGeom prst="rect">
            <a:avLst/>
          </a:prstGeom>
          <a:noFill/>
        </p:spPr>
        <p:txBody>
          <a:bodyPr wrap="square" rtlCol="0">
            <a:spAutoFit/>
          </a:bodyPr>
          <a:lstStyle/>
          <a:p>
            <a:pPr algn="just"/>
            <a:r>
              <a:rPr lang="en-IN" dirty="0">
                <a:solidFill>
                  <a:schemeClr val="bg1"/>
                </a:solidFill>
                <a:latin typeface="Times New Roman" panose="02020603050405020304" pitchFamily="18" charset="0"/>
                <a:cs typeface="Times New Roman" panose="02020603050405020304" pitchFamily="18" charset="0"/>
              </a:rPr>
              <a:t>[1] Y. Li, M. C. Chang, and S. Lyu, “In Ictu Oculi: Exposing AI created fake videos by detecting eye blinking,” in 10th IEEE International Workshop on Information Forensics and Security, WIFS 2021, 2022.  </a:t>
            </a:r>
          </a:p>
          <a:p>
            <a:pPr algn="just"/>
            <a:r>
              <a:rPr lang="en-IN" dirty="0">
                <a:solidFill>
                  <a:schemeClr val="bg1"/>
                </a:solidFill>
                <a:latin typeface="Times New Roman" panose="02020603050405020304" pitchFamily="18" charset="0"/>
                <a:cs typeface="Times New Roman" panose="02020603050405020304" pitchFamily="18" charset="0"/>
              </a:rPr>
              <a:t>[2] H. Li, B. Li, S. Tan, and J. Huang, “Detection of Deep Network Generated Images Using Disparities in Color Components,” Aug. 2021.  </a:t>
            </a:r>
          </a:p>
          <a:p>
            <a:pPr algn="just"/>
            <a:r>
              <a:rPr lang="en-IN" dirty="0">
                <a:solidFill>
                  <a:schemeClr val="bg1"/>
                </a:solidFill>
                <a:latin typeface="Times New Roman" panose="02020603050405020304" pitchFamily="18" charset="0"/>
                <a:cs typeface="Times New Roman" panose="02020603050405020304" pitchFamily="18" charset="0"/>
              </a:rPr>
              <a:t>[3] Y. Li and S. Lyu, “Exposing Deep Fake Videos By Detecting Face Warping Artifacts.”  </a:t>
            </a:r>
          </a:p>
          <a:p>
            <a:pPr algn="just"/>
            <a:r>
              <a:rPr lang="en-IN" dirty="0">
                <a:solidFill>
                  <a:schemeClr val="bg1"/>
                </a:solidFill>
                <a:latin typeface="Times New Roman" panose="02020603050405020304" pitchFamily="18" charset="0"/>
                <a:cs typeface="Times New Roman" panose="02020603050405020304" pitchFamily="18" charset="0"/>
              </a:rPr>
              <a:t>[4] D. Guera and E. J. Delp, “Deepfake Video Detection Using Recurrent Neural Networks,” in Proceedings of AVSS 2018 - 2018 15th IEEE International Conference on Advanced Video and Signal-Based Surveillance, 2019.  </a:t>
            </a:r>
          </a:p>
          <a:p>
            <a:pPr algn="just"/>
            <a:r>
              <a:rPr lang="en-IN" dirty="0">
                <a:solidFill>
                  <a:schemeClr val="bg1"/>
                </a:solidFill>
                <a:latin typeface="Times New Roman" panose="02020603050405020304" pitchFamily="18" charset="0"/>
                <a:cs typeface="Times New Roman" panose="02020603050405020304" pitchFamily="18" charset="0"/>
              </a:rPr>
              <a:t>[5] X. Yang, Y. Li, and S. Lyu, “Exposing Deep Fakes Using Inconsistent Head Poses,” in ICASSP, IEEE International Conference on Acoustics, Speech and Signal Processing - Proceedings, 2019.  </a:t>
            </a:r>
          </a:p>
          <a:p>
            <a:pPr algn="just"/>
            <a:r>
              <a:rPr lang="en-IN" dirty="0">
                <a:solidFill>
                  <a:schemeClr val="bg1"/>
                </a:solidFill>
                <a:latin typeface="Times New Roman" panose="02020603050405020304" pitchFamily="18" charset="0"/>
                <a:cs typeface="Times New Roman" panose="02020603050405020304" pitchFamily="18" charset="0"/>
              </a:rPr>
              <a:t>[6] K. He, X. Zhang, S. Ren, and J. Sun, “Deep residual learning for image recognition,” in Proceedings of the IEEE Computer Society Conference on Computer Vision and Pattern Recognition, 2020, vol. 2016-Decem, pp. 770–778. </a:t>
            </a:r>
          </a:p>
          <a:p>
            <a:pPr algn="just"/>
            <a:r>
              <a:rPr lang="en-IN" dirty="0">
                <a:solidFill>
                  <a:schemeClr val="bg1"/>
                </a:solidFill>
                <a:latin typeface="Times New Roman" panose="02020603050405020304" pitchFamily="18" charset="0"/>
                <a:cs typeface="Times New Roman" panose="02020603050405020304" pitchFamily="18" charset="0"/>
              </a:rPr>
              <a:t>[7] D. E. King, “Dlib-ml: A machine learning toolkit,” J. Mach. Learn. Res., 2009.  </a:t>
            </a:r>
          </a:p>
          <a:p>
            <a:pPr algn="just"/>
            <a:r>
              <a:rPr lang="en-IN" dirty="0">
                <a:solidFill>
                  <a:schemeClr val="bg1"/>
                </a:solidFill>
                <a:latin typeface="Times New Roman" panose="02020603050405020304" pitchFamily="18" charset="0"/>
                <a:cs typeface="Times New Roman" panose="02020603050405020304" pitchFamily="18" charset="0"/>
              </a:rPr>
              <a:t>[8] Adam Geitgey, “Machine Learning is Fun! Part 4: Modern Face Recognition with Deep Learning,” Medium, 2016. </a:t>
            </a:r>
          </a:p>
          <a:p>
            <a:pPr algn="just"/>
            <a:r>
              <a:rPr lang="en-IN" dirty="0">
                <a:solidFill>
                  <a:schemeClr val="bg1"/>
                </a:solidFill>
                <a:latin typeface="Times New Roman" panose="02020603050405020304" pitchFamily="18" charset="0"/>
                <a:cs typeface="Times New Roman" panose="02020603050405020304" pitchFamily="18" charset="0"/>
              </a:rPr>
              <a:t>[9] G. Bradski, “The OpenCV Library,” Dr Dobbs J. Softw. Tools, 2010. </a:t>
            </a:r>
          </a:p>
          <a:p>
            <a:pPr algn="just"/>
            <a:r>
              <a:rPr lang="en-IN" dirty="0">
                <a:solidFill>
                  <a:schemeClr val="bg1"/>
                </a:solidFill>
                <a:latin typeface="Times New Roman" panose="02020603050405020304" pitchFamily="18" charset="0"/>
                <a:cs typeface="Times New Roman" panose="02020603050405020304" pitchFamily="18" charset="0"/>
              </a:rPr>
              <a:t>[10] </a:t>
            </a:r>
            <a:r>
              <a:rPr lang="en-US" dirty="0">
                <a:solidFill>
                  <a:schemeClr val="bg1"/>
                </a:solidFill>
                <a:latin typeface="Times New Roman" panose="02020603050405020304" pitchFamily="18" charset="0"/>
                <a:cs typeface="Times New Roman" panose="02020603050405020304" pitchFamily="18" charset="0"/>
              </a:rPr>
              <a:t>Hastie, T., Tibshirani, R., &amp; Friedman, J. (2009). “The elements of statistical learning: data mining, inference, and prediction.”  Springer Science &amp; Business Media.</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3688080"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10785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E2DD9-D20C-753C-32DF-3F996153626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71BE6EA-5E21-427B-E360-CDBD519ADDCB}"/>
              </a:ext>
            </a:extLst>
          </p:cNvPr>
          <p:cNvSpPr txBox="1"/>
          <p:nvPr/>
        </p:nvSpPr>
        <p:spPr>
          <a:xfrm>
            <a:off x="1584960" y="1149936"/>
            <a:ext cx="9448800" cy="5755422"/>
          </a:xfrm>
          <a:prstGeom prst="rect">
            <a:avLst/>
          </a:prstGeom>
          <a:noFill/>
        </p:spPr>
        <p:txBody>
          <a:bodyPr wrap="square" rtlCol="0">
            <a:spAutoFit/>
          </a:bodyPr>
          <a:lstStyle/>
          <a:p>
            <a:pPr algn="just"/>
            <a:r>
              <a:rPr lang="en-IN" sz="1600" dirty="0">
                <a:solidFill>
                  <a:schemeClr val="bg1"/>
                </a:solidFill>
                <a:latin typeface="Times New Roman" panose="02020603050405020304" pitchFamily="18" charset="0"/>
                <a:cs typeface="Times New Roman" panose="02020603050405020304" pitchFamily="18" charset="0"/>
              </a:rPr>
              <a:t>[11] Oscar Schwartz. 12 November 2018. You thought fake news was awful, right? “The death place of the truth is in deep fakes”. a Guardian. </a:t>
            </a:r>
          </a:p>
          <a:p>
            <a:pPr algn="just"/>
            <a:r>
              <a:rPr lang="en-IN" sz="1600" dirty="0">
                <a:solidFill>
                  <a:schemeClr val="bg1"/>
                </a:solidFill>
                <a:latin typeface="Times New Roman" panose="02020603050405020304" pitchFamily="18" charset="0"/>
                <a:cs typeface="Times New Roman" panose="02020603050405020304" pitchFamily="18" charset="0"/>
              </a:rPr>
              <a:t>[12] Sik-Ho Tsang, “Review: Inception-v3 1st Runner Up (Image Classification) in ILSVRC 2015.</a:t>
            </a:r>
          </a:p>
          <a:p>
            <a:pPr algn="just"/>
            <a:r>
              <a:rPr lang="en-IN" sz="1600" dirty="0">
                <a:solidFill>
                  <a:schemeClr val="bg1"/>
                </a:solidFill>
                <a:latin typeface="Times New Roman" panose="02020603050405020304" pitchFamily="18" charset="0"/>
                <a:cs typeface="Times New Roman" panose="02020603050405020304" pitchFamily="18" charset="0"/>
              </a:rPr>
              <a:t>[13] MesoNet: a Compact Facial Video Forgery Detection Network", by Darius </a:t>
            </a:r>
            <a:r>
              <a:rPr lang="en-IN" sz="1600" dirty="0" err="1">
                <a:solidFill>
                  <a:schemeClr val="bg1"/>
                </a:solidFill>
                <a:latin typeface="Times New Roman" panose="02020603050405020304" pitchFamily="18" charset="0"/>
                <a:cs typeface="Times New Roman" panose="02020603050405020304" pitchFamily="18" charset="0"/>
              </a:rPr>
              <a:t>Afchar</a:t>
            </a:r>
            <a:r>
              <a:rPr lang="en-IN" sz="1600" dirty="0">
                <a:solidFill>
                  <a:schemeClr val="bg1"/>
                </a:solidFill>
                <a:latin typeface="Times New Roman" panose="02020603050405020304" pitchFamily="18" charset="0"/>
                <a:cs typeface="Times New Roman" panose="02020603050405020304" pitchFamily="18" charset="0"/>
              </a:rPr>
              <a:t>, Vincent Nozick, Junichi Yamagishi, and Isao Echizen, arXiv:1809.00888v1 [cs.CV] 4 Sep 2018. </a:t>
            </a:r>
          </a:p>
          <a:p>
            <a:pPr algn="just"/>
            <a:r>
              <a:rPr lang="en-IN" sz="1600" dirty="0">
                <a:solidFill>
                  <a:schemeClr val="bg1"/>
                </a:solidFill>
                <a:latin typeface="Times New Roman" panose="02020603050405020304" pitchFamily="18" charset="0"/>
                <a:cs typeface="Times New Roman" panose="02020603050405020304" pitchFamily="18" charset="0"/>
              </a:rPr>
              <a:t>[14] Deepfake Video Detection Using Recurrent Neural Networks", 2018 15th IEEE International Conference on Advanced Video and Signal Based Surveillance (AVSS). David Güera and Edward J. </a:t>
            </a:r>
            <a:r>
              <a:rPr lang="en-IN" sz="1600" dirty="0" err="1">
                <a:solidFill>
                  <a:schemeClr val="bg1"/>
                </a:solidFill>
                <a:latin typeface="Times New Roman" panose="02020603050405020304" pitchFamily="18" charset="0"/>
                <a:cs typeface="Times New Roman" panose="02020603050405020304" pitchFamily="18" charset="0"/>
              </a:rPr>
              <a:t>Delp</a:t>
            </a:r>
            <a:r>
              <a:rPr lang="en-IN" sz="1600" dirty="0">
                <a:solidFill>
                  <a:schemeClr val="bg1"/>
                </a:solidFill>
                <a:latin typeface="Times New Roman" panose="02020603050405020304" pitchFamily="18" charset="0"/>
                <a:cs typeface="Times New Roman" panose="02020603050405020304" pitchFamily="18" charset="0"/>
              </a:rPr>
              <a:t>. </a:t>
            </a:r>
          </a:p>
          <a:p>
            <a:pPr algn="just"/>
            <a:r>
              <a:rPr lang="en-IN" sz="1600" dirty="0">
                <a:solidFill>
                  <a:schemeClr val="bg1"/>
                </a:solidFill>
                <a:latin typeface="Times New Roman" panose="02020603050405020304" pitchFamily="18" charset="0"/>
                <a:cs typeface="Times New Roman" panose="02020603050405020304" pitchFamily="18" charset="0"/>
              </a:rPr>
              <a:t>[15] Brian Dolhansky, Russ Howes, Ben Pflaum, Nicole Baram, Cristian Canton Ferrer, “The Deepfake Detection Challenge (DFDC) Preview Dataset”, arXiv:1910.08854 [cs.CV], 19 Oct 2019. </a:t>
            </a:r>
          </a:p>
          <a:p>
            <a:pPr algn="just"/>
            <a:r>
              <a:rPr lang="en-IN" sz="1600" dirty="0">
                <a:solidFill>
                  <a:schemeClr val="bg1"/>
                </a:solidFill>
                <a:latin typeface="Times New Roman" panose="02020603050405020304" pitchFamily="18" charset="0"/>
                <a:cs typeface="Times New Roman" panose="02020603050405020304" pitchFamily="18" charset="0"/>
              </a:rPr>
              <a:t>[16] </a:t>
            </a:r>
            <a:r>
              <a:rPr lang="en-IN" sz="1600" dirty="0" err="1">
                <a:solidFill>
                  <a:schemeClr val="bg1"/>
                </a:solidFill>
                <a:latin typeface="Times New Roman" panose="02020603050405020304" pitchFamily="18" charset="0"/>
                <a:cs typeface="Times New Roman" panose="02020603050405020304" pitchFamily="18" charset="0"/>
              </a:rPr>
              <a:t>PavelKorshunov</a:t>
            </a:r>
            <a:r>
              <a:rPr lang="en-IN" sz="1600" dirty="0">
                <a:solidFill>
                  <a:schemeClr val="bg1"/>
                </a:solidFill>
                <a:latin typeface="Times New Roman" panose="02020603050405020304" pitchFamily="18" charset="0"/>
                <a:cs typeface="Times New Roman" panose="02020603050405020304" pitchFamily="18" charset="0"/>
              </a:rPr>
              <a:t> and Sebastien Marcel, “Vulnerability assessment and detection of Deepfake videos”, IAPR International Conference 2019. </a:t>
            </a:r>
          </a:p>
          <a:p>
            <a:pPr algn="just"/>
            <a:r>
              <a:rPr lang="en-IN" sz="1600" dirty="0">
                <a:solidFill>
                  <a:schemeClr val="bg1"/>
                </a:solidFill>
                <a:latin typeface="Times New Roman" panose="02020603050405020304" pitchFamily="18" charset="0"/>
                <a:cs typeface="Times New Roman" panose="02020603050405020304" pitchFamily="18" charset="0"/>
              </a:rPr>
              <a:t>[17] </a:t>
            </a:r>
            <a:r>
              <a:rPr lang="en-IN" sz="1600" dirty="0" err="1">
                <a:solidFill>
                  <a:schemeClr val="bg1"/>
                </a:solidFill>
                <a:latin typeface="Times New Roman" panose="02020603050405020304" pitchFamily="18" charset="0"/>
                <a:cs typeface="Times New Roman" panose="02020603050405020304" pitchFamily="18" charset="0"/>
              </a:rPr>
              <a:t>ThanhThi</a:t>
            </a:r>
            <a:r>
              <a:rPr lang="en-IN" sz="1600" dirty="0">
                <a:solidFill>
                  <a:schemeClr val="bg1"/>
                </a:solidFill>
                <a:latin typeface="Times New Roman" panose="02020603050405020304" pitchFamily="18" charset="0"/>
                <a:cs typeface="Times New Roman" panose="02020603050405020304" pitchFamily="18" charset="0"/>
              </a:rPr>
              <a:t> Nguyen, Cuong M. Nguyen, Dung Tien Nguyen, </a:t>
            </a:r>
            <a:r>
              <a:rPr lang="en-IN" sz="1600" dirty="0" err="1">
                <a:solidFill>
                  <a:schemeClr val="bg1"/>
                </a:solidFill>
                <a:latin typeface="Times New Roman" panose="02020603050405020304" pitchFamily="18" charset="0"/>
                <a:cs typeface="Times New Roman" panose="02020603050405020304" pitchFamily="18" charset="0"/>
              </a:rPr>
              <a:t>DucThanh</a:t>
            </a:r>
            <a:r>
              <a:rPr lang="en-IN" sz="1600" dirty="0">
                <a:solidFill>
                  <a:schemeClr val="bg1"/>
                </a:solidFill>
                <a:latin typeface="Times New Roman" panose="02020603050405020304" pitchFamily="18" charset="0"/>
                <a:cs typeface="Times New Roman" panose="02020603050405020304" pitchFamily="18" charset="0"/>
              </a:rPr>
              <a:t> Nguyen, </a:t>
            </a:r>
            <a:r>
              <a:rPr lang="en-IN" sz="1600" dirty="0" err="1">
                <a:solidFill>
                  <a:schemeClr val="bg1"/>
                </a:solidFill>
                <a:latin typeface="Times New Roman" panose="02020603050405020304" pitchFamily="18" charset="0"/>
                <a:cs typeface="Times New Roman" panose="02020603050405020304" pitchFamily="18" charset="0"/>
              </a:rPr>
              <a:t>SaeidNahavandi</a:t>
            </a:r>
            <a:r>
              <a:rPr lang="en-IN" sz="1600" dirty="0">
                <a:solidFill>
                  <a:schemeClr val="bg1"/>
                </a:solidFill>
                <a:latin typeface="Times New Roman" panose="02020603050405020304" pitchFamily="18" charset="0"/>
                <a:cs typeface="Times New Roman" panose="02020603050405020304" pitchFamily="18" charset="0"/>
              </a:rPr>
              <a:t>, “Deep Learning for Deepfakes Creation and Detection”, arXiv:1909.11573 [cs.CV], 25 Sep 2019. </a:t>
            </a:r>
          </a:p>
          <a:p>
            <a:pPr algn="just"/>
            <a:r>
              <a:rPr lang="en-IN" sz="1600" dirty="0">
                <a:solidFill>
                  <a:schemeClr val="bg1"/>
                </a:solidFill>
                <a:latin typeface="Times New Roman" panose="02020603050405020304" pitchFamily="18" charset="0"/>
                <a:cs typeface="Times New Roman" panose="02020603050405020304" pitchFamily="18" charset="0"/>
              </a:rPr>
              <a:t>[18] Chesney, Robert and Citron, Danielle Keats, Deep Fakes: A Looming Challenge for Privacy, Democracy, and National Security (July 14, 2018). 107 California Law Review (2019, Forthcoming); U of Texas Law, Public Law Research Paper No. 692; U of Maryland Legal Studies Research Paper No. 2018-21. </a:t>
            </a:r>
          </a:p>
          <a:p>
            <a:pPr algn="just"/>
            <a:r>
              <a:rPr lang="en-IN" sz="1600" dirty="0">
                <a:solidFill>
                  <a:schemeClr val="bg1"/>
                </a:solidFill>
                <a:latin typeface="Times New Roman" panose="02020603050405020304" pitchFamily="18" charset="0"/>
                <a:cs typeface="Times New Roman" panose="02020603050405020304" pitchFamily="18" charset="0"/>
              </a:rPr>
              <a:t>[19] Francesco </a:t>
            </a:r>
            <a:r>
              <a:rPr lang="en-IN" sz="1600" dirty="0" err="1">
                <a:solidFill>
                  <a:schemeClr val="bg1"/>
                </a:solidFill>
                <a:latin typeface="Times New Roman" panose="02020603050405020304" pitchFamily="18" charset="0"/>
                <a:cs typeface="Times New Roman" panose="02020603050405020304" pitchFamily="18" charset="0"/>
              </a:rPr>
              <a:t>Marra,Diego</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Gragnaniello</a:t>
            </a:r>
            <a:r>
              <a:rPr lang="en-IN" sz="1600" dirty="0">
                <a:solidFill>
                  <a:schemeClr val="bg1"/>
                </a:solidFill>
                <a:latin typeface="Times New Roman" panose="02020603050405020304" pitchFamily="18" charset="0"/>
                <a:cs typeface="Times New Roman" panose="02020603050405020304" pitchFamily="18" charset="0"/>
              </a:rPr>
              <a:t>, Davide </a:t>
            </a:r>
            <a:r>
              <a:rPr lang="en-IN" sz="1600" dirty="0" err="1">
                <a:solidFill>
                  <a:schemeClr val="bg1"/>
                </a:solidFill>
                <a:latin typeface="Times New Roman" panose="02020603050405020304" pitchFamily="18" charset="0"/>
                <a:cs typeface="Times New Roman" panose="02020603050405020304" pitchFamily="18" charset="0"/>
              </a:rPr>
              <a:t>Cozzolino,Luisa</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Verdoliva</a:t>
            </a:r>
            <a:r>
              <a:rPr lang="en-IN" sz="1600" dirty="0">
                <a:solidFill>
                  <a:schemeClr val="bg1"/>
                </a:solidFill>
                <a:latin typeface="Times New Roman" panose="02020603050405020304" pitchFamily="18" charset="0"/>
                <a:cs typeface="Times New Roman" panose="02020603050405020304" pitchFamily="18" charset="0"/>
              </a:rPr>
              <a:t>, “Detection of </a:t>
            </a:r>
            <a:r>
              <a:rPr lang="en-IN" sz="1600" dirty="0" err="1">
                <a:solidFill>
                  <a:schemeClr val="bg1"/>
                </a:solidFill>
                <a:latin typeface="Times New Roman" panose="02020603050405020304" pitchFamily="18" charset="0"/>
                <a:cs typeface="Times New Roman" panose="02020603050405020304" pitchFamily="18" charset="0"/>
              </a:rPr>
              <a:t>GANGenerated</a:t>
            </a:r>
            <a:r>
              <a:rPr lang="en-IN" sz="1600" dirty="0">
                <a:solidFill>
                  <a:schemeClr val="bg1"/>
                </a:solidFill>
                <a:latin typeface="Times New Roman" panose="02020603050405020304" pitchFamily="18" charset="0"/>
                <a:cs typeface="Times New Roman" panose="02020603050405020304" pitchFamily="18" charset="0"/>
              </a:rPr>
              <a:t> Fake Images over Social Networks”, IEEE Conference on Multimedia Information Processing and Retrieval (MIPR), 10-12 April 2018. </a:t>
            </a:r>
          </a:p>
          <a:p>
            <a:pPr algn="just"/>
            <a:r>
              <a:rPr lang="en-IN" sz="1600" dirty="0">
                <a:solidFill>
                  <a:schemeClr val="bg1"/>
                </a:solidFill>
                <a:latin typeface="Times New Roman" panose="02020603050405020304" pitchFamily="18" charset="0"/>
                <a:cs typeface="Times New Roman" panose="02020603050405020304" pitchFamily="18" charset="0"/>
              </a:rPr>
              <a:t>[20] Shubhangi Tirpude1 , Naman Vidyabhanu2 , </a:t>
            </a:r>
            <a:r>
              <a:rPr lang="en-IN" sz="1600" dirty="0" err="1">
                <a:solidFill>
                  <a:schemeClr val="bg1"/>
                </a:solidFill>
                <a:latin typeface="Times New Roman" panose="02020603050405020304" pitchFamily="18" charset="0"/>
                <a:cs typeface="Times New Roman" panose="02020603050405020304" pitchFamily="18" charset="0"/>
              </a:rPr>
              <a:t>Hashir</a:t>
            </a:r>
            <a:r>
              <a:rPr lang="en-IN" sz="1600" dirty="0">
                <a:solidFill>
                  <a:schemeClr val="bg1"/>
                </a:solidFill>
                <a:latin typeface="Times New Roman" panose="02020603050405020304" pitchFamily="18" charset="0"/>
                <a:cs typeface="Times New Roman" panose="02020603050405020304" pitchFamily="18" charset="0"/>
              </a:rPr>
              <a:t> Sheikh3 </a:t>
            </a:r>
            <a:r>
              <a:rPr lang="en-IN" sz="1600" dirty="0" err="1">
                <a:solidFill>
                  <a:schemeClr val="bg1"/>
                </a:solidFill>
                <a:latin typeface="Times New Roman" panose="02020603050405020304" pitchFamily="18" charset="0"/>
                <a:cs typeface="Times New Roman" panose="02020603050405020304" pitchFamily="18" charset="0"/>
              </a:rPr>
              <a:t>ShoebPathan</a:t>
            </a:r>
            <a:r>
              <a:rPr lang="en-IN" sz="1600" dirty="0">
                <a:solidFill>
                  <a:schemeClr val="bg1"/>
                </a:solidFill>
                <a:latin typeface="Times New Roman" panose="02020603050405020304" pitchFamily="18" charset="0"/>
                <a:cs typeface="Times New Roman" panose="02020603050405020304" pitchFamily="18" charset="0"/>
              </a:rPr>
              <a:t> 4 , Zeeshan Ali syed5 , Shivam Singh, “Abnormal X-Ray Detection System using Convolution Neural Network”, International Journal of Advanced Trends in Computer Science and Engineering, ISSN 2278-3091, Volume 9, No. 1, </a:t>
            </a:r>
            <a:r>
              <a:rPr lang="en-IN" sz="1600" dirty="0" err="1">
                <a:solidFill>
                  <a:schemeClr val="bg1"/>
                </a:solidFill>
                <a:latin typeface="Times New Roman" panose="02020603050405020304" pitchFamily="18" charset="0"/>
                <a:cs typeface="Times New Roman" panose="02020603050405020304" pitchFamily="18" charset="0"/>
              </a:rPr>
              <a:t>JanuaryFebruary</a:t>
            </a:r>
            <a:r>
              <a:rPr lang="en-IN" sz="1600" dirty="0">
                <a:solidFill>
                  <a:schemeClr val="bg1"/>
                </a:solidFill>
                <a:latin typeface="Times New Roman" panose="02020603050405020304" pitchFamily="18" charset="0"/>
                <a:cs typeface="Times New Roman" panose="02020603050405020304" pitchFamily="18" charset="0"/>
              </a:rPr>
              <a:t> 2020. </a:t>
            </a:r>
          </a:p>
        </p:txBody>
      </p:sp>
      <p:sp>
        <p:nvSpPr>
          <p:cNvPr id="7" name="TextBox 6">
            <a:extLst>
              <a:ext uri="{FF2B5EF4-FFF2-40B4-BE49-F238E27FC236}">
                <a16:creationId xmlns:a16="http://schemas.microsoft.com/office/drawing/2014/main" id="{A40C7819-6A46-2D4F-DB3D-21060761546F}"/>
              </a:ext>
            </a:extLst>
          </p:cNvPr>
          <p:cNvSpPr txBox="1"/>
          <p:nvPr/>
        </p:nvSpPr>
        <p:spPr>
          <a:xfrm>
            <a:off x="1584960" y="352752"/>
            <a:ext cx="3688080"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02391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E474F6E-C044-321D-15B3-2652D1B8CA20}"/>
              </a:ext>
            </a:extLst>
          </p:cNvPr>
          <p:cNvSpPr txBox="1"/>
          <p:nvPr/>
        </p:nvSpPr>
        <p:spPr>
          <a:xfrm>
            <a:off x="-289560" y="894040"/>
            <a:ext cx="6385560" cy="584775"/>
          </a:xfrm>
          <a:prstGeom prst="rect">
            <a:avLst/>
          </a:prstGeom>
          <a:noFill/>
        </p:spPr>
        <p:txBody>
          <a:bodyPr wrap="square" rtlCol="0">
            <a:sp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4BBEEEA3-09F0-21D1-FA2D-824FFCA0FEAE}"/>
              </a:ext>
            </a:extLst>
          </p:cNvPr>
          <p:cNvSpPr txBox="1"/>
          <p:nvPr/>
        </p:nvSpPr>
        <p:spPr>
          <a:xfrm>
            <a:off x="1402080" y="2042160"/>
            <a:ext cx="9128760" cy="3046988"/>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We presented a neural network-based approach to classify the video as deep fake or real, along with the confidence of proposed model. The proposed method is inspired by the way the deep fakes are created by the GANs with the help of Autoencoders. Our method does the frame level detection using </a:t>
            </a:r>
            <a:r>
              <a:rPr lang="en-US" sz="2400" dirty="0" err="1">
                <a:solidFill>
                  <a:schemeClr val="bg1"/>
                </a:solidFill>
                <a:latin typeface="Times New Roman" panose="02020603050405020304" pitchFamily="18" charset="0"/>
                <a:cs typeface="Times New Roman" panose="02020603050405020304" pitchFamily="18" charset="0"/>
              </a:rPr>
              <a:t>ResNext</a:t>
            </a:r>
            <a:r>
              <a:rPr lang="en-US" sz="2400" dirty="0">
                <a:solidFill>
                  <a:schemeClr val="bg1"/>
                </a:solidFill>
                <a:latin typeface="Times New Roman" panose="02020603050405020304" pitchFamily="18" charset="0"/>
                <a:cs typeface="Times New Roman" panose="02020603050405020304" pitchFamily="18" charset="0"/>
              </a:rPr>
              <a:t> CNN and video classification using RNN along with LSTM. The proposed method is capable of detecting the video as a deep fake or real based on the listed parameters in paper. We believe that, it will provide a very high accuracy on real time data.</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66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E474F6E-C044-321D-15B3-2652D1B8CA20}"/>
              </a:ext>
            </a:extLst>
          </p:cNvPr>
          <p:cNvSpPr txBox="1"/>
          <p:nvPr/>
        </p:nvSpPr>
        <p:spPr>
          <a:xfrm>
            <a:off x="2804160" y="3119080"/>
            <a:ext cx="6385560"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ANY QUERYS</a:t>
            </a:r>
          </a:p>
        </p:txBody>
      </p:sp>
    </p:spTree>
    <p:extLst>
      <p:ext uri="{BB962C8B-B14F-4D97-AF65-F5344CB8AC3E}">
        <p14:creationId xmlns:p14="http://schemas.microsoft.com/office/powerpoint/2010/main" val="1213210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E474F6E-C044-321D-15B3-2652D1B8CA20}"/>
              </a:ext>
            </a:extLst>
          </p:cNvPr>
          <p:cNvSpPr txBox="1"/>
          <p:nvPr/>
        </p:nvSpPr>
        <p:spPr>
          <a:xfrm>
            <a:off x="2804160" y="3119080"/>
            <a:ext cx="6385560" cy="523220"/>
          </a:xfrm>
          <a:prstGeom prst="rect">
            <a:avLst/>
          </a:prstGeom>
          <a:noFill/>
        </p:spPr>
        <p:txBody>
          <a:bodyPr wrap="squar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2621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F4FAF2-8F3D-AC3C-CD9E-B083F2250FF4}"/>
              </a:ext>
            </a:extLst>
          </p:cNvPr>
          <p:cNvSpPr txBox="1"/>
          <p:nvPr/>
        </p:nvSpPr>
        <p:spPr>
          <a:xfrm>
            <a:off x="432380" y="1997839"/>
            <a:ext cx="104443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Techniques for creating and manipulating multimedia information have progressed to the point where they can now ensure a high degree of realism. Deep Fake is a generative deep learning algorithm that creates or modifies face features in a super realistic form, in which it is difficult to distinguish between real and fake features. </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technology has greatly advanced and promoted a wide range of applications in TV channels, video game industries, and cinema, such as improving visual effects in movies and a variety of criminal activities, such as misinformation generation by mimicking famous people. </a:t>
            </a: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 identify and classify Deep-Fakes, research in Deep Fake detection using deep neural networks (DNNs) has attracted increased interest. Basically, Deep Fake is the regenerated media by injecting or replacing some information within the CNN model.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5CF6589-6672-937A-F0E0-5A0DD9BFF247}"/>
              </a:ext>
            </a:extLst>
          </p:cNvPr>
          <p:cNvSpPr txBox="1"/>
          <p:nvPr/>
        </p:nvSpPr>
        <p:spPr>
          <a:xfrm>
            <a:off x="1756309" y="1397327"/>
            <a:ext cx="3898231"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ABSTRACT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5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1203158" y="721895"/>
            <a:ext cx="5277853"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ea typeface="NSimSun" panose="02010609030101010101" pitchFamily="49" charset="-122"/>
                <a:cs typeface="Times New Roman" panose="02020603050405020304" pitchFamily="18" charset="0"/>
              </a:rPr>
              <a:t>PROPOSED SYSTEM</a:t>
            </a:r>
          </a:p>
        </p:txBody>
      </p:sp>
      <p:sp>
        <p:nvSpPr>
          <p:cNvPr id="26" name="TextBox 25">
            <a:extLst>
              <a:ext uri="{FF2B5EF4-FFF2-40B4-BE49-F238E27FC236}">
                <a16:creationId xmlns:a16="http://schemas.microsoft.com/office/drawing/2014/main" id="{B52F94F9-9D8A-1EE2-8819-07CBC724A0E8}"/>
              </a:ext>
            </a:extLst>
          </p:cNvPr>
          <p:cNvSpPr txBox="1"/>
          <p:nvPr/>
        </p:nvSpPr>
        <p:spPr>
          <a:xfrm>
            <a:off x="1315453" y="1620253"/>
            <a:ext cx="9384631" cy="4524315"/>
          </a:xfrm>
          <a:prstGeom prst="rect">
            <a:avLst/>
          </a:prstGeom>
          <a:noFill/>
        </p:spPr>
        <p:txBody>
          <a:bodyPr wrap="square" rtlCol="0">
            <a:spAutoFit/>
          </a:bodyPr>
          <a:lstStyle/>
          <a:p>
            <a:pPr algn="just"/>
            <a:r>
              <a:rPr lang="en-US" dirty="0">
                <a:solidFill>
                  <a:schemeClr val="bg1"/>
                </a:solidFill>
                <a:latin typeface="Times New Roman" panose="02020603050405020304" pitchFamily="18" charset="0"/>
                <a:cs typeface="Times New Roman" panose="02020603050405020304" pitchFamily="18" charset="0"/>
              </a:rPr>
              <a:t>As the field of deep-fake video detection continues to evolve, researchers are proposing new systems that aim to improve upon existing methods. The proposed system is a deep learning based approach that uses a convolutional neural network (CNN) to analyze video frames and detect any signs of manipulation.  </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CNN is trained on a large dataset of both real and fake videos, allowing it to learn the unique features of deep-fakes. The motion magnification technique is particularly effective at detecting deep-fakes that have been generated using Generative Adversarial Networks (GANs), which are often difficult to detect using traditional methods. </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 summary, the proposed system for deep-fake video detection uses a combination of motion magnification and deep learning-based approaches to analyze video frames and detect any signs of manipulation. This approach has the potential to be more effective than existing methods and could help mitigate the risks associated with the spread of deep-fake videos. </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dirty="0">
                <a:solidFill>
                  <a:schemeClr val="bg1"/>
                </a:solidFill>
                <a:latin typeface="Times New Roman" panose="02020603050405020304" pitchFamily="18" charset="0"/>
                <a:cs typeface="Times New Roman" panose="02020603050405020304" pitchFamily="18" charset="0"/>
              </a:rPr>
              <a:t>Advantages: I</a:t>
            </a:r>
            <a:r>
              <a:rPr lang="en-US" sz="1800" dirty="0">
                <a:solidFill>
                  <a:schemeClr val="bg1"/>
                </a:solidFill>
                <a:latin typeface="Times New Roman" panose="02020603050405020304" pitchFamily="18" charset="0"/>
                <a:cs typeface="Times New Roman" panose="02020603050405020304" pitchFamily="18" charset="0"/>
              </a:rPr>
              <a:t>t will provide a very high accuracy on real time data.</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8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1203158" y="336886"/>
            <a:ext cx="5277853"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LITERATURE SURVEY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52F94F9-9D8A-1EE2-8819-07CBC724A0E8}"/>
              </a:ext>
            </a:extLst>
          </p:cNvPr>
          <p:cNvSpPr txBox="1"/>
          <p:nvPr/>
        </p:nvSpPr>
        <p:spPr>
          <a:xfrm>
            <a:off x="1203158" y="786065"/>
            <a:ext cx="9384631" cy="5632311"/>
          </a:xfrm>
          <a:prstGeom prst="rect">
            <a:avLst/>
          </a:prstGeom>
          <a:noFill/>
        </p:spPr>
        <p:txBody>
          <a:bodyPr wrap="square" rtlCol="0">
            <a:spAutoFit/>
          </a:bodyPr>
          <a:lstStyle/>
          <a:p>
            <a:pPr algn="just"/>
            <a:r>
              <a:rPr lang="en-IN" sz="2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IN"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IN" dirty="0">
                <a:solidFill>
                  <a:schemeClr val="bg1"/>
                </a:solidFill>
                <a:latin typeface="Times New Roman" panose="02020603050405020304" pitchFamily="18" charset="0"/>
                <a:cs typeface="Times New Roman" panose="02020603050405020304" pitchFamily="18" charset="0"/>
              </a:rPr>
              <a:t>Title: A Survey on Deepfake Video Detection</a:t>
            </a:r>
          </a:p>
          <a:p>
            <a:pPr algn="just"/>
            <a:r>
              <a:rPr lang="en-IN" dirty="0">
                <a:solidFill>
                  <a:schemeClr val="bg1"/>
                </a:solidFill>
                <a:latin typeface="Times New Roman" panose="02020603050405020304" pitchFamily="18" charset="0"/>
                <a:cs typeface="Times New Roman" panose="02020603050405020304" pitchFamily="18" charset="0"/>
              </a:rPr>
              <a:t>Author : P Yu, Z Xia, J Fei, Y Lu </a:t>
            </a:r>
          </a:p>
          <a:p>
            <a:pPr algn="just"/>
            <a:r>
              <a:rPr lang="en-IN" dirty="0">
                <a:solidFill>
                  <a:schemeClr val="bg1"/>
                </a:solidFill>
                <a:latin typeface="Times New Roman" panose="02020603050405020304" pitchFamily="18" charset="0"/>
                <a:cs typeface="Times New Roman" panose="02020603050405020304" pitchFamily="18" charset="0"/>
              </a:rPr>
              <a:t>Description: An in-depth exploration of methodologies and technologies aimed at detecting deepfake videos, addressing the growing concern of misinformation and manipulation in multimedia content.</a:t>
            </a:r>
          </a:p>
          <a:p>
            <a:pPr algn="just"/>
            <a:r>
              <a:rPr lang="en-IN" dirty="0">
                <a:solidFill>
                  <a:schemeClr val="bg1"/>
                </a:solidFill>
                <a:latin typeface="Times New Roman" panose="02020603050405020304" pitchFamily="18" charset="0"/>
                <a:cs typeface="Times New Roman" panose="02020603050405020304" pitchFamily="18" charset="0"/>
              </a:rPr>
              <a:t>Year of Publishing: 2023</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sz="1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IN" dirty="0">
                <a:solidFill>
                  <a:schemeClr val="bg1"/>
                </a:solidFill>
                <a:latin typeface="Times New Roman" panose="02020603050405020304" pitchFamily="18" charset="0"/>
                <a:cs typeface="Times New Roman" panose="02020603050405020304" pitchFamily="18" charset="0"/>
              </a:rPr>
              <a:t>.Title: Deepfake Detection: A Systematic Literature Review</a:t>
            </a:r>
          </a:p>
          <a:p>
            <a:pPr algn="just"/>
            <a:r>
              <a:rPr lang="en-IN" dirty="0">
                <a:solidFill>
                  <a:schemeClr val="bg1"/>
                </a:solidFill>
                <a:latin typeface="Times New Roman" panose="02020603050405020304" pitchFamily="18" charset="0"/>
                <a:cs typeface="Times New Roman" panose="02020603050405020304" pitchFamily="18" charset="0"/>
              </a:rPr>
              <a:t>Author: MS Rana, MN Nobi, B Murali, AH Sung</a:t>
            </a:r>
          </a:p>
          <a:p>
            <a:pPr algn="just"/>
            <a:r>
              <a:rPr lang="en-IN" dirty="0">
                <a:solidFill>
                  <a:schemeClr val="bg1"/>
                </a:solidFill>
                <a:latin typeface="Times New Roman" panose="02020603050405020304" pitchFamily="18" charset="0"/>
                <a:cs typeface="Times New Roman" panose="02020603050405020304" pitchFamily="18" charset="0"/>
              </a:rPr>
              <a:t>Description: This comprehensive review examines various methodologies, algorithms, and technologies utilized in detecting deepfake content across different media platforms.</a:t>
            </a:r>
          </a:p>
          <a:p>
            <a:pPr algn="just"/>
            <a:r>
              <a:rPr lang="en-IN" dirty="0">
                <a:solidFill>
                  <a:schemeClr val="bg1"/>
                </a:solidFill>
                <a:latin typeface="Times New Roman" panose="02020603050405020304" pitchFamily="18" charset="0"/>
                <a:cs typeface="Times New Roman" panose="02020603050405020304" pitchFamily="18" charset="0"/>
              </a:rPr>
              <a:t>Year of Publishing:  2022</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sz="1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bg1"/>
                </a:solidFill>
                <a:latin typeface="Times New Roman" panose="02020603050405020304" pitchFamily="18" charset="0"/>
                <a:cs typeface="Times New Roman" panose="02020603050405020304" pitchFamily="18" charset="0"/>
              </a:rPr>
              <a:t> Title: Analysis Survey on Deepfake Detection and Recognition with Convolutional Neural Networks</a:t>
            </a:r>
          </a:p>
          <a:p>
            <a:pPr algn="just"/>
            <a:r>
              <a:rPr lang="en-US" dirty="0">
                <a:solidFill>
                  <a:schemeClr val="bg1"/>
                </a:solidFill>
                <a:latin typeface="Times New Roman" panose="02020603050405020304" pitchFamily="18" charset="0"/>
                <a:cs typeface="Times New Roman" panose="02020603050405020304" pitchFamily="18" charset="0"/>
              </a:rPr>
              <a:t>Author: SR Ahmed, E </a:t>
            </a:r>
            <a:r>
              <a:rPr lang="en-US" dirty="0" err="1">
                <a:solidFill>
                  <a:schemeClr val="bg1"/>
                </a:solidFill>
                <a:latin typeface="Times New Roman" panose="02020603050405020304" pitchFamily="18" charset="0"/>
                <a:cs typeface="Times New Roman" panose="02020603050405020304" pitchFamily="18" charset="0"/>
              </a:rPr>
              <a:t>Sonuç</a:t>
            </a:r>
            <a:r>
              <a:rPr lang="en-US" dirty="0">
                <a:solidFill>
                  <a:schemeClr val="bg1"/>
                </a:solidFill>
                <a:latin typeface="Times New Roman" panose="02020603050405020304" pitchFamily="18" charset="0"/>
                <a:cs typeface="Times New Roman" panose="02020603050405020304" pitchFamily="18" charset="0"/>
              </a:rPr>
              <a:t>, MR Ahmed</a:t>
            </a:r>
          </a:p>
          <a:p>
            <a:pPr algn="just"/>
            <a:r>
              <a:rPr lang="en-US" dirty="0">
                <a:solidFill>
                  <a:schemeClr val="bg1"/>
                </a:solidFill>
                <a:latin typeface="Times New Roman" panose="02020603050405020304" pitchFamily="18" charset="0"/>
                <a:cs typeface="Times New Roman" panose="02020603050405020304" pitchFamily="18" charset="0"/>
              </a:rPr>
              <a:t>Description: This comprehensive survey explores the landscape of deepfake detection and recognition techniques, focusing particularly on the application of convolutional neural networks (CNNs). </a:t>
            </a:r>
          </a:p>
          <a:p>
            <a:pPr algn="just"/>
            <a:r>
              <a:rPr lang="en-US" dirty="0">
                <a:solidFill>
                  <a:schemeClr val="bg1"/>
                </a:solidFill>
                <a:latin typeface="Times New Roman" panose="02020603050405020304" pitchFamily="18" charset="0"/>
                <a:cs typeface="Times New Roman" panose="02020603050405020304" pitchFamily="18" charset="0"/>
              </a:rPr>
              <a:t>Year of Publishing: 2022</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23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1203158" y="336886"/>
            <a:ext cx="5277853"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LITERATURE SURVEY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B52F94F9-9D8A-1EE2-8819-07CBC724A0E8}"/>
              </a:ext>
            </a:extLst>
          </p:cNvPr>
          <p:cNvSpPr txBox="1"/>
          <p:nvPr/>
        </p:nvSpPr>
        <p:spPr>
          <a:xfrm>
            <a:off x="1203158" y="1166494"/>
            <a:ext cx="9384631" cy="5355312"/>
          </a:xfrm>
          <a:prstGeom prst="rect">
            <a:avLst/>
          </a:prstGeom>
          <a:noFill/>
        </p:spPr>
        <p:txBody>
          <a:bodyPr wrap="square" rtlCol="0">
            <a:spAutoFit/>
          </a:bodyPr>
          <a:lstStyle/>
          <a:p>
            <a:pPr algn="just"/>
            <a:r>
              <a:rPr lang="en-IN" sz="1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solidFill>
                  <a:schemeClr val="bg1"/>
                </a:solidFill>
                <a:latin typeface="Times New Roman" panose="02020603050405020304" pitchFamily="18" charset="0"/>
                <a:cs typeface="Times New Roman" panose="02020603050405020304" pitchFamily="18" charset="0"/>
              </a:rPr>
              <a:t> Title: Deepfake: An Overview</a:t>
            </a:r>
          </a:p>
          <a:p>
            <a:pPr algn="just"/>
            <a:r>
              <a:rPr lang="en-US" dirty="0">
                <a:solidFill>
                  <a:schemeClr val="bg1"/>
                </a:solidFill>
                <a:latin typeface="Times New Roman" panose="02020603050405020304" pitchFamily="18" charset="0"/>
                <a:cs typeface="Times New Roman" panose="02020603050405020304" pitchFamily="18" charset="0"/>
              </a:rPr>
              <a:t>Author: </a:t>
            </a:r>
            <a:r>
              <a:rPr lang="pt-BR" dirty="0">
                <a:solidFill>
                  <a:schemeClr val="bg1"/>
                </a:solidFill>
                <a:latin typeface="Times New Roman" panose="02020603050405020304" pitchFamily="18" charset="0"/>
                <a:cs typeface="Times New Roman" panose="02020603050405020304" pitchFamily="18" charset="0"/>
              </a:rPr>
              <a:t>A Chadha, V Kumar, S Kashyap, M Gupta </a:t>
            </a:r>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Description: This comprehensive overview delves into the realm of deepfake technology, exploring its origins, evolution, applications, controversies, and potential impacts on society. It discusses the underlying techniques used to create deepfake media, such as machine learning algorithms and neural networks, and examines their implications for various sectors including politics, entertainment, and cybersecurity.</a:t>
            </a:r>
          </a:p>
          <a:p>
            <a:pPr algn="just"/>
            <a:r>
              <a:rPr lang="en-IN" dirty="0">
                <a:solidFill>
                  <a:schemeClr val="bg1"/>
                </a:solidFill>
                <a:latin typeface="Times New Roman" panose="02020603050405020304" pitchFamily="18" charset="0"/>
                <a:cs typeface="Times New Roman" panose="02020603050405020304" pitchFamily="18" charset="0"/>
              </a:rPr>
              <a:t>Year of Publishing: 2021</a:t>
            </a:r>
          </a:p>
          <a:p>
            <a:pPr algn="just"/>
            <a:endParaRPr lang="en-IN"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sz="1800" dirty="0">
                <a:solidFill>
                  <a:schemeClr val="bg1"/>
                </a:solidFill>
                <a:latin typeface="Times New Roman" panose="02020603050405020304" pitchFamily="18" charset="0"/>
                <a:cs typeface="Times New Roman" panose="02020603050405020304" pitchFamily="18" charset="0"/>
              </a:rPr>
              <a:t>Title: Deepfakes and the Threat to National Security </a:t>
            </a:r>
          </a:p>
          <a:p>
            <a:r>
              <a:rPr lang="en-US" sz="1800" dirty="0">
                <a:solidFill>
                  <a:schemeClr val="bg1"/>
                </a:solidFill>
                <a:latin typeface="Times New Roman" panose="02020603050405020304" pitchFamily="18" charset="0"/>
                <a:cs typeface="Times New Roman" panose="02020603050405020304" pitchFamily="18" charset="0"/>
              </a:rPr>
              <a:t>Authors: B. Wang, N. Singh, J. Patel </a:t>
            </a:r>
          </a:p>
          <a:p>
            <a:r>
              <a:rPr lang="en-US" sz="1800" dirty="0">
                <a:solidFill>
                  <a:schemeClr val="bg1"/>
                </a:solidFill>
                <a:latin typeface="Times New Roman" panose="02020603050405020304" pitchFamily="18" charset="0"/>
                <a:cs typeface="Times New Roman" panose="02020603050405020304" pitchFamily="18" charset="0"/>
              </a:rPr>
              <a:t>Description: This paper investigates the emerging threat of deepfakes to national security. It explores how deepfakes can be used for disinformation campaigns, foreign interference in elections, and the manipulation of public opinion.  The authors propose potential mitigation strategies and emphasize the need for international collaboration to address this growing challenge. </a:t>
            </a:r>
          </a:p>
          <a:p>
            <a:r>
              <a:rPr lang="en-US" sz="1800" dirty="0">
                <a:solidFill>
                  <a:schemeClr val="bg1"/>
                </a:solidFill>
                <a:latin typeface="Times New Roman" panose="02020603050405020304" pitchFamily="18" charset="0"/>
                <a:cs typeface="Times New Roman" panose="02020603050405020304" pitchFamily="18" charset="0"/>
              </a:rPr>
              <a:t>Year of Publishing: 2020</a:t>
            </a:r>
          </a:p>
          <a:p>
            <a:endParaRPr lang="en-US" sz="1800" dirty="0">
              <a:solidFill>
                <a:schemeClr val="bg1"/>
              </a:solidFill>
              <a:latin typeface="Times New Roman" panose="02020603050405020304" pitchFamily="18" charset="0"/>
              <a:cs typeface="Times New Roman" panose="02020603050405020304" pitchFamily="18"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5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511A90-48B8-BEBF-561C-00331CF05DD4}"/>
              </a:ext>
            </a:extLst>
          </p:cNvPr>
          <p:cNvSpPr txBox="1"/>
          <p:nvPr/>
        </p:nvSpPr>
        <p:spPr>
          <a:xfrm>
            <a:off x="1203158" y="336886"/>
            <a:ext cx="5277853"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LITERATURE SURVEY</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7E9E749-BAB4-204D-11E2-DCA3512188F4}"/>
              </a:ext>
            </a:extLst>
          </p:cNvPr>
          <p:cNvSpPr txBox="1"/>
          <p:nvPr/>
        </p:nvSpPr>
        <p:spPr>
          <a:xfrm>
            <a:off x="1203158" y="1039906"/>
            <a:ext cx="9888071" cy="5293757"/>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sz="1600" dirty="0">
                <a:solidFill>
                  <a:schemeClr val="bg1"/>
                </a:solidFill>
                <a:latin typeface="Times New Roman" panose="02020603050405020304" pitchFamily="18" charset="0"/>
                <a:cs typeface="Times New Roman" panose="02020603050405020304" pitchFamily="18" charset="0"/>
              </a:rPr>
              <a:t>Title:  Detecting Deepfakes with Facial Landmark Analysis </a:t>
            </a:r>
          </a:p>
          <a:p>
            <a:r>
              <a:rPr lang="en-US" sz="1600" dirty="0">
                <a:solidFill>
                  <a:schemeClr val="bg1"/>
                </a:solidFill>
                <a:latin typeface="Times New Roman" panose="02020603050405020304" pitchFamily="18" charset="0"/>
                <a:cs typeface="Times New Roman" panose="02020603050405020304" pitchFamily="18" charset="0"/>
              </a:rPr>
              <a:t>Authors: S. Liu, M. Gareth, Q. Li </a:t>
            </a:r>
          </a:p>
          <a:p>
            <a:r>
              <a:rPr lang="en-US" sz="1600" dirty="0">
                <a:solidFill>
                  <a:schemeClr val="bg1"/>
                </a:solidFill>
                <a:latin typeface="Times New Roman" panose="02020603050405020304" pitchFamily="18" charset="0"/>
                <a:cs typeface="Times New Roman" panose="02020603050405020304" pitchFamily="18" charset="0"/>
              </a:rPr>
              <a:t>Description: This research paper examines the use of facial landmark analysis for deepfake detection. Facial landmarks refer to specific points on a face, such as the corners of the eyes or the tip of the nose. The authors explore how analyzing changes in these landmarks across video frames can reveal inconsistencies indicative of deepfakes. </a:t>
            </a:r>
          </a:p>
          <a:p>
            <a:r>
              <a:rPr lang="en-US" sz="1600" dirty="0">
                <a:solidFill>
                  <a:schemeClr val="bg1"/>
                </a:solidFill>
                <a:latin typeface="Times New Roman" panose="02020603050405020304" pitchFamily="18" charset="0"/>
                <a:cs typeface="Times New Roman" panose="02020603050405020304" pitchFamily="18" charset="0"/>
              </a:rPr>
              <a:t>Year of Publishing: 2019 </a:t>
            </a:r>
          </a:p>
          <a:p>
            <a:endParaRPr lang="en-US"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sz="1600" dirty="0">
                <a:solidFill>
                  <a:schemeClr val="bg1"/>
                </a:solidFill>
                <a:latin typeface="Times New Roman" panose="02020603050405020304" pitchFamily="18" charset="0"/>
                <a:cs typeface="Times New Roman" panose="02020603050405020304" pitchFamily="18" charset="0"/>
              </a:rPr>
              <a:t>Title:  Deepfakes: A Legal and Ethical Challenge </a:t>
            </a:r>
          </a:p>
          <a:p>
            <a:r>
              <a:rPr lang="en-US" sz="1600" dirty="0">
                <a:solidFill>
                  <a:schemeClr val="bg1"/>
                </a:solidFill>
                <a:latin typeface="Times New Roman" panose="02020603050405020304" pitchFamily="18" charset="0"/>
                <a:cs typeface="Times New Roman" panose="02020603050405020304" pitchFamily="18" charset="0"/>
              </a:rPr>
              <a:t>Authors:  D. Jones, A. Garcia </a:t>
            </a:r>
          </a:p>
          <a:p>
            <a:r>
              <a:rPr lang="en-US" sz="1600" dirty="0">
                <a:solidFill>
                  <a:schemeClr val="bg1"/>
                </a:solidFill>
                <a:latin typeface="Times New Roman" panose="02020603050405020304" pitchFamily="18" charset="0"/>
                <a:cs typeface="Times New Roman" panose="02020603050405020304" pitchFamily="18" charset="0"/>
              </a:rPr>
              <a:t>Description: This paper delves into the legal and ethical issues surrounding deepfakes. It explores the challenges of regulating deepfake creation and use,  discusses potential legal ramifications for creating and disseminating deepfakes, and raises ethical concerns about the misuse of this technology. </a:t>
            </a:r>
          </a:p>
          <a:p>
            <a:r>
              <a:rPr lang="en-US" sz="1600" dirty="0">
                <a:solidFill>
                  <a:schemeClr val="bg1"/>
                </a:solidFill>
                <a:latin typeface="Times New Roman" panose="02020603050405020304" pitchFamily="18" charset="0"/>
                <a:cs typeface="Times New Roman" panose="02020603050405020304" pitchFamily="18" charset="0"/>
              </a:rPr>
              <a:t>Year of Publishing: 2019 </a:t>
            </a:r>
          </a:p>
          <a:p>
            <a:endParaRPr lang="en-US"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sz="1600" dirty="0">
                <a:solidFill>
                  <a:schemeClr val="bg1"/>
                </a:solidFill>
                <a:latin typeface="Times New Roman" panose="02020603050405020304" pitchFamily="18" charset="0"/>
                <a:cs typeface="Times New Roman" panose="02020603050405020304" pitchFamily="18" charset="0"/>
              </a:rPr>
              <a:t>Title:  On the Use of Generative Adversarial Networks (GANs) for Deepfake Creation </a:t>
            </a:r>
          </a:p>
          <a:p>
            <a:r>
              <a:rPr lang="en-US" sz="1600" dirty="0">
                <a:solidFill>
                  <a:schemeClr val="bg1"/>
                </a:solidFill>
                <a:latin typeface="Times New Roman" panose="02020603050405020304" pitchFamily="18" charset="0"/>
                <a:cs typeface="Times New Roman" panose="02020603050405020304" pitchFamily="18" charset="0"/>
              </a:rPr>
              <a:t>Authors:  T. Edwards,  L. Denton,  A. Lucas </a:t>
            </a:r>
          </a:p>
          <a:p>
            <a:r>
              <a:rPr lang="en-US" sz="1600" dirty="0">
                <a:solidFill>
                  <a:schemeClr val="bg1"/>
                </a:solidFill>
                <a:latin typeface="Times New Roman" panose="02020603050405020304" pitchFamily="18" charset="0"/>
                <a:cs typeface="Times New Roman" panose="02020603050405020304" pitchFamily="18" charset="0"/>
              </a:rPr>
              <a:t>Description: This paper focuses on the technical aspects of deepfake creation, specifically the use of Generative Adversarial Networks (GANs). GANs are a type of deep learning model that can be used to generate realistic  images and videos. The authors explore the different GAN architectures used for deepfakes and analyze the advancements in this field. </a:t>
            </a:r>
          </a:p>
          <a:p>
            <a:r>
              <a:rPr lang="en-US" sz="1600" dirty="0">
                <a:solidFill>
                  <a:schemeClr val="bg1"/>
                </a:solidFill>
                <a:latin typeface="Times New Roman" panose="02020603050405020304" pitchFamily="18" charset="0"/>
                <a:cs typeface="Times New Roman" panose="02020603050405020304" pitchFamily="18" charset="0"/>
              </a:rPr>
              <a:t>Year of Publishing: 2018</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33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SYSTEM ARCHITECHTURE</a:t>
            </a:r>
          </a:p>
        </p:txBody>
      </p:sp>
      <p:pic>
        <p:nvPicPr>
          <p:cNvPr id="3" name="Picture 2">
            <a:extLst>
              <a:ext uri="{FF2B5EF4-FFF2-40B4-BE49-F238E27FC236}">
                <a16:creationId xmlns:a16="http://schemas.microsoft.com/office/drawing/2014/main" id="{B685DF45-0768-C8EE-1C31-7B57386EA6A0}"/>
              </a:ext>
            </a:extLst>
          </p:cNvPr>
          <p:cNvPicPr>
            <a:picLocks noChangeAspect="1"/>
          </p:cNvPicPr>
          <p:nvPr/>
        </p:nvPicPr>
        <p:blipFill>
          <a:blip r:embed="rId2"/>
          <a:stretch>
            <a:fillRect/>
          </a:stretch>
        </p:blipFill>
        <p:spPr>
          <a:xfrm>
            <a:off x="1093973" y="1064479"/>
            <a:ext cx="10004053" cy="5528401"/>
          </a:xfrm>
          <a:prstGeom prst="rect">
            <a:avLst/>
          </a:prstGeom>
        </p:spPr>
      </p:pic>
    </p:spTree>
    <p:extLst>
      <p:ext uri="{BB962C8B-B14F-4D97-AF65-F5344CB8AC3E}">
        <p14:creationId xmlns:p14="http://schemas.microsoft.com/office/powerpoint/2010/main" val="353090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BFFB-B7D2-DD2D-33EF-76BA813094F5}"/>
              </a:ext>
            </a:extLst>
          </p:cNvPr>
          <p:cNvSpPr txBox="1"/>
          <p:nvPr/>
        </p:nvSpPr>
        <p:spPr>
          <a:xfrm>
            <a:off x="1584960" y="352752"/>
            <a:ext cx="501424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MODULES</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3EB91C6-E7EA-4A83-E53F-D6FE09C9251E}"/>
              </a:ext>
            </a:extLst>
          </p:cNvPr>
          <p:cNvSpPr txBox="1"/>
          <p:nvPr/>
        </p:nvSpPr>
        <p:spPr>
          <a:xfrm>
            <a:off x="1818490" y="977220"/>
            <a:ext cx="8382000" cy="5047536"/>
          </a:xfrm>
          <a:prstGeom prst="rect">
            <a:avLst/>
          </a:prstGeom>
          <a:noFill/>
        </p:spPr>
        <p:txBody>
          <a:bodyPr wrap="square" rtlCol="0">
            <a:spAutoFit/>
          </a:bodyPr>
          <a:lstStyle/>
          <a:p>
            <a:pPr algn="just"/>
            <a:endParaRPr lang="en-US" sz="14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1400" b="1" dirty="0">
                <a:solidFill>
                  <a:srgbClr val="FF0000"/>
                </a:solidFill>
                <a:latin typeface="Times New Roman" panose="02020603050405020304" pitchFamily="18" charset="0"/>
                <a:cs typeface="Times New Roman" panose="02020603050405020304" pitchFamily="18" charset="0"/>
              </a:rPr>
              <a:t>Preprocessing Module: </a:t>
            </a:r>
            <a:r>
              <a:rPr lang="en-US" sz="1400" dirty="0">
                <a:solidFill>
                  <a:schemeClr val="bg1"/>
                </a:solidFill>
                <a:latin typeface="Times New Roman" panose="02020603050405020304" pitchFamily="18" charset="0"/>
                <a:cs typeface="Times New Roman" panose="02020603050405020304" pitchFamily="18" charset="0"/>
              </a:rPr>
              <a:t>This module handles the initial steps of preparing the video data for analysis. It likely includes functions for splitting videos into frames, detecting faces within those frames, and cropping them for further processing.</a:t>
            </a:r>
          </a:p>
          <a:p>
            <a:pPr algn="just">
              <a:buFont typeface="+mj-lt"/>
              <a:buAutoNum type="arabicPeriod"/>
            </a:pPr>
            <a:endParaRPr lang="en-US" sz="14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1400" b="1" dirty="0">
                <a:solidFill>
                  <a:srgbClr val="FFC000"/>
                </a:solidFill>
                <a:latin typeface="Times New Roman" panose="02020603050405020304" pitchFamily="18" charset="0"/>
                <a:cs typeface="Times New Roman" panose="02020603050405020304" pitchFamily="18" charset="0"/>
              </a:rPr>
              <a:t>Feature Extraction Module: </a:t>
            </a:r>
            <a:r>
              <a:rPr lang="en-US" sz="1400" dirty="0">
                <a:solidFill>
                  <a:schemeClr val="bg1"/>
                </a:solidFill>
                <a:latin typeface="Times New Roman" panose="02020603050405020304" pitchFamily="18" charset="0"/>
                <a:cs typeface="Times New Roman" panose="02020603050405020304" pitchFamily="18" charset="0"/>
              </a:rPr>
              <a:t>This module utilizes a </a:t>
            </a:r>
            <a:r>
              <a:rPr lang="en-US" sz="1400" dirty="0" err="1">
                <a:solidFill>
                  <a:schemeClr val="bg1"/>
                </a:solidFill>
                <a:latin typeface="Times New Roman" panose="02020603050405020304" pitchFamily="18" charset="0"/>
                <a:cs typeface="Times New Roman" panose="02020603050405020304" pitchFamily="18" charset="0"/>
              </a:rPr>
              <a:t>ResNext</a:t>
            </a:r>
            <a:r>
              <a:rPr lang="en-US" sz="1400" dirty="0">
                <a:solidFill>
                  <a:schemeClr val="bg1"/>
                </a:solidFill>
                <a:latin typeface="Times New Roman" panose="02020603050405020304" pitchFamily="18" charset="0"/>
                <a:cs typeface="Times New Roman" panose="02020603050405020304" pitchFamily="18" charset="0"/>
              </a:rPr>
              <a:t> convolutional neural network (CNN) to extract distinctive characteristics from the preprocessed facial frames. These characteristics, called features,  might capture patterns in color, shape, and texture that can reveal inconsistencies in deepfakes.</a:t>
            </a:r>
          </a:p>
          <a:p>
            <a:pPr algn="just">
              <a:buFont typeface="+mj-lt"/>
              <a:buAutoNum type="arabicPeriod"/>
            </a:pPr>
            <a:endParaRPr lang="en-US" sz="14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1400" dirty="0">
                <a:solidFill>
                  <a:schemeClr val="accent2">
                    <a:lumMod val="75000"/>
                  </a:schemeClr>
                </a:solidFill>
                <a:latin typeface="Times New Roman" panose="02020603050405020304" pitchFamily="18" charset="0"/>
                <a:cs typeface="Times New Roman" panose="02020603050405020304" pitchFamily="18" charset="0"/>
              </a:rPr>
              <a:t>Video Classification Module: </a:t>
            </a:r>
            <a:r>
              <a:rPr lang="en-US" sz="1400" dirty="0">
                <a:solidFill>
                  <a:schemeClr val="bg1"/>
                </a:solidFill>
                <a:latin typeface="Times New Roman" panose="02020603050405020304" pitchFamily="18" charset="0"/>
                <a:cs typeface="Times New Roman" panose="02020603050405020304" pitchFamily="18" charset="0"/>
              </a:rPr>
              <a:t>This module employs a long short-term memory (LSTM) network. The LSTM analyzes the sequence of features extracted from each frame over time (the video). By looking at these temporal features, the LSTM aims to identify inconsistencies that might arise during deepfake creation, such as unnatural blinking patterns or subtle differences in facial movement across frames.</a:t>
            </a:r>
          </a:p>
          <a:p>
            <a:pPr algn="just">
              <a:buFont typeface="+mj-lt"/>
              <a:buAutoNum type="arabicPeriod"/>
            </a:pPr>
            <a:endParaRPr lang="en-US" sz="14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1400" dirty="0">
                <a:solidFill>
                  <a:schemeClr val="accent6">
                    <a:lumMod val="90000"/>
                  </a:schemeClr>
                </a:solidFill>
                <a:latin typeface="Times New Roman" panose="02020603050405020304" pitchFamily="18" charset="0"/>
                <a:cs typeface="Times New Roman" panose="02020603050405020304" pitchFamily="18" charset="0"/>
              </a:rPr>
              <a:t>Training and Evaluation Module: </a:t>
            </a:r>
            <a:r>
              <a:rPr lang="en-US" sz="1400" dirty="0">
                <a:solidFill>
                  <a:schemeClr val="bg1"/>
                </a:solidFill>
                <a:latin typeface="Times New Roman" panose="02020603050405020304" pitchFamily="18" charset="0"/>
                <a:cs typeface="Times New Roman" panose="02020603050405020304" pitchFamily="18" charset="0"/>
              </a:rPr>
              <a:t>This module manages the training process for the entire deepfake detection model. It ensures the model learns effectively from the provided video datasets (likely containing real and deepfake examples) and evaluates the model's performance on separate testing datasets.</a:t>
            </a:r>
          </a:p>
          <a:p>
            <a:pPr algn="just">
              <a:buFont typeface="+mj-lt"/>
              <a:buAutoNum type="arabicPeriod"/>
            </a:pPr>
            <a:endParaRPr lang="en-US" sz="1400" dirty="0">
              <a:solidFill>
                <a:schemeClr val="bg1"/>
              </a:solidFill>
              <a:latin typeface="Times New Roman" panose="02020603050405020304" pitchFamily="18" charset="0"/>
              <a:cs typeface="Times New Roman" panose="02020603050405020304" pitchFamily="18" charset="0"/>
            </a:endParaRPr>
          </a:p>
          <a:p>
            <a:pPr algn="just">
              <a:buFont typeface="+mj-lt"/>
              <a:buAutoNum type="arabicPeriod"/>
            </a:pPr>
            <a:r>
              <a:rPr lang="en-US" sz="1400" dirty="0">
                <a:solidFill>
                  <a:srgbClr val="00B050"/>
                </a:solidFill>
                <a:latin typeface="Times New Roman" panose="02020603050405020304" pitchFamily="18" charset="0"/>
                <a:cs typeface="Times New Roman" panose="02020603050405020304" pitchFamily="18" charset="0"/>
              </a:rPr>
              <a:t>Deepfake Detection Module: </a:t>
            </a:r>
            <a:r>
              <a:rPr lang="en-US" sz="1400" dirty="0">
                <a:solidFill>
                  <a:schemeClr val="bg1"/>
                </a:solidFill>
                <a:latin typeface="Times New Roman" panose="02020603050405020304" pitchFamily="18" charset="0"/>
                <a:cs typeface="Times New Roman" panose="02020603050405020304" pitchFamily="18" charset="0"/>
              </a:rPr>
              <a:t>After training and evaluation, this final module embodies the complete deepfake detection system. It  incorporates all the previous modules and takes a new video as input. The system then analyzes the video using the feature extraction and video classification modules and outputs a classification  - real or deepfake.</a:t>
            </a:r>
          </a:p>
          <a:p>
            <a:pPr algn="just"/>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1562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479</TotalTime>
  <Words>2533</Words>
  <Application>Microsoft Office PowerPoint</Application>
  <PresentationFormat>Widescreen</PresentationFormat>
  <Paragraphs>164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 UI Light</vt:lpstr>
      <vt:lpstr>Times New Roman</vt:lpstr>
      <vt:lpstr>Tw Cen MT</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Preetham Chary</dc:creator>
  <cp:lastModifiedBy>A Preetham Chary</cp:lastModifiedBy>
  <cp:revision>13</cp:revision>
  <dcterms:created xsi:type="dcterms:W3CDTF">2023-11-24T18:54:54Z</dcterms:created>
  <dcterms:modified xsi:type="dcterms:W3CDTF">2024-07-02T07:02:51Z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