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306" r:id="rId4"/>
    <p:sldId id="267" r:id="rId5"/>
    <p:sldId id="268" r:id="rId6"/>
    <p:sldId id="283" r:id="rId7"/>
    <p:sldId id="287" r:id="rId8"/>
    <p:sldId id="303" r:id="rId9"/>
  </p:sldIdLst>
  <p:sldSz cx="9144000" cy="6858000" type="screen4x3"/>
  <p:notesSz cx="6858000" cy="9144000"/>
  <p:custShowLst>
    <p:custShow name="Ecoinformática" id="0">
      <p:sldLst/>
    </p:custShow>
  </p:custShowLst>
  <p:defaultTextStyle>
    <a:defPPr>
      <a:defRPr lang="en-GB"/>
    </a:defPPr>
    <a:lvl1pPr algn="l" defTabSz="447675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ヒラギノ角ゴ Pro W3" panose="020B0300000000000000" pitchFamily="34" charset="-128"/>
        <a:cs typeface="+mn-cs"/>
      </a:defRPr>
    </a:lvl1pPr>
    <a:lvl2pPr marL="741363" indent="-284163" algn="l" defTabSz="447675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ヒラギノ角ゴ Pro W3" panose="020B0300000000000000" pitchFamily="34" charset="-128"/>
        <a:cs typeface="+mn-cs"/>
      </a:defRPr>
    </a:lvl2pPr>
    <a:lvl3pPr marL="1141413" indent="-227013" algn="l" defTabSz="447675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ヒラギノ角ゴ Pro W3" panose="020B0300000000000000" pitchFamily="34" charset="-128"/>
        <a:cs typeface="+mn-cs"/>
      </a:defRPr>
    </a:lvl3pPr>
    <a:lvl4pPr marL="1598613" indent="-227013" algn="l" defTabSz="447675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ヒラギノ角ゴ Pro W3" panose="020B0300000000000000" pitchFamily="34" charset="-128"/>
        <a:cs typeface="+mn-cs"/>
      </a:defRPr>
    </a:lvl4pPr>
    <a:lvl5pPr marL="2055813" indent="-227013" algn="l" defTabSz="447675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ヒラギノ角ゴ Pro W3" panose="020B0300000000000000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ヒラギノ角ゴ Pro W3" panose="020B0300000000000000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ヒラギノ角ゴ Pro W3" panose="020B0300000000000000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ヒラギノ角ゴ Pro W3" panose="020B0300000000000000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ヒラギノ角ゴ Pro W3" panose="020B0300000000000000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33"/>
    <p:restoredTop sz="94626"/>
  </p:normalViewPr>
  <p:slideViewPr>
    <p:cSldViewPr snapToGrid="0">
      <p:cViewPr varScale="1">
        <p:scale>
          <a:sx n="121" d="100"/>
          <a:sy n="121" d="100"/>
        </p:scale>
        <p:origin x="2088" y="1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  <p:sldLst>
      <p:sld r:id="rId1" collapse="1"/>
      <p:sld r:id="rId2" collapse="1"/>
    </p:sldLst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.xml"/><Relationship Id="rId1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1">
            <a:extLst>
              <a:ext uri="{FF2B5EF4-FFF2-40B4-BE49-F238E27FC236}">
                <a16:creationId xmlns:a16="http://schemas.microsoft.com/office/drawing/2014/main" id="{5A833E39-5B3D-C0AB-1D11-D0ABFE8DE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n-ES"/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0F3348F3-48AF-C53F-D91A-A081D4631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n-ES"/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02D2BC5F-71FA-A3C2-1CEC-50622286D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n-ES"/>
          </a:p>
        </p:txBody>
      </p:sp>
      <p:sp>
        <p:nvSpPr>
          <p:cNvPr id="26629" name="Rectangle 4">
            <a:extLst>
              <a:ext uri="{FF2B5EF4-FFF2-40B4-BE49-F238E27FC236}">
                <a16:creationId xmlns:a16="http://schemas.microsoft.com/office/drawing/2014/main" id="{C07275E3-9155-89FC-A0D9-83CE0000A1C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7DCAABE6-7390-7760-2BC5-49C2F6067B6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noProof="0"/>
          </a:p>
        </p:txBody>
      </p:sp>
      <p:sp>
        <p:nvSpPr>
          <p:cNvPr id="26631" name="Text Box 6">
            <a:extLst>
              <a:ext uri="{FF2B5EF4-FFF2-40B4-BE49-F238E27FC236}">
                <a16:creationId xmlns:a16="http://schemas.microsoft.com/office/drawing/2014/main" id="{1ECCD3E0-0BF1-132B-F1B0-B10D2C2E3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n-E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D04651AD-3E29-392B-E882-2CDDF8545C2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1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lwg Typo" pitchFamily="1" charset="0"/>
              </a:defRPr>
            </a:lvl1pPr>
          </a:lstStyle>
          <a:p>
            <a:pPr>
              <a:defRPr/>
            </a:pPr>
            <a:fld id="{B0028359-7E47-584E-B24F-5306016B5E8B}" type="slidenum">
              <a:rPr lang="ca-ES" altLang="en-ES"/>
              <a:pPr>
                <a:defRPr/>
              </a:pPr>
              <a:t>‹#›</a:t>
            </a:fld>
            <a:endParaRPr lang="ca-ES" altLang="en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4342" algn="l" defTabSz="4568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210" algn="l" defTabSz="4568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076" algn="l" defTabSz="4568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946" algn="l" defTabSz="4568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28E59DDF-740C-7659-73AB-4DCC3F00DA3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76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76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76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76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2BC39CF-4363-9E41-9B79-DBFA7A9FCD51}" type="slidenum">
              <a:rPr lang="ca-ES" altLang="en-ES" smtClean="0">
                <a:latin typeface="Tlwg Typo" pitchFamily="1" charset="0"/>
                <a:ea typeface="ヒラギノ角ゴ Pro W3" panose="020B0300000000000000" pitchFamily="34" charset="-128"/>
              </a:rPr>
              <a:pPr>
                <a:spcBef>
                  <a:spcPct val="0"/>
                </a:spcBef>
              </a:pPr>
              <a:t>1</a:t>
            </a:fld>
            <a:endParaRPr lang="ca-ES" altLang="en-ES">
              <a:latin typeface="Tlwg Typo" pitchFamily="1" charset="0"/>
              <a:ea typeface="ヒラギノ角ゴ Pro W3" panose="020B0300000000000000" pitchFamily="34" charset="-128"/>
            </a:endParaRPr>
          </a:p>
        </p:txBody>
      </p:sp>
      <p:sp>
        <p:nvSpPr>
          <p:cNvPr id="28675" name="Text Box 1">
            <a:extLst>
              <a:ext uri="{FF2B5EF4-FFF2-40B4-BE49-F238E27FC236}">
                <a16:creationId xmlns:a16="http://schemas.microsoft.com/office/drawing/2014/main" id="{7BD79A44-A9A9-3970-03E7-6B2B53F37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76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76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76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76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52E547B0-6D57-3547-8F67-208E7AADF641}" type="slidenum">
              <a:rPr lang="ca-ES" altLang="en-ES">
                <a:latin typeface="Arial" panose="020B0604020202020204" pitchFamily="34" charset="0"/>
                <a:ea typeface="ヒラギノ角ゴ Pro W3" panose="020B0300000000000000" pitchFamily="34" charset="-128"/>
              </a:rPr>
              <a:pPr algn="r">
                <a:spcBef>
                  <a:spcPct val="0"/>
                </a:spcBef>
              </a:pPr>
              <a:t>1</a:t>
            </a:fld>
            <a:endParaRPr lang="ca-ES" altLang="en-ES">
              <a:latin typeface="Arial" panose="020B060402020202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28676" name="Text Box 2">
            <a:extLst>
              <a:ext uri="{FF2B5EF4-FFF2-40B4-BE49-F238E27FC236}">
                <a16:creationId xmlns:a16="http://schemas.microsoft.com/office/drawing/2014/main" id="{99AB5379-C811-9D6E-AB9B-331E3582F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n-ES"/>
          </a:p>
        </p:txBody>
      </p:sp>
      <p:sp>
        <p:nvSpPr>
          <p:cNvPr id="28677" name="Text Box 3">
            <a:extLst>
              <a:ext uri="{FF2B5EF4-FFF2-40B4-BE49-F238E27FC236}">
                <a16:creationId xmlns:a16="http://schemas.microsoft.com/office/drawing/2014/main" id="{F46CAB3A-ABC1-850C-A2E0-F936463E98C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208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lnSpc>
                <a:spcPct val="112000"/>
              </a:lnSpc>
              <a:spcBef>
                <a:spcPts val="450"/>
              </a:spcBef>
              <a:buFontTx/>
              <a:buChar char="-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altLang="en-ES">
                <a:latin typeface="Tlwg Typo" pitchFamily="1" charset="0"/>
                <a:ea typeface="ヒラギノ角ゴ Pro W3" panose="020B0300000000000000" pitchFamily="34" charset="-128"/>
              </a:rPr>
              <a:t>Definición de teledetección: wikipedia u otros.</a:t>
            </a:r>
          </a:p>
          <a:p>
            <a:pPr marL="171450" indent="-171450">
              <a:lnSpc>
                <a:spcPct val="112000"/>
              </a:lnSpc>
              <a:spcBef>
                <a:spcPts val="450"/>
              </a:spcBef>
              <a:buFontTx/>
              <a:buChar char="-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altLang="en-ES">
                <a:latin typeface="Tlwg Typo" pitchFamily="1" charset="0"/>
                <a:ea typeface="ヒラギノ角ゴ Pro W3" panose="020B0300000000000000" pitchFamily="34" charset="-128"/>
              </a:rPr>
              <a:t>Elementos de un proceso de teledetección: emisor, receptor, atmósfera, objetos</a:t>
            </a:r>
          </a:p>
          <a:p>
            <a:pPr marL="171450" indent="-171450">
              <a:lnSpc>
                <a:spcPct val="112000"/>
              </a:lnSpc>
              <a:spcBef>
                <a:spcPts val="450"/>
              </a:spcBef>
              <a:buFontTx/>
              <a:buChar char="-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altLang="en-ES">
                <a:latin typeface="Tlwg Typo" pitchFamily="1" charset="0"/>
                <a:ea typeface="ヒラギノ角ゴ Pro W3" panose="020B0300000000000000" pitchFamily="34" charset="-128"/>
              </a:rPr>
              <a:t>Procesos de emisión, absorción, reflexión de energía por los objetos. Concepto de reflectancia y pollas</a:t>
            </a:r>
          </a:p>
          <a:p>
            <a:pPr marL="171450" indent="-171450">
              <a:lnSpc>
                <a:spcPct val="112000"/>
              </a:lnSpc>
              <a:spcBef>
                <a:spcPts val="450"/>
              </a:spcBef>
              <a:buFontTx/>
              <a:buChar char="-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altLang="en-ES">
                <a:latin typeface="Tlwg Typo" pitchFamily="1" charset="0"/>
                <a:ea typeface="ヒラギノ角ゴ Pro W3" panose="020B0300000000000000" pitchFamily="34" charset="-128"/>
              </a:rPr>
              <a:t>Tipos de teledetección: activa-pasiva, en satélites-aviones</a:t>
            </a:r>
          </a:p>
          <a:p>
            <a:pPr marL="171450" indent="-171450">
              <a:lnSpc>
                <a:spcPct val="112000"/>
              </a:lnSpc>
              <a:spcBef>
                <a:spcPts val="450"/>
              </a:spcBef>
              <a:buFontTx/>
              <a:buChar char="-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altLang="en-ES">
                <a:latin typeface="Tlwg Typo" pitchFamily="1" charset="0"/>
                <a:ea typeface="ヒラギノ角ゴ Pro W3" panose="020B0300000000000000" pitchFamily="34" charset="-128"/>
              </a:rPr>
              <a:t>Algunos ejemplos de satélites y sus sensores. Imagen de la cantidad de satélites que hay</a:t>
            </a:r>
          </a:p>
          <a:p>
            <a:pPr marL="171450" indent="-171450">
              <a:lnSpc>
                <a:spcPct val="112000"/>
              </a:lnSpc>
              <a:spcBef>
                <a:spcPts val="450"/>
              </a:spcBef>
              <a:buFontTx/>
              <a:buChar char="-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altLang="en-ES">
                <a:latin typeface="Tlwg Typo" pitchFamily="1" charset="0"/>
                <a:ea typeface="ヒラギノ角ゴ Pro W3" panose="020B0300000000000000" pitchFamily="34" charset="-128"/>
              </a:rPr>
              <a:t>Formato de la información generada: mallas raster.</a:t>
            </a:r>
          </a:p>
          <a:p>
            <a:pPr marL="171450" indent="-171450">
              <a:lnSpc>
                <a:spcPct val="112000"/>
              </a:lnSpc>
              <a:spcBef>
                <a:spcPts val="450"/>
              </a:spcBef>
              <a:buFontTx/>
              <a:buChar char="-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altLang="en-ES">
                <a:latin typeface="Tlwg Typo" pitchFamily="1" charset="0"/>
                <a:ea typeface="ヒラギノ角ゴ Pro W3" panose="020B0300000000000000" pitchFamily="34" charset="-128"/>
              </a:rPr>
              <a:t>Tipo de información generada: nieve, geología, …</a:t>
            </a:r>
          </a:p>
          <a:p>
            <a:pPr marL="914400" lvl="1" indent="-171450">
              <a:lnSpc>
                <a:spcPct val="112000"/>
              </a:lnSpc>
              <a:spcBef>
                <a:spcPts val="450"/>
              </a:spcBef>
              <a:buFontTx/>
              <a:buChar char="-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altLang="en-ES">
                <a:latin typeface="Tlwg Typo" pitchFamily="1" charset="0"/>
                <a:ea typeface="ヒラギノ角ゴ Pro W3" panose="020B0300000000000000" pitchFamily="34" charset="-128"/>
              </a:rPr>
              <a:t>Índices de vegetación. </a:t>
            </a:r>
          </a:p>
          <a:p>
            <a:pPr marL="171450" indent="-171450">
              <a:lnSpc>
                <a:spcPct val="112000"/>
              </a:lnSpc>
              <a:spcBef>
                <a:spcPts val="450"/>
              </a:spcBef>
              <a:buFontTx/>
              <a:buChar char="-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altLang="en-ES">
                <a:latin typeface="Tlwg Typo" pitchFamily="1" charset="0"/>
                <a:ea typeface="ヒラギノ角ゴ Pro W3" panose="020B0300000000000000" pitchFamily="34" charset="-128"/>
              </a:rPr>
              <a:t>Concepto de serie temporal: ejemplo del nDVI de las rocosas</a:t>
            </a:r>
          </a:p>
          <a:p>
            <a:pPr marL="171450" indent="-171450">
              <a:lnSpc>
                <a:spcPct val="112000"/>
              </a:lnSpc>
              <a:spcBef>
                <a:spcPts val="450"/>
              </a:spcBef>
              <a:buFontTx/>
              <a:buChar char="-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ES" altLang="en-ES">
              <a:latin typeface="Tlwg Typo" pitchFamily="1" charset="0"/>
              <a:ea typeface="ヒラギノ角ゴ Pro W3" panose="020B0300000000000000" pitchFamily="34" charset="-128"/>
            </a:endParaRPr>
          </a:p>
          <a:p>
            <a:pPr marL="171450" indent="-171450">
              <a:lnSpc>
                <a:spcPct val="112000"/>
              </a:lnSpc>
              <a:spcBef>
                <a:spcPts val="450"/>
              </a:spcBef>
              <a:buFontTx/>
              <a:buChar char="-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ES" altLang="en-ES">
              <a:latin typeface="Tlwg Typo" pitchFamily="1" charset="0"/>
              <a:ea typeface="ヒラギノ角ゴ Pro W3" panose="020B0300000000000000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Marcador de imagen de diapositiva 1">
            <a:extLst>
              <a:ext uri="{FF2B5EF4-FFF2-40B4-BE49-F238E27FC236}">
                <a16:creationId xmlns:a16="http://schemas.microsoft.com/office/drawing/2014/main" id="{B8A50F5A-F97C-D688-4789-F3CD1F8904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6" name="Marcador de notas 2">
            <a:extLst>
              <a:ext uri="{FF2B5EF4-FFF2-40B4-BE49-F238E27FC236}">
                <a16:creationId xmlns:a16="http://schemas.microsoft.com/office/drawing/2014/main" id="{ED64036B-43E5-2D10-2CE7-10B2163534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n-ES">
                <a:latin typeface="Times New Roman" panose="02020603050405020304" pitchFamily="18" charset="0"/>
                <a:ea typeface="ＭＳ Ｐゴシック" panose="020B0600070205080204" pitchFamily="34" charset="-128"/>
              </a:rPr>
              <a:t>Gráfica con firmas espectrales de diversos objetos</a:t>
            </a:r>
          </a:p>
        </p:txBody>
      </p:sp>
      <p:sp>
        <p:nvSpPr>
          <p:cNvPr id="47107" name="Marcador de número de diapositiva 3">
            <a:extLst>
              <a:ext uri="{FF2B5EF4-FFF2-40B4-BE49-F238E27FC236}">
                <a16:creationId xmlns:a16="http://schemas.microsoft.com/office/drawing/2014/main" id="{2E271566-0F23-0032-98AD-99DDA56FA46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76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76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76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76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5E03339-C232-A845-A020-C46A1290BB47}" type="slidenum">
              <a:rPr lang="ca-ES" altLang="en-ES" smtClean="0">
                <a:latin typeface="Tlwg Typo" pitchFamily="1" charset="0"/>
                <a:ea typeface="ヒラギノ角ゴ Pro W3" panose="020B0300000000000000" pitchFamily="34" charset="-128"/>
              </a:rPr>
              <a:pPr>
                <a:spcBef>
                  <a:spcPct val="0"/>
                </a:spcBef>
              </a:pPr>
              <a:t>5</a:t>
            </a:fld>
            <a:endParaRPr lang="ca-ES" altLang="en-ES">
              <a:latin typeface="Tlwg Typo" pitchFamily="1" charset="0"/>
              <a:ea typeface="ヒラギノ角ゴ Pro W3" panose="020B0300000000000000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6">
            <a:extLst>
              <a:ext uri="{FF2B5EF4-FFF2-40B4-BE49-F238E27FC236}">
                <a16:creationId xmlns:a16="http://schemas.microsoft.com/office/drawing/2014/main" id="{4D21F924-3EA9-9EAA-6FD5-DFCB4F1C818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76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76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76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76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74D0087-63B4-AE41-BFAC-72DF75C248A2}" type="slidenum">
              <a:rPr lang="es-ES" altLang="en-ES" smtClean="0">
                <a:latin typeface="Tlwg Typo" pitchFamily="1" charset="0"/>
                <a:ea typeface="ヒラギノ角ゴ Pro W3" panose="020B0300000000000000" pitchFamily="34" charset="-128"/>
              </a:rPr>
              <a:pPr>
                <a:spcBef>
                  <a:spcPct val="0"/>
                </a:spcBef>
              </a:pPr>
              <a:t>6</a:t>
            </a:fld>
            <a:endParaRPr lang="es-ES" altLang="en-ES">
              <a:latin typeface="Tlwg Typo" pitchFamily="1" charset="0"/>
              <a:ea typeface="ヒラギノ角ゴ Pro W3" panose="020B0300000000000000" pitchFamily="34" charset="-128"/>
            </a:endParaRPr>
          </a:p>
        </p:txBody>
      </p:sp>
      <p:sp>
        <p:nvSpPr>
          <p:cNvPr id="51203" name="Text Box 1">
            <a:extLst>
              <a:ext uri="{FF2B5EF4-FFF2-40B4-BE49-F238E27FC236}">
                <a16:creationId xmlns:a16="http://schemas.microsoft.com/office/drawing/2014/main" id="{E78A86B2-943F-BDDD-9DA1-BBF52B42CC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Text Box 2">
            <a:extLst>
              <a:ext uri="{FF2B5EF4-FFF2-40B4-BE49-F238E27FC236}">
                <a16:creationId xmlns:a16="http://schemas.microsoft.com/office/drawing/2014/main" id="{D1C14E59-4B0A-ECDA-4AC4-6CCB5794AB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n-E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2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6867" indent="0" algn="ctr">
              <a:buNone/>
              <a:defRPr/>
            </a:lvl2pPr>
            <a:lvl3pPr marL="913737" indent="0" algn="ctr">
              <a:buNone/>
              <a:defRPr/>
            </a:lvl3pPr>
            <a:lvl4pPr marL="1370606" indent="0" algn="ctr">
              <a:buNone/>
              <a:defRPr/>
            </a:lvl4pPr>
            <a:lvl5pPr marL="1827473" indent="0" algn="ctr">
              <a:buNone/>
              <a:defRPr/>
            </a:lvl5pPr>
            <a:lvl6pPr marL="2284342" indent="0" algn="ctr">
              <a:buNone/>
              <a:defRPr/>
            </a:lvl6pPr>
            <a:lvl7pPr marL="2741210" indent="0" algn="ctr">
              <a:buNone/>
              <a:defRPr/>
            </a:lvl7pPr>
            <a:lvl8pPr marL="3198076" indent="0" algn="ctr">
              <a:buNone/>
              <a:defRPr/>
            </a:lvl8pPr>
            <a:lvl9pPr marL="3654946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2E7066D-EF82-8BCA-6E88-2CFBCEF3612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756DC-BB3D-F144-9659-8A820E3179AD}" type="slidenum">
              <a:rPr lang="ca-ES" altLang="en-ES"/>
              <a:pPr>
                <a:defRPr/>
              </a:pPr>
              <a:t>‹#›</a:t>
            </a:fld>
            <a:endParaRPr lang="ca-ES" altLang="en-ES"/>
          </a:p>
        </p:txBody>
      </p:sp>
    </p:spTree>
    <p:extLst>
      <p:ext uri="{BB962C8B-B14F-4D97-AF65-F5344CB8AC3E}">
        <p14:creationId xmlns:p14="http://schemas.microsoft.com/office/powerpoint/2010/main" val="352179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AC83799-550D-7224-04C0-B9BDDA6F27E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91B93-FADE-5746-BFB9-7B3A42C8C127}" type="slidenum">
              <a:rPr lang="ca-ES" altLang="en-ES"/>
              <a:pPr>
                <a:defRPr/>
              </a:pPr>
              <a:t>‹#›</a:t>
            </a:fld>
            <a:endParaRPr lang="ca-ES" altLang="en-ES"/>
          </a:p>
        </p:txBody>
      </p:sp>
    </p:spTree>
    <p:extLst>
      <p:ext uri="{BB962C8B-B14F-4D97-AF65-F5344CB8AC3E}">
        <p14:creationId xmlns:p14="http://schemas.microsoft.com/office/powerpoint/2010/main" val="191326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7" y="463550"/>
            <a:ext cx="1941513" cy="60420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463550"/>
            <a:ext cx="5676900" cy="60420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D672542-A71D-B2DA-E848-80D0CF6CAD8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CE45E-90EC-104E-97DA-CEB79400F294}" type="slidenum">
              <a:rPr lang="ca-ES" altLang="en-ES"/>
              <a:pPr>
                <a:defRPr/>
              </a:pPr>
              <a:t>‹#›</a:t>
            </a:fld>
            <a:endParaRPr lang="ca-ES" altLang="en-ES"/>
          </a:p>
        </p:txBody>
      </p:sp>
    </p:spTree>
    <p:extLst>
      <p:ext uri="{BB962C8B-B14F-4D97-AF65-F5344CB8AC3E}">
        <p14:creationId xmlns:p14="http://schemas.microsoft.com/office/powerpoint/2010/main" val="1535957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63557"/>
            <a:ext cx="7770813" cy="1433513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4C80E57-457A-B7B4-C494-306B8E4690E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539DC-441A-094E-9345-7EC8C75DEF82}" type="slidenum">
              <a:rPr lang="ca-ES" altLang="en-ES"/>
              <a:pPr>
                <a:defRPr/>
              </a:pPr>
              <a:t>‹#›</a:t>
            </a:fld>
            <a:endParaRPr lang="ca-ES" altLang="en-ES"/>
          </a:p>
        </p:txBody>
      </p:sp>
    </p:spTree>
    <p:extLst>
      <p:ext uri="{BB962C8B-B14F-4D97-AF65-F5344CB8AC3E}">
        <p14:creationId xmlns:p14="http://schemas.microsoft.com/office/powerpoint/2010/main" val="3292006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440" y="2129984"/>
            <a:ext cx="7773120" cy="1470394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2321" y="3885528"/>
            <a:ext cx="64008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14468" indent="0" algn="ctr">
              <a:buNone/>
              <a:defRPr/>
            </a:lvl2pPr>
            <a:lvl3pPr marL="828936" indent="0" algn="ctr">
              <a:buNone/>
              <a:defRPr/>
            </a:lvl3pPr>
            <a:lvl4pPr marL="1243404" indent="0" algn="ctr">
              <a:buNone/>
              <a:defRPr/>
            </a:lvl4pPr>
            <a:lvl5pPr marL="1657872" indent="0" algn="ctr">
              <a:buNone/>
              <a:defRPr/>
            </a:lvl5pPr>
            <a:lvl6pPr marL="2072341" indent="0" algn="ctr">
              <a:buNone/>
              <a:defRPr/>
            </a:lvl6pPr>
            <a:lvl7pPr marL="2486809" indent="0" algn="ctr">
              <a:buNone/>
              <a:defRPr/>
            </a:lvl7pPr>
            <a:lvl8pPr marL="2901277" indent="0" algn="ctr">
              <a:buNone/>
              <a:defRPr/>
            </a:lvl8pPr>
            <a:lvl9pPr marL="3315745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B12721-CADA-2D91-C1D2-F23EF4DFF40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 defTabSz="448938" eaLnBrk="0">
              <a:lnSpc>
                <a:spcPct val="100000"/>
              </a:lnSpc>
              <a:defRPr>
                <a:ea typeface="ヒラギノ角ゴ Pro W3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6E737D-BD2D-0B40-86C7-BA60C13D67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 defTabSz="448938" eaLnBrk="0">
              <a:lnSpc>
                <a:spcPct val="100000"/>
              </a:lnSpc>
              <a:defRPr>
                <a:ea typeface="ヒラギノ角ゴ Pro W3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365242-EE7D-7F39-FA26-B0C83F2194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 defTabSz="447675" eaLnBrk="0">
              <a:lnSpc>
                <a:spcPct val="100000"/>
              </a:lnSpc>
              <a:defRPr>
                <a:ea typeface="ヒラギノ角ゴ Pro W3" panose="020B0300000000000000" pitchFamily="34" charset="-128"/>
              </a:defRPr>
            </a:lvl1pPr>
          </a:lstStyle>
          <a:p>
            <a:pPr>
              <a:defRPr/>
            </a:pPr>
            <a:fld id="{26703D51-7286-1F4E-94DF-BF5213A3649B}" type="slidenum">
              <a:rPr lang="es-ES" altLang="en-ES"/>
              <a:pPr>
                <a:defRPr/>
              </a:pPr>
              <a:t>‹#›</a:t>
            </a:fld>
            <a:endParaRPr lang="es-ES" altLang="en-ES"/>
          </a:p>
        </p:txBody>
      </p:sp>
    </p:spTree>
    <p:extLst>
      <p:ext uri="{BB962C8B-B14F-4D97-AF65-F5344CB8AC3E}">
        <p14:creationId xmlns:p14="http://schemas.microsoft.com/office/powerpoint/2010/main" val="2373494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DC5C6B-F33B-C5AD-E477-9E867A0012B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 defTabSz="448938" eaLnBrk="0">
              <a:lnSpc>
                <a:spcPct val="100000"/>
              </a:lnSpc>
              <a:defRPr>
                <a:ea typeface="ヒラギノ角ゴ Pro W3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FCF726-03F1-8614-A27A-53593CC55D9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 defTabSz="448938" eaLnBrk="0">
              <a:lnSpc>
                <a:spcPct val="100000"/>
              </a:lnSpc>
              <a:defRPr>
                <a:ea typeface="ヒラギノ角ゴ Pro W3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0E4D0E-474B-CA9D-FBAF-BC9802AA63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 defTabSz="447675" eaLnBrk="0">
              <a:lnSpc>
                <a:spcPct val="100000"/>
              </a:lnSpc>
              <a:defRPr>
                <a:ea typeface="ヒラギノ角ゴ Pro W3" panose="020B0300000000000000" pitchFamily="34" charset="-128"/>
              </a:defRPr>
            </a:lvl1pPr>
          </a:lstStyle>
          <a:p>
            <a:pPr>
              <a:defRPr/>
            </a:pPr>
            <a:fld id="{463BC45F-D9C5-B84B-BDD5-72DCA49D9133}" type="slidenum">
              <a:rPr lang="es-ES" altLang="en-ES"/>
              <a:pPr>
                <a:defRPr/>
              </a:pPr>
              <a:t>‹#›</a:t>
            </a:fld>
            <a:endParaRPr lang="es-ES" altLang="en-ES"/>
          </a:p>
        </p:txBody>
      </p:sp>
    </p:spTree>
    <p:extLst>
      <p:ext uri="{BB962C8B-B14F-4D97-AF65-F5344CB8AC3E}">
        <p14:creationId xmlns:p14="http://schemas.microsoft.com/office/powerpoint/2010/main" val="1051799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880" y="4406869"/>
            <a:ext cx="7771680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880" y="2906225"/>
            <a:ext cx="7771680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4468" indent="0">
              <a:buNone/>
              <a:defRPr sz="1600"/>
            </a:lvl2pPr>
            <a:lvl3pPr marL="828936" indent="0">
              <a:buNone/>
              <a:defRPr sz="1500"/>
            </a:lvl3pPr>
            <a:lvl4pPr marL="1243404" indent="0">
              <a:buNone/>
              <a:defRPr sz="1300"/>
            </a:lvl4pPr>
            <a:lvl5pPr marL="1657872" indent="0">
              <a:buNone/>
              <a:defRPr sz="1300"/>
            </a:lvl5pPr>
            <a:lvl6pPr marL="2072341" indent="0">
              <a:buNone/>
              <a:defRPr sz="1300"/>
            </a:lvl6pPr>
            <a:lvl7pPr marL="2486809" indent="0">
              <a:buNone/>
              <a:defRPr sz="1300"/>
            </a:lvl7pPr>
            <a:lvl8pPr marL="2901277" indent="0">
              <a:buNone/>
              <a:defRPr sz="1300"/>
            </a:lvl8pPr>
            <a:lvl9pPr marL="3315745" indent="0">
              <a:buNone/>
              <a:defRPr sz="13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FE43DB-BB29-0117-4A0F-F278042B1D9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 defTabSz="448938" eaLnBrk="0">
              <a:lnSpc>
                <a:spcPct val="100000"/>
              </a:lnSpc>
              <a:defRPr>
                <a:ea typeface="ヒラギノ角ゴ Pro W3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C8A20C-7665-FEFC-B7BE-9592941CEBC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 defTabSz="448938" eaLnBrk="0">
              <a:lnSpc>
                <a:spcPct val="100000"/>
              </a:lnSpc>
              <a:defRPr>
                <a:ea typeface="ヒラギノ角ゴ Pro W3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81CEA5-A5F2-39B9-8D41-C4292392D1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 defTabSz="447675" eaLnBrk="0">
              <a:lnSpc>
                <a:spcPct val="100000"/>
              </a:lnSpc>
              <a:defRPr>
                <a:ea typeface="ヒラギノ角ゴ Pro W3" panose="020B0300000000000000" pitchFamily="34" charset="-128"/>
              </a:defRPr>
            </a:lvl1pPr>
          </a:lstStyle>
          <a:p>
            <a:pPr>
              <a:defRPr/>
            </a:pPr>
            <a:fld id="{DE2F4F33-5419-6C47-BA14-81D7F8F3CBA2}" type="slidenum">
              <a:rPr lang="es-ES" altLang="en-ES"/>
              <a:pPr>
                <a:defRPr/>
              </a:pPr>
              <a:t>‹#›</a:t>
            </a:fld>
            <a:endParaRPr lang="es-ES" altLang="en-ES"/>
          </a:p>
        </p:txBody>
      </p:sp>
    </p:spTree>
    <p:extLst>
      <p:ext uri="{BB962C8B-B14F-4D97-AF65-F5344CB8AC3E}">
        <p14:creationId xmlns:p14="http://schemas.microsoft.com/office/powerpoint/2010/main" val="2429306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6480" y="1604335"/>
            <a:ext cx="4043520" cy="452495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38241" y="1604335"/>
            <a:ext cx="4044960" cy="452495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0CA2DB-A3AE-09CD-F4FE-0F61B146846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 defTabSz="448938" eaLnBrk="0">
              <a:lnSpc>
                <a:spcPct val="100000"/>
              </a:lnSpc>
              <a:defRPr>
                <a:ea typeface="ヒラギノ角ゴ Pro W3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D465A6-9546-7C3C-A1D5-76D361E4EEF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 defTabSz="448938" eaLnBrk="0">
              <a:lnSpc>
                <a:spcPct val="100000"/>
              </a:lnSpc>
              <a:defRPr>
                <a:ea typeface="ヒラギノ角ゴ Pro W3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3F0808-6849-48AF-F652-9DD9624151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 defTabSz="447675" eaLnBrk="0">
              <a:lnSpc>
                <a:spcPct val="100000"/>
              </a:lnSpc>
              <a:defRPr>
                <a:ea typeface="ヒラギノ角ゴ Pro W3" panose="020B0300000000000000" pitchFamily="34" charset="-128"/>
              </a:defRPr>
            </a:lvl1pPr>
          </a:lstStyle>
          <a:p>
            <a:pPr>
              <a:defRPr/>
            </a:pPr>
            <a:fld id="{204FFEAD-47D8-B645-8B8D-5A20CC172892}" type="slidenum">
              <a:rPr lang="es-ES" altLang="en-ES"/>
              <a:pPr>
                <a:defRPr/>
              </a:pPr>
              <a:t>‹#›</a:t>
            </a:fld>
            <a:endParaRPr lang="es-ES" altLang="en-ES"/>
          </a:p>
        </p:txBody>
      </p:sp>
    </p:spTree>
    <p:extLst>
      <p:ext uri="{BB962C8B-B14F-4D97-AF65-F5344CB8AC3E}">
        <p14:creationId xmlns:p14="http://schemas.microsoft.com/office/powerpoint/2010/main" val="999166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922" y="275076"/>
            <a:ext cx="82296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920" y="1535201"/>
            <a:ext cx="403920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468" indent="0">
              <a:buNone/>
              <a:defRPr sz="1800" b="1"/>
            </a:lvl2pPr>
            <a:lvl3pPr marL="828936" indent="0">
              <a:buNone/>
              <a:defRPr sz="1600" b="1"/>
            </a:lvl3pPr>
            <a:lvl4pPr marL="1243404" indent="0">
              <a:buNone/>
              <a:defRPr sz="1500" b="1"/>
            </a:lvl4pPr>
            <a:lvl5pPr marL="1657872" indent="0">
              <a:buNone/>
              <a:defRPr sz="1500" b="1"/>
            </a:lvl5pPr>
            <a:lvl6pPr marL="2072341" indent="0">
              <a:buNone/>
              <a:defRPr sz="1500" b="1"/>
            </a:lvl6pPr>
            <a:lvl7pPr marL="2486809" indent="0">
              <a:buNone/>
              <a:defRPr sz="1500" b="1"/>
            </a:lvl7pPr>
            <a:lvl8pPr marL="2901277" indent="0">
              <a:buNone/>
              <a:defRPr sz="1500" b="1"/>
            </a:lvl8pPr>
            <a:lvl9pPr marL="3315745" indent="0">
              <a:buNone/>
              <a:defRPr sz="15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920" y="2174628"/>
            <a:ext cx="403920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442" y="1535201"/>
            <a:ext cx="404208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468" indent="0">
              <a:buNone/>
              <a:defRPr sz="1800" b="1"/>
            </a:lvl2pPr>
            <a:lvl3pPr marL="828936" indent="0">
              <a:buNone/>
              <a:defRPr sz="1600" b="1"/>
            </a:lvl3pPr>
            <a:lvl4pPr marL="1243404" indent="0">
              <a:buNone/>
              <a:defRPr sz="1500" b="1"/>
            </a:lvl4pPr>
            <a:lvl5pPr marL="1657872" indent="0">
              <a:buNone/>
              <a:defRPr sz="1500" b="1"/>
            </a:lvl5pPr>
            <a:lvl6pPr marL="2072341" indent="0">
              <a:buNone/>
              <a:defRPr sz="1500" b="1"/>
            </a:lvl6pPr>
            <a:lvl7pPr marL="2486809" indent="0">
              <a:buNone/>
              <a:defRPr sz="1500" b="1"/>
            </a:lvl7pPr>
            <a:lvl8pPr marL="2901277" indent="0">
              <a:buNone/>
              <a:defRPr sz="1500" b="1"/>
            </a:lvl8pPr>
            <a:lvl9pPr marL="3315745" indent="0">
              <a:buNone/>
              <a:defRPr sz="15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442" y="2174628"/>
            <a:ext cx="404208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9939BB-42F6-AFE1-F780-CEC9A83A7F1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 defTabSz="448938" eaLnBrk="0">
              <a:lnSpc>
                <a:spcPct val="100000"/>
              </a:lnSpc>
              <a:defRPr>
                <a:ea typeface="ヒラギノ角ゴ Pro W3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3D111E-8AB8-D5AD-A932-9024C706488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 defTabSz="448938" eaLnBrk="0">
              <a:lnSpc>
                <a:spcPct val="100000"/>
              </a:lnSpc>
              <a:defRPr>
                <a:ea typeface="ヒラギノ角ゴ Pro W3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10CB179-ED92-F7BB-DEBB-BF2C1BCDFB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 defTabSz="447675" eaLnBrk="0">
              <a:lnSpc>
                <a:spcPct val="100000"/>
              </a:lnSpc>
              <a:defRPr>
                <a:ea typeface="ヒラギノ角ゴ Pro W3" panose="020B0300000000000000" pitchFamily="34" charset="-128"/>
              </a:defRPr>
            </a:lvl1pPr>
          </a:lstStyle>
          <a:p>
            <a:pPr>
              <a:defRPr/>
            </a:pPr>
            <a:fld id="{839DC944-FF37-714A-8D52-77917401F252}" type="slidenum">
              <a:rPr lang="es-ES" altLang="en-ES"/>
              <a:pPr>
                <a:defRPr/>
              </a:pPr>
              <a:t>‹#›</a:t>
            </a:fld>
            <a:endParaRPr lang="es-ES" altLang="en-ES"/>
          </a:p>
        </p:txBody>
      </p:sp>
    </p:spTree>
    <p:extLst>
      <p:ext uri="{BB962C8B-B14F-4D97-AF65-F5344CB8AC3E}">
        <p14:creationId xmlns:p14="http://schemas.microsoft.com/office/powerpoint/2010/main" val="3423058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70A448-BCB2-79F1-63F7-1B7496F8D97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 defTabSz="448938" eaLnBrk="0">
              <a:lnSpc>
                <a:spcPct val="100000"/>
              </a:lnSpc>
              <a:defRPr>
                <a:ea typeface="ヒラギノ角ゴ Pro W3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3BBDAF-B3D5-C846-CF47-6E3FCC33C86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 defTabSz="448938" eaLnBrk="0">
              <a:lnSpc>
                <a:spcPct val="100000"/>
              </a:lnSpc>
              <a:defRPr>
                <a:ea typeface="ヒラギノ角ゴ Pro W3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80560A-5C9C-85A7-208C-3FCA0E63A3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 defTabSz="447675" eaLnBrk="0">
              <a:lnSpc>
                <a:spcPct val="100000"/>
              </a:lnSpc>
              <a:defRPr>
                <a:ea typeface="ヒラギノ角ゴ Pro W3" panose="020B0300000000000000" pitchFamily="34" charset="-128"/>
              </a:defRPr>
            </a:lvl1pPr>
          </a:lstStyle>
          <a:p>
            <a:pPr>
              <a:defRPr/>
            </a:pPr>
            <a:fld id="{D637B111-3F80-F143-98A2-C487E95EF825}" type="slidenum">
              <a:rPr lang="es-ES" altLang="en-ES"/>
              <a:pPr>
                <a:defRPr/>
              </a:pPr>
              <a:t>‹#›</a:t>
            </a:fld>
            <a:endParaRPr lang="es-ES" altLang="en-ES"/>
          </a:p>
        </p:txBody>
      </p:sp>
    </p:spTree>
    <p:extLst>
      <p:ext uri="{BB962C8B-B14F-4D97-AF65-F5344CB8AC3E}">
        <p14:creationId xmlns:p14="http://schemas.microsoft.com/office/powerpoint/2010/main" val="2086684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D3963B4-E693-F81D-CC15-EE91AEEFACC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 defTabSz="448938" eaLnBrk="0">
              <a:lnSpc>
                <a:spcPct val="100000"/>
              </a:lnSpc>
              <a:defRPr>
                <a:ea typeface="ヒラギノ角ゴ Pro W3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395502-27B8-0B39-6D32-77D1B1041C5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 defTabSz="448938" eaLnBrk="0">
              <a:lnSpc>
                <a:spcPct val="100000"/>
              </a:lnSpc>
              <a:defRPr>
                <a:ea typeface="ヒラギノ角ゴ Pro W3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0B1B4E-6DBC-66FD-627E-7363243426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 defTabSz="447675" eaLnBrk="0">
              <a:lnSpc>
                <a:spcPct val="100000"/>
              </a:lnSpc>
              <a:defRPr>
                <a:ea typeface="ヒラギノ角ゴ Pro W3" panose="020B0300000000000000" pitchFamily="34" charset="-128"/>
              </a:defRPr>
            </a:lvl1pPr>
          </a:lstStyle>
          <a:p>
            <a:pPr>
              <a:defRPr/>
            </a:pPr>
            <a:fld id="{17B4B0EA-1455-E749-ACCD-A6B73171CAC9}" type="slidenum">
              <a:rPr lang="es-ES" altLang="en-ES"/>
              <a:pPr>
                <a:defRPr/>
              </a:pPr>
              <a:t>‹#›</a:t>
            </a:fld>
            <a:endParaRPr lang="es-ES" altLang="en-ES"/>
          </a:p>
        </p:txBody>
      </p:sp>
    </p:spTree>
    <p:extLst>
      <p:ext uri="{BB962C8B-B14F-4D97-AF65-F5344CB8AC3E}">
        <p14:creationId xmlns:p14="http://schemas.microsoft.com/office/powerpoint/2010/main" val="70789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EB9B2A6-4BD0-6D1D-4414-AE2CFC9EBB0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16737-0D08-344E-8A35-E855A32D7C2A}" type="slidenum">
              <a:rPr lang="ca-ES" altLang="en-ES"/>
              <a:pPr>
                <a:defRPr/>
              </a:pPr>
              <a:t>‹#›</a:t>
            </a:fld>
            <a:endParaRPr lang="ca-ES" altLang="en-ES"/>
          </a:p>
        </p:txBody>
      </p:sp>
    </p:spTree>
    <p:extLst>
      <p:ext uri="{BB962C8B-B14F-4D97-AF65-F5344CB8AC3E}">
        <p14:creationId xmlns:p14="http://schemas.microsoft.com/office/powerpoint/2010/main" val="2033968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3008160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525" y="273633"/>
            <a:ext cx="5112000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920" y="1434397"/>
            <a:ext cx="3008160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14468" indent="0">
              <a:buNone/>
              <a:defRPr sz="1100"/>
            </a:lvl2pPr>
            <a:lvl3pPr marL="828936" indent="0">
              <a:buNone/>
              <a:defRPr sz="900"/>
            </a:lvl3pPr>
            <a:lvl4pPr marL="1243404" indent="0">
              <a:buNone/>
              <a:defRPr sz="800"/>
            </a:lvl4pPr>
            <a:lvl5pPr marL="1657872" indent="0">
              <a:buNone/>
              <a:defRPr sz="800"/>
            </a:lvl5pPr>
            <a:lvl6pPr marL="2072341" indent="0">
              <a:buNone/>
              <a:defRPr sz="800"/>
            </a:lvl6pPr>
            <a:lvl7pPr marL="2486809" indent="0">
              <a:buNone/>
              <a:defRPr sz="800"/>
            </a:lvl7pPr>
            <a:lvl8pPr marL="2901277" indent="0">
              <a:buNone/>
              <a:defRPr sz="800"/>
            </a:lvl8pPr>
            <a:lvl9pPr marL="3315745" indent="0">
              <a:buNone/>
              <a:defRPr sz="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AE1596-4ED2-6F0F-44BE-BAF322A696E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 defTabSz="448938" eaLnBrk="0">
              <a:lnSpc>
                <a:spcPct val="100000"/>
              </a:lnSpc>
              <a:defRPr>
                <a:ea typeface="ヒラギノ角ゴ Pro W3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288F44-3582-4310-8375-74238AC498F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 defTabSz="448938" eaLnBrk="0">
              <a:lnSpc>
                <a:spcPct val="100000"/>
              </a:lnSpc>
              <a:defRPr>
                <a:ea typeface="ヒラギノ角ゴ Pro W3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D0F9AE-658D-FBBE-8658-0CE1B7832E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 defTabSz="447675" eaLnBrk="0">
              <a:lnSpc>
                <a:spcPct val="100000"/>
              </a:lnSpc>
              <a:defRPr>
                <a:ea typeface="ヒラギノ角ゴ Pro W3" panose="020B0300000000000000" pitchFamily="34" charset="-128"/>
              </a:defRPr>
            </a:lvl1pPr>
          </a:lstStyle>
          <a:p>
            <a:pPr>
              <a:defRPr/>
            </a:pPr>
            <a:fld id="{529D76FA-E734-394A-B07A-607A7DDD3484}" type="slidenum">
              <a:rPr lang="es-ES" altLang="en-ES"/>
              <a:pPr>
                <a:defRPr/>
              </a:pPr>
              <a:t>‹#›</a:t>
            </a:fld>
            <a:endParaRPr lang="es-ES" altLang="en-ES"/>
          </a:p>
        </p:txBody>
      </p:sp>
    </p:spTree>
    <p:extLst>
      <p:ext uri="{BB962C8B-B14F-4D97-AF65-F5344CB8AC3E}">
        <p14:creationId xmlns:p14="http://schemas.microsoft.com/office/powerpoint/2010/main" val="1060937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805" y="4800026"/>
            <a:ext cx="54864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805" y="612065"/>
            <a:ext cx="54864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14468" indent="0">
              <a:buNone/>
              <a:defRPr sz="2500"/>
            </a:lvl2pPr>
            <a:lvl3pPr marL="828936" indent="0">
              <a:buNone/>
              <a:defRPr sz="2200"/>
            </a:lvl3pPr>
            <a:lvl4pPr marL="1243404" indent="0">
              <a:buNone/>
              <a:defRPr sz="1800"/>
            </a:lvl4pPr>
            <a:lvl5pPr marL="1657872" indent="0">
              <a:buNone/>
              <a:defRPr sz="1800"/>
            </a:lvl5pPr>
            <a:lvl6pPr marL="2072341" indent="0">
              <a:buNone/>
              <a:defRPr sz="1800"/>
            </a:lvl6pPr>
            <a:lvl7pPr marL="2486809" indent="0">
              <a:buNone/>
              <a:defRPr sz="1800"/>
            </a:lvl7pPr>
            <a:lvl8pPr marL="2901277" indent="0">
              <a:buNone/>
              <a:defRPr sz="1800"/>
            </a:lvl8pPr>
            <a:lvl9pPr marL="3315745" indent="0">
              <a:buNone/>
              <a:defRPr sz="18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805" y="5367444"/>
            <a:ext cx="54864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14468" indent="0">
              <a:buNone/>
              <a:defRPr sz="1100"/>
            </a:lvl2pPr>
            <a:lvl3pPr marL="828936" indent="0">
              <a:buNone/>
              <a:defRPr sz="900"/>
            </a:lvl3pPr>
            <a:lvl4pPr marL="1243404" indent="0">
              <a:buNone/>
              <a:defRPr sz="800"/>
            </a:lvl4pPr>
            <a:lvl5pPr marL="1657872" indent="0">
              <a:buNone/>
              <a:defRPr sz="800"/>
            </a:lvl5pPr>
            <a:lvl6pPr marL="2072341" indent="0">
              <a:buNone/>
              <a:defRPr sz="800"/>
            </a:lvl6pPr>
            <a:lvl7pPr marL="2486809" indent="0">
              <a:buNone/>
              <a:defRPr sz="800"/>
            </a:lvl7pPr>
            <a:lvl8pPr marL="2901277" indent="0">
              <a:buNone/>
              <a:defRPr sz="800"/>
            </a:lvl8pPr>
            <a:lvl9pPr marL="3315745" indent="0">
              <a:buNone/>
              <a:defRPr sz="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0E45AA-8662-1EA1-94E9-A7427074B10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 defTabSz="448938" eaLnBrk="0">
              <a:lnSpc>
                <a:spcPct val="100000"/>
              </a:lnSpc>
              <a:defRPr>
                <a:ea typeface="ヒラギノ角ゴ Pro W3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9D06E9-187B-26F0-9B5F-9F8B69DF85D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 defTabSz="448938" eaLnBrk="0">
              <a:lnSpc>
                <a:spcPct val="100000"/>
              </a:lnSpc>
              <a:defRPr>
                <a:ea typeface="ヒラギノ角ゴ Pro W3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9E55F7-1658-5179-FBB8-AB831DC16A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 defTabSz="447675" eaLnBrk="0">
              <a:lnSpc>
                <a:spcPct val="100000"/>
              </a:lnSpc>
              <a:defRPr>
                <a:ea typeface="ヒラギノ角ゴ Pro W3" panose="020B0300000000000000" pitchFamily="34" charset="-128"/>
              </a:defRPr>
            </a:lvl1pPr>
          </a:lstStyle>
          <a:p>
            <a:pPr>
              <a:defRPr/>
            </a:pPr>
            <a:fld id="{CCA9EE25-F378-F548-B111-DDDEF8E16EDF}" type="slidenum">
              <a:rPr lang="es-ES" altLang="en-ES"/>
              <a:pPr>
                <a:defRPr/>
              </a:pPr>
              <a:t>‹#›</a:t>
            </a:fld>
            <a:endParaRPr lang="es-ES" altLang="en-ES"/>
          </a:p>
        </p:txBody>
      </p:sp>
    </p:spTree>
    <p:extLst>
      <p:ext uri="{BB962C8B-B14F-4D97-AF65-F5344CB8AC3E}">
        <p14:creationId xmlns:p14="http://schemas.microsoft.com/office/powerpoint/2010/main" val="40566631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095E07-86BC-B8FB-5795-1E1661E65BE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 defTabSz="448938" eaLnBrk="0">
              <a:lnSpc>
                <a:spcPct val="100000"/>
              </a:lnSpc>
              <a:defRPr>
                <a:ea typeface="ヒラギノ角ゴ Pro W3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89D444-46D8-7B93-FA14-7B9F129F7BE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 defTabSz="448938" eaLnBrk="0">
              <a:lnSpc>
                <a:spcPct val="100000"/>
              </a:lnSpc>
              <a:defRPr>
                <a:ea typeface="ヒラギノ角ゴ Pro W3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3F19F9-428D-54DC-6360-7060C7DE40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 defTabSz="447675" eaLnBrk="0">
              <a:lnSpc>
                <a:spcPct val="100000"/>
              </a:lnSpc>
              <a:defRPr>
                <a:ea typeface="ヒラギノ角ゴ Pro W3" panose="020B0300000000000000" pitchFamily="34" charset="-128"/>
              </a:defRPr>
            </a:lvl1pPr>
          </a:lstStyle>
          <a:p>
            <a:pPr>
              <a:defRPr/>
            </a:pPr>
            <a:fld id="{A18FEFB5-5294-DA47-8C1E-9E112EC22666}" type="slidenum">
              <a:rPr lang="es-ES" altLang="en-ES"/>
              <a:pPr>
                <a:defRPr/>
              </a:pPr>
              <a:t>‹#›</a:t>
            </a:fld>
            <a:endParaRPr lang="es-ES" altLang="en-ES"/>
          </a:p>
        </p:txBody>
      </p:sp>
    </p:spTree>
    <p:extLst>
      <p:ext uri="{BB962C8B-B14F-4D97-AF65-F5344CB8AC3E}">
        <p14:creationId xmlns:p14="http://schemas.microsoft.com/office/powerpoint/2010/main" val="2236882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6880" y="273635"/>
            <a:ext cx="2056320" cy="585565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6481" y="273635"/>
            <a:ext cx="6032160" cy="585565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D0ABDE-B4BC-8900-B898-FACEF63B404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 defTabSz="448938" eaLnBrk="0">
              <a:lnSpc>
                <a:spcPct val="100000"/>
              </a:lnSpc>
              <a:defRPr>
                <a:ea typeface="ヒラギノ角ゴ Pro W3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8E7AAA-4A74-ACC8-E2EB-1E6473C1B84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 defTabSz="448938" eaLnBrk="0">
              <a:lnSpc>
                <a:spcPct val="100000"/>
              </a:lnSpc>
              <a:defRPr>
                <a:ea typeface="ヒラギノ角ゴ Pro W3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92DB39-F233-BE68-044D-9E87760152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 defTabSz="447675" eaLnBrk="0">
              <a:lnSpc>
                <a:spcPct val="100000"/>
              </a:lnSpc>
              <a:defRPr>
                <a:ea typeface="ヒラギノ角ゴ Pro W3" panose="020B0300000000000000" pitchFamily="34" charset="-128"/>
              </a:defRPr>
            </a:lvl1pPr>
          </a:lstStyle>
          <a:p>
            <a:pPr>
              <a:defRPr/>
            </a:pPr>
            <a:fld id="{139225E5-4863-E64A-AC36-8A36AD828C5F}" type="slidenum">
              <a:rPr lang="es-ES" altLang="en-ES"/>
              <a:pPr>
                <a:defRPr/>
              </a:pPr>
              <a:t>‹#›</a:t>
            </a:fld>
            <a:endParaRPr lang="es-ES" altLang="en-ES"/>
          </a:p>
        </p:txBody>
      </p:sp>
    </p:spTree>
    <p:extLst>
      <p:ext uri="{BB962C8B-B14F-4D97-AF65-F5344CB8AC3E}">
        <p14:creationId xmlns:p14="http://schemas.microsoft.com/office/powerpoint/2010/main" val="2318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867" indent="0">
              <a:buNone/>
              <a:defRPr sz="1800"/>
            </a:lvl2pPr>
            <a:lvl3pPr marL="913737" indent="0">
              <a:buNone/>
              <a:defRPr sz="1600"/>
            </a:lvl3pPr>
            <a:lvl4pPr marL="1370606" indent="0">
              <a:buNone/>
              <a:defRPr sz="1400"/>
            </a:lvl4pPr>
            <a:lvl5pPr marL="1827473" indent="0">
              <a:buNone/>
              <a:defRPr sz="1400"/>
            </a:lvl5pPr>
            <a:lvl6pPr marL="2284342" indent="0">
              <a:buNone/>
              <a:defRPr sz="1400"/>
            </a:lvl6pPr>
            <a:lvl7pPr marL="2741210" indent="0">
              <a:buNone/>
              <a:defRPr sz="1400"/>
            </a:lvl7pPr>
            <a:lvl8pPr marL="3198076" indent="0">
              <a:buNone/>
              <a:defRPr sz="1400"/>
            </a:lvl8pPr>
            <a:lvl9pPr marL="3654946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0C47982-E143-4896-84FC-90F773C6373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C2F3C-E920-5944-8D27-F9AEB83888A7}" type="slidenum">
              <a:rPr lang="ca-ES" altLang="en-ES"/>
              <a:pPr>
                <a:defRPr/>
              </a:pPr>
              <a:t>‹#›</a:t>
            </a:fld>
            <a:endParaRPr lang="ca-ES" altLang="en-ES"/>
          </a:p>
        </p:txBody>
      </p:sp>
    </p:spTree>
    <p:extLst>
      <p:ext uri="{BB962C8B-B14F-4D97-AF65-F5344CB8AC3E}">
        <p14:creationId xmlns:p14="http://schemas.microsoft.com/office/powerpoint/2010/main" val="153411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5807" y="1981200"/>
            <a:ext cx="38084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5DA83B-B933-F32D-C472-8DE9A4BE9E7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F9152-3824-6741-9F86-06EE029F85D6}" type="slidenum">
              <a:rPr lang="ca-ES" altLang="en-ES"/>
              <a:pPr>
                <a:defRPr/>
              </a:pPr>
              <a:t>‹#›</a:t>
            </a:fld>
            <a:endParaRPr lang="ca-ES" altLang="en-ES"/>
          </a:p>
        </p:txBody>
      </p:sp>
    </p:spTree>
    <p:extLst>
      <p:ext uri="{BB962C8B-B14F-4D97-AF65-F5344CB8AC3E}">
        <p14:creationId xmlns:p14="http://schemas.microsoft.com/office/powerpoint/2010/main" val="40315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67" indent="0">
              <a:buNone/>
              <a:defRPr sz="2000" b="1"/>
            </a:lvl2pPr>
            <a:lvl3pPr marL="913737" indent="0">
              <a:buNone/>
              <a:defRPr sz="1800" b="1"/>
            </a:lvl3pPr>
            <a:lvl4pPr marL="1370606" indent="0">
              <a:buNone/>
              <a:defRPr sz="1600" b="1"/>
            </a:lvl4pPr>
            <a:lvl5pPr marL="1827473" indent="0">
              <a:buNone/>
              <a:defRPr sz="1600" b="1"/>
            </a:lvl5pPr>
            <a:lvl6pPr marL="2284342" indent="0">
              <a:buNone/>
              <a:defRPr sz="1600" b="1"/>
            </a:lvl6pPr>
            <a:lvl7pPr marL="2741210" indent="0">
              <a:buNone/>
              <a:defRPr sz="1600" b="1"/>
            </a:lvl7pPr>
            <a:lvl8pPr marL="3198076" indent="0">
              <a:buNone/>
              <a:defRPr sz="1600" b="1"/>
            </a:lvl8pPr>
            <a:lvl9pPr marL="3654946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67" indent="0">
              <a:buNone/>
              <a:defRPr sz="2000" b="1"/>
            </a:lvl2pPr>
            <a:lvl3pPr marL="913737" indent="0">
              <a:buNone/>
              <a:defRPr sz="1800" b="1"/>
            </a:lvl3pPr>
            <a:lvl4pPr marL="1370606" indent="0">
              <a:buNone/>
              <a:defRPr sz="1600" b="1"/>
            </a:lvl4pPr>
            <a:lvl5pPr marL="1827473" indent="0">
              <a:buNone/>
              <a:defRPr sz="1600" b="1"/>
            </a:lvl5pPr>
            <a:lvl6pPr marL="2284342" indent="0">
              <a:buNone/>
              <a:defRPr sz="1600" b="1"/>
            </a:lvl6pPr>
            <a:lvl7pPr marL="2741210" indent="0">
              <a:buNone/>
              <a:defRPr sz="1600" b="1"/>
            </a:lvl7pPr>
            <a:lvl8pPr marL="3198076" indent="0">
              <a:buNone/>
              <a:defRPr sz="1600" b="1"/>
            </a:lvl8pPr>
            <a:lvl9pPr marL="3654946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DBF751A-5428-BDB5-568A-886A6FA4206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83B0B-4D9C-EA45-95D2-483716CA2046}" type="slidenum">
              <a:rPr lang="ca-ES" altLang="en-ES"/>
              <a:pPr>
                <a:defRPr/>
              </a:pPr>
              <a:t>‹#›</a:t>
            </a:fld>
            <a:endParaRPr lang="ca-ES" altLang="en-ES"/>
          </a:p>
        </p:txBody>
      </p:sp>
    </p:spTree>
    <p:extLst>
      <p:ext uri="{BB962C8B-B14F-4D97-AF65-F5344CB8AC3E}">
        <p14:creationId xmlns:p14="http://schemas.microsoft.com/office/powerpoint/2010/main" val="277840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E47BEAE-FB82-E447-7C0C-1514E032B0B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D3FBE-CFB6-1D4C-BAC7-6C770D500F4C}" type="slidenum">
              <a:rPr lang="ca-ES" altLang="en-ES"/>
              <a:pPr>
                <a:defRPr/>
              </a:pPr>
              <a:t>‹#›</a:t>
            </a:fld>
            <a:endParaRPr lang="ca-ES" altLang="en-ES"/>
          </a:p>
        </p:txBody>
      </p:sp>
    </p:spTree>
    <p:extLst>
      <p:ext uri="{BB962C8B-B14F-4D97-AF65-F5344CB8AC3E}">
        <p14:creationId xmlns:p14="http://schemas.microsoft.com/office/powerpoint/2010/main" val="23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F7BAD237-F8C1-3834-B79D-9785EC94184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99578-5501-9F4D-BE7E-593FDBBAFF7A}" type="slidenum">
              <a:rPr lang="ca-ES" altLang="en-ES"/>
              <a:pPr>
                <a:defRPr/>
              </a:pPr>
              <a:t>‹#›</a:t>
            </a:fld>
            <a:endParaRPr lang="ca-ES" altLang="en-ES"/>
          </a:p>
        </p:txBody>
      </p:sp>
    </p:spTree>
    <p:extLst>
      <p:ext uri="{BB962C8B-B14F-4D97-AF65-F5344CB8AC3E}">
        <p14:creationId xmlns:p14="http://schemas.microsoft.com/office/powerpoint/2010/main" val="21169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4" y="27305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867" indent="0">
              <a:buNone/>
              <a:defRPr sz="1200"/>
            </a:lvl2pPr>
            <a:lvl3pPr marL="913737" indent="0">
              <a:buNone/>
              <a:defRPr sz="1000"/>
            </a:lvl3pPr>
            <a:lvl4pPr marL="1370606" indent="0">
              <a:buNone/>
              <a:defRPr sz="900"/>
            </a:lvl4pPr>
            <a:lvl5pPr marL="1827473" indent="0">
              <a:buNone/>
              <a:defRPr sz="900"/>
            </a:lvl5pPr>
            <a:lvl6pPr marL="2284342" indent="0">
              <a:buNone/>
              <a:defRPr sz="900"/>
            </a:lvl6pPr>
            <a:lvl7pPr marL="2741210" indent="0">
              <a:buNone/>
              <a:defRPr sz="900"/>
            </a:lvl7pPr>
            <a:lvl8pPr marL="3198076" indent="0">
              <a:buNone/>
              <a:defRPr sz="900"/>
            </a:lvl8pPr>
            <a:lvl9pPr marL="3654946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87CC28A-B052-9614-9C75-3A0EE502882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58D96-5CB4-EC4D-AA85-C069B329B2A2}" type="slidenum">
              <a:rPr lang="ca-ES" altLang="en-ES"/>
              <a:pPr>
                <a:defRPr/>
              </a:pPr>
              <a:t>‹#›</a:t>
            </a:fld>
            <a:endParaRPr lang="ca-ES" altLang="en-ES"/>
          </a:p>
        </p:txBody>
      </p:sp>
    </p:spTree>
    <p:extLst>
      <p:ext uri="{BB962C8B-B14F-4D97-AF65-F5344CB8AC3E}">
        <p14:creationId xmlns:p14="http://schemas.microsoft.com/office/powerpoint/2010/main" val="106069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867" indent="0">
              <a:buNone/>
              <a:defRPr sz="2800"/>
            </a:lvl2pPr>
            <a:lvl3pPr marL="913737" indent="0">
              <a:buNone/>
              <a:defRPr sz="2400"/>
            </a:lvl3pPr>
            <a:lvl4pPr marL="1370606" indent="0">
              <a:buNone/>
              <a:defRPr sz="2000"/>
            </a:lvl4pPr>
            <a:lvl5pPr marL="1827473" indent="0">
              <a:buNone/>
              <a:defRPr sz="2000"/>
            </a:lvl5pPr>
            <a:lvl6pPr marL="2284342" indent="0">
              <a:buNone/>
              <a:defRPr sz="2000"/>
            </a:lvl6pPr>
            <a:lvl7pPr marL="2741210" indent="0">
              <a:buNone/>
              <a:defRPr sz="2000"/>
            </a:lvl7pPr>
            <a:lvl8pPr marL="3198076" indent="0">
              <a:buNone/>
              <a:defRPr sz="2000"/>
            </a:lvl8pPr>
            <a:lvl9pPr marL="3654946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867" indent="0">
              <a:buNone/>
              <a:defRPr sz="1200"/>
            </a:lvl2pPr>
            <a:lvl3pPr marL="913737" indent="0">
              <a:buNone/>
              <a:defRPr sz="1000"/>
            </a:lvl3pPr>
            <a:lvl4pPr marL="1370606" indent="0">
              <a:buNone/>
              <a:defRPr sz="900"/>
            </a:lvl4pPr>
            <a:lvl5pPr marL="1827473" indent="0">
              <a:buNone/>
              <a:defRPr sz="900"/>
            </a:lvl5pPr>
            <a:lvl6pPr marL="2284342" indent="0">
              <a:buNone/>
              <a:defRPr sz="900"/>
            </a:lvl6pPr>
            <a:lvl7pPr marL="2741210" indent="0">
              <a:buNone/>
              <a:defRPr sz="900"/>
            </a:lvl7pPr>
            <a:lvl8pPr marL="3198076" indent="0">
              <a:buNone/>
              <a:defRPr sz="900"/>
            </a:lvl8pPr>
            <a:lvl9pPr marL="3654946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14EA3D-ADDF-ADF9-DD8B-4F47E38FEA5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5F766-78D0-154E-972D-50C2DB2E62BD}" type="slidenum">
              <a:rPr lang="ca-ES" altLang="en-ES"/>
              <a:pPr>
                <a:defRPr/>
              </a:pPr>
              <a:t>‹#›</a:t>
            </a:fld>
            <a:endParaRPr lang="ca-ES" altLang="en-ES"/>
          </a:p>
        </p:txBody>
      </p:sp>
    </p:spTree>
    <p:extLst>
      <p:ext uri="{BB962C8B-B14F-4D97-AF65-F5344CB8AC3E}">
        <p14:creationId xmlns:p14="http://schemas.microsoft.com/office/powerpoint/2010/main" val="406650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766A178F-626F-D853-B80C-6ADB3AE995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3550"/>
            <a:ext cx="7770813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934" tIns="46766" rIns="89934" bIns="467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ES"/>
              <a:t>Pulse para editar el formato del texto de título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E66A60A3-EDDB-3885-9E6E-F0C3E22CA6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934" tIns="46766" rIns="89934" bIns="46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ES"/>
              <a:t>Pulse para editar los formatos del texto del esquema</a:t>
            </a:r>
          </a:p>
          <a:p>
            <a:pPr lvl="1"/>
            <a:r>
              <a:rPr lang="en-GB" altLang="en-ES"/>
              <a:t>Segundo nivel del esquema</a:t>
            </a:r>
          </a:p>
          <a:p>
            <a:pPr lvl="2"/>
            <a:r>
              <a:rPr lang="en-GB" altLang="en-ES"/>
              <a:t>Tercer nivel del esquema</a:t>
            </a:r>
          </a:p>
          <a:p>
            <a:pPr lvl="3"/>
            <a:r>
              <a:rPr lang="en-GB" altLang="en-ES"/>
              <a:t>Cuarto nivel del esquema</a:t>
            </a:r>
          </a:p>
          <a:p>
            <a:pPr lvl="4"/>
            <a:r>
              <a:rPr lang="en-GB" altLang="en-ES"/>
              <a:t>Quinto nivel del esquema</a:t>
            </a:r>
          </a:p>
          <a:p>
            <a:pPr lvl="4"/>
            <a:r>
              <a:rPr lang="en-GB" altLang="en-ES"/>
              <a:t>Sexto nivel del esquema</a:t>
            </a:r>
          </a:p>
          <a:p>
            <a:pPr lvl="4"/>
            <a:r>
              <a:rPr lang="en-GB" altLang="en-ES"/>
              <a:t>Séptimo nivel del esquema</a:t>
            </a:r>
          </a:p>
          <a:p>
            <a:pPr lvl="4"/>
            <a:r>
              <a:rPr lang="en-GB" altLang="en-ES"/>
              <a:t>Octavo nivel del esquema</a:t>
            </a:r>
          </a:p>
          <a:p>
            <a:pPr lvl="4"/>
            <a:r>
              <a:rPr lang="en-GB" altLang="en-ES"/>
              <a:t>Noveno nivel del esquema</a:t>
            </a: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8F3B593A-4610-1DC2-4AAE-A9EC3D361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248400"/>
            <a:ext cx="1905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70" tIns="45687" rIns="91370" bIns="45687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n-ES"/>
          </a:p>
        </p:txBody>
      </p:sp>
      <p:sp>
        <p:nvSpPr>
          <p:cNvPr id="1029" name="Text Box 4">
            <a:extLst>
              <a:ext uri="{FF2B5EF4-FFF2-40B4-BE49-F238E27FC236}">
                <a16:creationId xmlns:a16="http://schemas.microsoft.com/office/drawing/2014/main" id="{94F1D9C4-B81E-82EB-FBAA-B7406CA61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70" tIns="45687" rIns="91370" bIns="45687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n-ES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9F9E70B4-E7D4-4637-9D42-E1C202CD56D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9934" tIns="46766" rIns="89934" bIns="46766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1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2813" algn="l"/>
                <a:tab pos="1827213" algn="l"/>
                <a:tab pos="2740025" algn="l"/>
                <a:tab pos="3654425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6063" algn="l"/>
                <a:tab pos="10050463" algn="l"/>
              </a:tabLst>
              <a:defRPr sz="1400">
                <a:solidFill>
                  <a:srgbClr val="000000"/>
                </a:solidFill>
                <a:latin typeface="Tlwg Typo" pitchFamily="1" charset="0"/>
              </a:defRPr>
            </a:lvl1pPr>
          </a:lstStyle>
          <a:p>
            <a:pPr>
              <a:defRPr/>
            </a:pPr>
            <a:fld id="{F4A1DB08-EE54-4941-9E16-336D6A62F635}" type="slidenum">
              <a:rPr lang="ca-ES" altLang="en-ES"/>
              <a:pPr>
                <a:defRPr/>
              </a:pPr>
              <a:t>‹#›</a:t>
            </a:fld>
            <a:endParaRPr lang="ca-ES" altLang="en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  <p:sldLayoutId id="2147484224" r:id="rId12"/>
  </p:sldLayoutIdLst>
  <p:txStyles>
    <p:titleStyle>
      <a:lvl1pPr algn="ctr" defTabSz="447675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7675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Tlwg Typo" charset="0"/>
          <a:ea typeface="ヒラギノ角ゴ Pro W3" charset="0"/>
          <a:cs typeface="ヒラギノ角ゴ Pro W3" charset="0"/>
        </a:defRPr>
      </a:lvl2pPr>
      <a:lvl3pPr algn="ctr" defTabSz="447675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Tlwg Typo" charset="0"/>
          <a:ea typeface="ヒラギノ角ゴ Pro W3" charset="0"/>
          <a:cs typeface="ヒラギノ角ゴ Pro W3" charset="0"/>
        </a:defRPr>
      </a:lvl3pPr>
      <a:lvl4pPr algn="ctr" defTabSz="447675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Tlwg Typo" charset="0"/>
          <a:ea typeface="ヒラギノ角ゴ Pro W3" charset="0"/>
          <a:cs typeface="ヒラギノ角ゴ Pro W3" charset="0"/>
        </a:defRPr>
      </a:lvl4pPr>
      <a:lvl5pPr algn="ctr" defTabSz="447675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Tlwg Typo" charset="0"/>
          <a:ea typeface="ヒラギノ角ゴ Pro W3" charset="0"/>
          <a:cs typeface="ヒラギノ角ゴ Pro W3" charset="0"/>
        </a:defRPr>
      </a:lvl5pPr>
      <a:lvl6pPr marL="2512776" indent="-228435" algn="ctr" defTabSz="448938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>
          <a:solidFill>
            <a:srgbClr val="000000"/>
          </a:solidFill>
          <a:latin typeface="Tlwg Typo" charset="0"/>
          <a:ea typeface="ヒラギノ角ゴ Pro W3" charset="0"/>
          <a:cs typeface="ヒラギノ角ゴ Pro W3" charset="0"/>
        </a:defRPr>
      </a:lvl6pPr>
      <a:lvl7pPr marL="2969644" indent="-228435" algn="ctr" defTabSz="448938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>
          <a:solidFill>
            <a:srgbClr val="000000"/>
          </a:solidFill>
          <a:latin typeface="Tlwg Typo" charset="0"/>
          <a:ea typeface="ヒラギノ角ゴ Pro W3" charset="0"/>
          <a:cs typeface="ヒラギノ角ゴ Pro W3" charset="0"/>
        </a:defRPr>
      </a:lvl7pPr>
      <a:lvl8pPr marL="3426513" indent="-228435" algn="ctr" defTabSz="448938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>
          <a:solidFill>
            <a:srgbClr val="000000"/>
          </a:solidFill>
          <a:latin typeface="Tlwg Typo" charset="0"/>
          <a:ea typeface="ヒラギノ角ゴ Pro W3" charset="0"/>
          <a:cs typeface="ヒラギノ角ゴ Pro W3" charset="0"/>
        </a:defRPr>
      </a:lvl8pPr>
      <a:lvl9pPr marL="3883380" indent="-228435" algn="ctr" defTabSz="448938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>
          <a:solidFill>
            <a:srgbClr val="000000"/>
          </a:solidFill>
          <a:latin typeface="Tlwg Typo" charset="0"/>
          <a:ea typeface="ヒラギノ角ゴ Pro W3" charset="0"/>
          <a:cs typeface="ヒラギノ角ゴ Pro W3" charset="0"/>
        </a:defRPr>
      </a:lvl9pPr>
    </p:titleStyle>
    <p:bodyStyle>
      <a:lvl1pPr marL="341313" indent="-341313" algn="l" defTabSz="447675" rtl="0" eaLnBrk="0" fontAlgn="base" hangingPunct="0">
        <a:lnSpc>
          <a:spcPct val="112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7675" rtl="0" eaLnBrk="0" fontAlgn="base" hangingPunct="0">
        <a:lnSpc>
          <a:spcPct val="112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1413" indent="-227013" algn="l" defTabSz="447675" rtl="0" eaLnBrk="0" fontAlgn="base" hangingPunct="0">
        <a:lnSpc>
          <a:spcPct val="112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598613" indent="-227013" algn="l" defTabSz="447675" rtl="0" eaLnBrk="0" fontAlgn="base" hangingPunct="0">
        <a:lnSpc>
          <a:spcPct val="112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5813" indent="-227013" algn="l" defTabSz="447675" rtl="0" eaLnBrk="0" fontAlgn="base" hangingPunct="0">
        <a:lnSpc>
          <a:spcPct val="112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2776" indent="-228435" algn="l" defTabSz="448938" rtl="0" eaLnBrk="0" fontAlgn="base" hangingPunct="0">
        <a:lnSpc>
          <a:spcPct val="112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69644" indent="-228435" algn="l" defTabSz="448938" rtl="0" eaLnBrk="0" fontAlgn="base" hangingPunct="0">
        <a:lnSpc>
          <a:spcPct val="112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6513" indent="-228435" algn="l" defTabSz="448938" rtl="0" eaLnBrk="0" fontAlgn="base" hangingPunct="0">
        <a:lnSpc>
          <a:spcPct val="112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3380" indent="-228435" algn="l" defTabSz="448938" rtl="0" eaLnBrk="0" fontAlgn="base" hangingPunct="0">
        <a:lnSpc>
          <a:spcPct val="112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68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67" algn="l" defTabSz="4568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37" algn="l" defTabSz="4568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06" algn="l" defTabSz="4568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73" algn="l" defTabSz="4568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42" algn="l" defTabSz="4568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10" algn="l" defTabSz="4568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76" algn="l" defTabSz="4568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46" algn="l" defTabSz="4568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06516847-EF30-4B54-7C6E-5325F4843D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6425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ES"/>
              <a:t>Pulse para editar el formato del texto de título</a:t>
            </a: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36495E27-250A-5C94-F634-4C473ECB46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64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25587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ES"/>
              <a:t>Pulse para editar los formatos del texto del esquema</a:t>
            </a:r>
          </a:p>
          <a:p>
            <a:pPr lvl="1"/>
            <a:r>
              <a:rPr lang="en-GB" altLang="en-ES"/>
              <a:t>Segundo nivel del esquema</a:t>
            </a:r>
          </a:p>
          <a:p>
            <a:pPr lvl="2"/>
            <a:r>
              <a:rPr lang="en-GB" altLang="en-ES"/>
              <a:t>Tercer nivel del esquema</a:t>
            </a:r>
          </a:p>
          <a:p>
            <a:pPr lvl="3"/>
            <a:r>
              <a:rPr lang="en-GB" altLang="en-ES"/>
              <a:t>Cuarto nivel del esquema</a:t>
            </a:r>
          </a:p>
          <a:p>
            <a:pPr lvl="4"/>
            <a:r>
              <a:rPr lang="en-GB" altLang="en-ES"/>
              <a:t>Quinto nivel del esquema</a:t>
            </a:r>
          </a:p>
          <a:p>
            <a:pPr lvl="4"/>
            <a:r>
              <a:rPr lang="en-GB" altLang="en-ES"/>
              <a:t>Sexto nivel del esquema</a:t>
            </a:r>
          </a:p>
          <a:p>
            <a:pPr lvl="4"/>
            <a:r>
              <a:rPr lang="en-GB" altLang="en-ES"/>
              <a:t>Séptimo nivel del esquema</a:t>
            </a:r>
          </a:p>
          <a:p>
            <a:pPr lvl="4"/>
            <a:r>
              <a:rPr lang="en-GB" altLang="en-ES"/>
              <a:t>Octavo nivel del esquema</a:t>
            </a:r>
          </a:p>
          <a:p>
            <a:pPr lvl="4"/>
            <a:r>
              <a:rPr lang="en-GB" altLang="en-ES"/>
              <a:t>Noveno nivel del esquema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B98DD0-597D-499A-F750-7267F151F1F2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6813"/>
            <a:ext cx="2127250" cy="471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14468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656242" algn="l"/>
                <a:tab pos="1312479" algn="l"/>
                <a:tab pos="1968724" algn="l"/>
              </a:tabLst>
              <a:defRPr sz="13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Sans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D06045D-FBE6-FE38-48FD-707DC93B6322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7375" y="6246813"/>
            <a:ext cx="2897188" cy="471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defTabSz="414468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656242" algn="l"/>
                <a:tab pos="1312479" algn="l"/>
                <a:tab pos="1968724" algn="l"/>
                <a:tab pos="2624965" algn="l"/>
              </a:tabLst>
              <a:defRPr sz="13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Sans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1095A89-BA71-BE5F-4F72-5A5E72B6D13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4788" y="6246813"/>
            <a:ext cx="2128837" cy="471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14338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655638" algn="l"/>
                <a:tab pos="1311275" algn="l"/>
                <a:tab pos="1968500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1094527F-EF5B-A04D-BF6A-B4B324FE4F47}" type="slidenum">
              <a:rPr lang="es-ES" altLang="en-ES"/>
              <a:pPr>
                <a:defRPr/>
              </a:pPr>
              <a:t>‹#›</a:t>
            </a:fld>
            <a:endParaRPr lang="es-ES" altLang="en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txStyles>
    <p:titleStyle>
      <a:lvl1pPr algn="ctr" defTabSz="414338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14338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charset="0"/>
          <a:ea typeface="ＭＳ Ｐゴシック" charset="0"/>
          <a:cs typeface="msmincho" charset="0"/>
        </a:defRPr>
      </a:lvl2pPr>
      <a:lvl3pPr algn="ctr" defTabSz="414338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charset="0"/>
          <a:ea typeface="ＭＳ Ｐゴシック" charset="0"/>
          <a:cs typeface="msmincho" charset="0"/>
        </a:defRPr>
      </a:lvl3pPr>
      <a:lvl4pPr algn="ctr" defTabSz="414338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charset="0"/>
          <a:ea typeface="ＭＳ Ｐゴシック" charset="0"/>
          <a:cs typeface="msmincho" charset="0"/>
        </a:defRPr>
      </a:lvl4pPr>
      <a:lvl5pPr algn="ctr" defTabSz="414338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charset="0"/>
          <a:ea typeface="ＭＳ Ｐゴシック" charset="0"/>
          <a:cs typeface="msmincho" charset="0"/>
        </a:defRPr>
      </a:lvl5pPr>
      <a:lvl6pPr marL="2279576" indent="-207235" algn="ctr" defTabSz="414468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>
          <a:solidFill>
            <a:srgbClr val="000000"/>
          </a:solidFill>
          <a:latin typeface="Arial" charset="0"/>
          <a:ea typeface="ＭＳ Ｐゴシック" charset="0"/>
          <a:cs typeface="msmincho" charset="0"/>
        </a:defRPr>
      </a:lvl6pPr>
      <a:lvl7pPr marL="2694043" indent="-207235" algn="ctr" defTabSz="414468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>
          <a:solidFill>
            <a:srgbClr val="000000"/>
          </a:solidFill>
          <a:latin typeface="Arial" charset="0"/>
          <a:ea typeface="ＭＳ Ｐゴシック" charset="0"/>
          <a:cs typeface="msmincho" charset="0"/>
        </a:defRPr>
      </a:lvl7pPr>
      <a:lvl8pPr marL="3108514" indent="-207235" algn="ctr" defTabSz="414468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>
          <a:solidFill>
            <a:srgbClr val="000000"/>
          </a:solidFill>
          <a:latin typeface="Arial" charset="0"/>
          <a:ea typeface="ＭＳ Ｐゴシック" charset="0"/>
          <a:cs typeface="msmincho" charset="0"/>
        </a:defRPr>
      </a:lvl8pPr>
      <a:lvl9pPr marL="3522980" indent="-207235" algn="ctr" defTabSz="414468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>
          <a:solidFill>
            <a:srgbClr val="000000"/>
          </a:solidFill>
          <a:latin typeface="Arial" charset="0"/>
          <a:ea typeface="ＭＳ Ｐゴシック" charset="0"/>
          <a:cs typeface="msmincho" charset="0"/>
        </a:defRPr>
      </a:lvl9pPr>
    </p:titleStyle>
    <p:bodyStyle>
      <a:lvl1pPr marL="309563" indent="-309563" algn="l" defTabSz="414338" rtl="0" eaLnBrk="0" fontAlgn="base" hangingPunct="0">
        <a:lnSpc>
          <a:spcPct val="93000"/>
        </a:lnSpc>
        <a:spcBef>
          <a:spcPct val="0"/>
        </a:spcBef>
        <a:spcAft>
          <a:spcPts val="1288"/>
        </a:spcAft>
        <a:buClr>
          <a:srgbClr val="000000"/>
        </a:buClr>
        <a:buSzPct val="100000"/>
        <a:buFont typeface="Times New Roman" panose="02020603050405020304" pitchFamily="18" charset="0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673100" indent="-258763" algn="l" defTabSz="414338" rtl="0" eaLnBrk="0" fontAlgn="base" hangingPunct="0">
        <a:lnSpc>
          <a:spcPct val="93000"/>
        </a:lnSpc>
        <a:spcBef>
          <a:spcPct val="0"/>
        </a:spcBef>
        <a:spcAft>
          <a:spcPts val="1038"/>
        </a:spcAft>
        <a:buClr>
          <a:srgbClr val="000000"/>
        </a:buClr>
        <a:buSzPct val="100000"/>
        <a:buFont typeface="Times New Roman" panose="02020603050405020304" pitchFamily="18" charset="0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035050" indent="-206375" algn="l" defTabSz="414338" rtl="0" eaLnBrk="0" fontAlgn="base" hangingPunct="0">
        <a:lnSpc>
          <a:spcPct val="93000"/>
        </a:lnSpc>
        <a:spcBef>
          <a:spcPct val="0"/>
        </a:spcBef>
        <a:spcAft>
          <a:spcPts val="775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+mn-lt"/>
          <a:ea typeface="+mn-ea"/>
          <a:cs typeface="+mn-cs"/>
        </a:defRPr>
      </a:lvl3pPr>
      <a:lvl4pPr marL="1449388" indent="-206375" algn="l" defTabSz="414338" rtl="0" eaLnBrk="0" fontAlgn="base" hangingPunct="0">
        <a:lnSpc>
          <a:spcPct val="93000"/>
        </a:lnSpc>
        <a:spcBef>
          <a:spcPct val="0"/>
        </a:spcBef>
        <a:spcAft>
          <a:spcPts val="525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1863725" indent="-206375" algn="l" defTabSz="414338" rtl="0" eaLnBrk="0" fontAlgn="base" hangingPunct="0">
        <a:lnSpc>
          <a:spcPct val="93000"/>
        </a:lnSpc>
        <a:spcBef>
          <a:spcPct val="0"/>
        </a:spcBef>
        <a:spcAft>
          <a:spcPts val="26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279576" indent="-207235" algn="l" defTabSz="414468" rtl="0" fontAlgn="base" hangingPunct="0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694043" indent="-207235" algn="l" defTabSz="414468" rtl="0" fontAlgn="base" hangingPunct="0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108514" indent="-207235" algn="l" defTabSz="414468" rtl="0" fontAlgn="base" hangingPunct="0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522980" indent="-207235" algn="l" defTabSz="414468" rtl="0" fontAlgn="base" hangingPunct="0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1446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468" algn="l" defTabSz="41446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8936" algn="l" defTabSz="41446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3404" algn="l" defTabSz="41446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7872" algn="l" defTabSz="41446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2341" algn="l" defTabSz="41446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6809" algn="l" defTabSz="41446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1277" algn="l" defTabSz="41446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5745" algn="l" defTabSz="41446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4">
            <a:extLst>
              <a:ext uri="{FF2B5EF4-FFF2-40B4-BE49-F238E27FC236}">
                <a16:creationId xmlns:a16="http://schemas.microsoft.com/office/drawing/2014/main" id="{76D69DBE-894C-3C4B-22F9-DDF6633E8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15038"/>
            <a:ext cx="9144000" cy="842962"/>
          </a:xfrm>
          <a:prstGeom prst="rect">
            <a:avLst/>
          </a:prstGeom>
          <a:solidFill>
            <a:srgbClr val="F6CD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70" tIns="45687" rIns="91370" bIns="45687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_tradnl" altLang="en-ES"/>
          </a:p>
        </p:txBody>
      </p:sp>
      <p:sp>
        <p:nvSpPr>
          <p:cNvPr id="27650" name="Text Box 6">
            <a:extLst>
              <a:ext uri="{FF2B5EF4-FFF2-40B4-BE49-F238E27FC236}">
                <a16:creationId xmlns:a16="http://schemas.microsoft.com/office/drawing/2014/main" id="{A5E26595-F436-6D7A-0F9E-546D0FAC6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0" y="2301875"/>
            <a:ext cx="5640388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34" tIns="44969" rIns="89934" bIns="44969"/>
          <a:lstStyle>
            <a:lvl1pPr>
              <a:lnSpc>
                <a:spcPct val="112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1pPr>
            <a:lvl2pPr marL="742950" indent="-285750">
              <a:lnSpc>
                <a:spcPct val="112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2pPr>
            <a:lvl3pPr marL="1143000" indent="-228600">
              <a:lnSpc>
                <a:spcPct val="112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3pPr>
            <a:lvl4pPr marL="1600200" indent="-228600">
              <a:lnSpc>
                <a:spcPct val="112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4pPr>
            <a:lvl5pPr marL="2057400" indent="-228600">
              <a:lnSpc>
                <a:spcPct val="112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5pPr>
            <a:lvl6pPr marL="2514600" indent="-228600" defTabSz="447675" eaLnBrk="0" fontAlgn="base" hangingPunct="0">
              <a:lnSpc>
                <a:spcPct val="11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6pPr>
            <a:lvl7pPr marL="2971800" indent="-228600" defTabSz="447675" eaLnBrk="0" fontAlgn="base" hangingPunct="0">
              <a:lnSpc>
                <a:spcPct val="11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7pPr>
            <a:lvl8pPr marL="3429000" indent="-228600" defTabSz="447675" eaLnBrk="0" fontAlgn="base" hangingPunct="0">
              <a:lnSpc>
                <a:spcPct val="11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8pPr>
            <a:lvl9pPr marL="3886200" indent="-228600" defTabSz="447675" eaLnBrk="0" fontAlgn="base" hangingPunct="0">
              <a:lnSpc>
                <a:spcPct val="11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s-ES_tradnl" altLang="en-ES" sz="2800" b="1">
                <a:solidFill>
                  <a:schemeClr val="tx1"/>
                </a:solidFill>
                <a:latin typeface="Arial" panose="020B0604020202020204" pitchFamily="34" charset="0"/>
              </a:rPr>
              <a:t>Caracterización de cambios temporales en el funcionamiento de ecosistemas Mediterráneos mediante teledetección.</a:t>
            </a:r>
          </a:p>
        </p:txBody>
      </p:sp>
      <p:pic>
        <p:nvPicPr>
          <p:cNvPr id="27651" name="Picture 10">
            <a:extLst>
              <a:ext uri="{FF2B5EF4-FFF2-40B4-BE49-F238E27FC236}">
                <a16:creationId xmlns:a16="http://schemas.microsoft.com/office/drawing/2014/main" id="{D8B8206A-0F60-3FD5-2656-F667268F3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5" y="5451475"/>
            <a:ext cx="1168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Box 1">
            <a:extLst>
              <a:ext uri="{FF2B5EF4-FFF2-40B4-BE49-F238E27FC236}">
                <a16:creationId xmlns:a16="http://schemas.microsoft.com/office/drawing/2014/main" id="{0E92C52D-35F2-938B-B6F8-60C111451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575" y="525463"/>
            <a:ext cx="2324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ES" altLang="en-ES" sz="4000">
                <a:solidFill>
                  <a:schemeClr val="tx1"/>
                </a:solidFill>
              </a:rPr>
              <a:t>Objetivos</a:t>
            </a:r>
          </a:p>
        </p:txBody>
      </p:sp>
      <p:pic>
        <p:nvPicPr>
          <p:cNvPr id="29698" name="Picture 3">
            <a:extLst>
              <a:ext uri="{FF2B5EF4-FFF2-40B4-BE49-F238E27FC236}">
                <a16:creationId xmlns:a16="http://schemas.microsoft.com/office/drawing/2014/main" id="{129690DA-F5CF-085A-3A73-154FBE488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1577975"/>
            <a:ext cx="7910513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396" name="Group 28">
            <a:extLst>
              <a:ext uri="{FF2B5EF4-FFF2-40B4-BE49-F238E27FC236}">
                <a16:creationId xmlns:a16="http://schemas.microsoft.com/office/drawing/2014/main" id="{D02C3DA8-1D8E-9F33-6405-96F2A692E90F}"/>
              </a:ext>
            </a:extLst>
          </p:cNvPr>
          <p:cNvGrpSpPr>
            <a:grpSpLocks/>
          </p:cNvGrpSpPr>
          <p:nvPr/>
        </p:nvGrpSpPr>
        <p:grpSpPr bwMode="auto">
          <a:xfrm>
            <a:off x="477838" y="1201738"/>
            <a:ext cx="7883525" cy="1987550"/>
            <a:chOff x="301" y="429"/>
            <a:chExt cx="4966" cy="1252"/>
          </a:xfrm>
        </p:grpSpPr>
        <p:sp>
          <p:nvSpPr>
            <p:cNvPr id="30727" name="Rectangle 18">
              <a:extLst>
                <a:ext uri="{FF2B5EF4-FFF2-40B4-BE49-F238E27FC236}">
                  <a16:creationId xmlns:a16="http://schemas.microsoft.com/office/drawing/2014/main" id="{0B9DE7C8-AF42-C161-684C-77FAD32DE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" y="429"/>
              <a:ext cx="4794" cy="1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112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>
                  <a:solidFill>
                    <a:srgbClr val="000000"/>
                  </a:solidFill>
                  <a:latin typeface="Tlwg Typo" pitchFamily="1" charset="0"/>
                  <a:ea typeface="ヒラギノ角ゴ Pro W3" panose="020B0300000000000000" pitchFamily="34" charset="-128"/>
                </a:defRPr>
              </a:lvl1pPr>
              <a:lvl2pPr marL="742950" indent="-285750">
                <a:lnSpc>
                  <a:spcPct val="112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>
                  <a:solidFill>
                    <a:srgbClr val="000000"/>
                  </a:solidFill>
                  <a:latin typeface="Tlwg Typo" pitchFamily="1" charset="0"/>
                  <a:ea typeface="ヒラギノ角ゴ Pro W3" panose="020B0300000000000000" pitchFamily="34" charset="-128"/>
                </a:defRPr>
              </a:lvl2pPr>
              <a:lvl3pPr marL="1143000" indent="-228600">
                <a:lnSpc>
                  <a:spcPct val="112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lwg Typo" pitchFamily="1" charset="0"/>
                  <a:ea typeface="ヒラギノ角ゴ Pro W3" panose="020B0300000000000000" pitchFamily="34" charset="-128"/>
                </a:defRPr>
              </a:lvl3pPr>
              <a:lvl4pPr marL="1600200" indent="-228600">
                <a:lnSpc>
                  <a:spcPct val="112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Tlwg Typo" pitchFamily="1" charset="0"/>
                  <a:ea typeface="ヒラギノ角ゴ Pro W3" panose="020B0300000000000000" pitchFamily="34" charset="-128"/>
                </a:defRPr>
              </a:lvl4pPr>
              <a:lvl5pPr marL="2057400" indent="-228600">
                <a:lnSpc>
                  <a:spcPct val="112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Tlwg Typo" pitchFamily="1" charset="0"/>
                  <a:ea typeface="ヒラギノ角ゴ Pro W3" panose="020B0300000000000000" pitchFamily="34" charset="-128"/>
                </a:defRPr>
              </a:lvl5pPr>
              <a:lvl6pPr marL="2514600" indent="-228600" defTabSz="447675" eaLnBrk="0" fontAlgn="base" hangingPunct="0">
                <a:lnSpc>
                  <a:spcPct val="112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Tlwg Typo" pitchFamily="1" charset="0"/>
                  <a:ea typeface="ヒラギノ角ゴ Pro W3" panose="020B0300000000000000" pitchFamily="34" charset="-128"/>
                </a:defRPr>
              </a:lvl6pPr>
              <a:lvl7pPr marL="2971800" indent="-228600" defTabSz="447675" eaLnBrk="0" fontAlgn="base" hangingPunct="0">
                <a:lnSpc>
                  <a:spcPct val="112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Tlwg Typo" pitchFamily="1" charset="0"/>
                  <a:ea typeface="ヒラギノ角ゴ Pro W3" panose="020B0300000000000000" pitchFamily="34" charset="-128"/>
                </a:defRPr>
              </a:lvl7pPr>
              <a:lvl8pPr marL="3429000" indent="-228600" defTabSz="447675" eaLnBrk="0" fontAlgn="base" hangingPunct="0">
                <a:lnSpc>
                  <a:spcPct val="112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Tlwg Typo" pitchFamily="1" charset="0"/>
                  <a:ea typeface="ヒラギノ角ゴ Pro W3" panose="020B0300000000000000" pitchFamily="34" charset="-128"/>
                </a:defRPr>
              </a:lvl8pPr>
              <a:lvl9pPr marL="3886200" indent="-228600" defTabSz="447675" eaLnBrk="0" fontAlgn="base" hangingPunct="0">
                <a:lnSpc>
                  <a:spcPct val="112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Tlwg Typo" pitchFamily="1" charset="0"/>
                  <a:ea typeface="ヒラギノ角ゴ Pro W3" panose="020B0300000000000000" pitchFamily="34" charset="-128"/>
                </a:defRPr>
              </a:lvl9pPr>
            </a:lstStyle>
            <a:p>
              <a:pPr>
                <a:lnSpc>
                  <a:spcPct val="115000"/>
                </a:lnSpc>
                <a:spcBef>
                  <a:spcPts val="900"/>
                </a:spcBef>
                <a:spcAft>
                  <a:spcPts val="600"/>
                </a:spcAft>
              </a:pPr>
              <a:r>
                <a:rPr lang="es-ES" altLang="en-ES" sz="1800" b="1">
                  <a:solidFill>
                    <a:srgbClr val="0D0D0D"/>
                  </a:solidFill>
                  <a:latin typeface="Arial" panose="020B0604020202020204" pitchFamily="34" charset="0"/>
                </a:rPr>
                <a:t>Es la técnica que se encarga de la adquisición y posterior tratamiento de datos de la superficie terrestre desde sensores instalados en plataformas espaciales, en virtud de la interacción electromagnética existente entre la tierra y el sensor, siendo la fuente de radiación bien proveniente del sol (teledetección pasiva) o del propio sensor (teledetección activa). </a:t>
              </a:r>
            </a:p>
          </p:txBody>
        </p:sp>
        <p:sp>
          <p:nvSpPr>
            <p:cNvPr id="30728" name="AutoShape 19">
              <a:extLst>
                <a:ext uri="{FF2B5EF4-FFF2-40B4-BE49-F238E27FC236}">
                  <a16:creationId xmlns:a16="http://schemas.microsoft.com/office/drawing/2014/main" id="{851A7375-0908-52FA-5D29-550A463019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284" y="500"/>
              <a:ext cx="161" cy="128"/>
            </a:xfrm>
            <a:prstGeom prst="triangle">
              <a:avLst>
                <a:gd name="adj" fmla="val 50000"/>
              </a:avLst>
            </a:prstGeom>
            <a:solidFill>
              <a:srgbClr val="EEE6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s-ES" altLang="en-ES" sz="1800" b="1">
                <a:solidFill>
                  <a:srgbClr val="0D0D0D"/>
                </a:solidFill>
                <a:latin typeface="Times New Roman" panose="02020603050405020304" pitchFamily="18" charset="0"/>
              </a:endParaRPr>
            </a:p>
          </p:txBody>
        </p:sp>
      </p:grpSp>
      <p:pic>
        <p:nvPicPr>
          <p:cNvPr id="30722" name="Picture 23" descr="C:\Documents and Settings\Administrador.GAIA\Escritorio\nl7.gif">
            <a:extLst>
              <a:ext uri="{FF2B5EF4-FFF2-40B4-BE49-F238E27FC236}">
                <a16:creationId xmlns:a16="http://schemas.microsoft.com/office/drawing/2014/main" id="{0201A1A9-4692-4114-43E6-CD900CE65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3438525"/>
            <a:ext cx="2830512" cy="254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2395" name="Group 27">
            <a:extLst>
              <a:ext uri="{FF2B5EF4-FFF2-40B4-BE49-F238E27FC236}">
                <a16:creationId xmlns:a16="http://schemas.microsoft.com/office/drawing/2014/main" id="{18F34B23-C2D5-57ED-BA5E-E90711C4E24F}"/>
              </a:ext>
            </a:extLst>
          </p:cNvPr>
          <p:cNvGrpSpPr>
            <a:grpSpLocks/>
          </p:cNvGrpSpPr>
          <p:nvPr/>
        </p:nvGrpSpPr>
        <p:grpSpPr bwMode="auto">
          <a:xfrm>
            <a:off x="477838" y="3359150"/>
            <a:ext cx="4956175" cy="3159125"/>
            <a:chOff x="301" y="1979"/>
            <a:chExt cx="3122" cy="1990"/>
          </a:xfrm>
        </p:grpSpPr>
        <p:sp>
          <p:nvSpPr>
            <p:cNvPr id="30725" name="Rectangle 25">
              <a:extLst>
                <a:ext uri="{FF2B5EF4-FFF2-40B4-BE49-F238E27FC236}">
                  <a16:creationId xmlns:a16="http://schemas.microsoft.com/office/drawing/2014/main" id="{374B04E9-1D7E-5FED-FB63-73362AA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" y="1979"/>
              <a:ext cx="2950" cy="1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112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>
                  <a:solidFill>
                    <a:srgbClr val="000000"/>
                  </a:solidFill>
                  <a:latin typeface="Tlwg Typo" pitchFamily="1" charset="0"/>
                  <a:ea typeface="ヒラギノ角ゴ Pro W3" panose="020B0300000000000000" pitchFamily="34" charset="-128"/>
                </a:defRPr>
              </a:lvl1pPr>
              <a:lvl2pPr marL="742950" indent="-285750">
                <a:lnSpc>
                  <a:spcPct val="112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>
                  <a:solidFill>
                    <a:srgbClr val="000000"/>
                  </a:solidFill>
                  <a:latin typeface="Tlwg Typo" pitchFamily="1" charset="0"/>
                  <a:ea typeface="ヒラギノ角ゴ Pro W3" panose="020B0300000000000000" pitchFamily="34" charset="-128"/>
                </a:defRPr>
              </a:lvl2pPr>
              <a:lvl3pPr marL="1143000" indent="-228600">
                <a:lnSpc>
                  <a:spcPct val="112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lwg Typo" pitchFamily="1" charset="0"/>
                  <a:ea typeface="ヒラギノ角ゴ Pro W3" panose="020B0300000000000000" pitchFamily="34" charset="-128"/>
                </a:defRPr>
              </a:lvl3pPr>
              <a:lvl4pPr marL="1600200" indent="-228600">
                <a:lnSpc>
                  <a:spcPct val="112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Tlwg Typo" pitchFamily="1" charset="0"/>
                  <a:ea typeface="ヒラギノ角ゴ Pro W3" panose="020B0300000000000000" pitchFamily="34" charset="-128"/>
                </a:defRPr>
              </a:lvl4pPr>
              <a:lvl5pPr marL="2057400" indent="-228600">
                <a:lnSpc>
                  <a:spcPct val="112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Tlwg Typo" pitchFamily="1" charset="0"/>
                  <a:ea typeface="ヒラギノ角ゴ Pro W3" panose="020B0300000000000000" pitchFamily="34" charset="-128"/>
                </a:defRPr>
              </a:lvl5pPr>
              <a:lvl6pPr marL="2514600" indent="-228600" defTabSz="447675" eaLnBrk="0" fontAlgn="base" hangingPunct="0">
                <a:lnSpc>
                  <a:spcPct val="112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Tlwg Typo" pitchFamily="1" charset="0"/>
                  <a:ea typeface="ヒラギノ角ゴ Pro W3" panose="020B0300000000000000" pitchFamily="34" charset="-128"/>
                </a:defRPr>
              </a:lvl6pPr>
              <a:lvl7pPr marL="2971800" indent="-228600" defTabSz="447675" eaLnBrk="0" fontAlgn="base" hangingPunct="0">
                <a:lnSpc>
                  <a:spcPct val="112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Tlwg Typo" pitchFamily="1" charset="0"/>
                  <a:ea typeface="ヒラギノ角ゴ Pro W3" panose="020B0300000000000000" pitchFamily="34" charset="-128"/>
                </a:defRPr>
              </a:lvl7pPr>
              <a:lvl8pPr marL="3429000" indent="-228600" defTabSz="447675" eaLnBrk="0" fontAlgn="base" hangingPunct="0">
                <a:lnSpc>
                  <a:spcPct val="112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Tlwg Typo" pitchFamily="1" charset="0"/>
                  <a:ea typeface="ヒラギノ角ゴ Pro W3" panose="020B0300000000000000" pitchFamily="34" charset="-128"/>
                </a:defRPr>
              </a:lvl8pPr>
              <a:lvl9pPr marL="3886200" indent="-228600" defTabSz="447675" eaLnBrk="0" fontAlgn="base" hangingPunct="0">
                <a:lnSpc>
                  <a:spcPct val="112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Tlwg Typo" pitchFamily="1" charset="0"/>
                  <a:ea typeface="ヒラギノ角ゴ Pro W3" panose="020B0300000000000000" pitchFamily="34" charset="-128"/>
                </a:defRPr>
              </a:lvl9pPr>
            </a:lstStyle>
            <a:p>
              <a:pPr>
                <a:lnSpc>
                  <a:spcPct val="115000"/>
                </a:lnSpc>
                <a:spcBef>
                  <a:spcPts val="900"/>
                </a:spcBef>
                <a:spcAft>
                  <a:spcPts val="600"/>
                </a:spcAft>
              </a:pPr>
              <a:r>
                <a:rPr lang="es-ES_tradnl" altLang="en-ES" sz="1600" b="1">
                  <a:solidFill>
                    <a:srgbClr val="0D0D0D"/>
                  </a:solidFill>
                  <a:latin typeface="Arial" panose="020B0604020202020204" pitchFamily="34" charset="0"/>
                </a:rPr>
                <a:t>La posibilidad de adquirir información a distancia se basa en lo específico de la interacción entre la radiación electromagnética y la materia. Todos los objetos tienen una respuesta espectral propia y además esta combinación espectral es similar a la que presentan otros objetos o superficies de las mismas características u homogeneidad.</a:t>
              </a:r>
            </a:p>
            <a:p>
              <a:pPr>
                <a:lnSpc>
                  <a:spcPct val="115000"/>
                </a:lnSpc>
                <a:spcBef>
                  <a:spcPts val="900"/>
                </a:spcBef>
                <a:spcAft>
                  <a:spcPts val="600"/>
                </a:spcAft>
              </a:pPr>
              <a:endParaRPr lang="es-ES_tradnl" altLang="en-ES" sz="1600" b="1">
                <a:solidFill>
                  <a:srgbClr val="0D0D0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726" name="AutoShape 26">
              <a:extLst>
                <a:ext uri="{FF2B5EF4-FFF2-40B4-BE49-F238E27FC236}">
                  <a16:creationId xmlns:a16="http://schemas.microsoft.com/office/drawing/2014/main" id="{DF3DA7BB-67D8-C7BC-7F52-E6C4C622C1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284" y="2071"/>
              <a:ext cx="161" cy="128"/>
            </a:xfrm>
            <a:prstGeom prst="triangle">
              <a:avLst>
                <a:gd name="adj" fmla="val 50000"/>
              </a:avLst>
            </a:prstGeom>
            <a:solidFill>
              <a:srgbClr val="EEE6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s-ES" altLang="en-ES" sz="1800" b="1">
                <a:solidFill>
                  <a:srgbClr val="0D0D0D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0724" name="CuadroTexto 9">
            <a:extLst>
              <a:ext uri="{FF2B5EF4-FFF2-40B4-BE49-F238E27FC236}">
                <a16:creationId xmlns:a16="http://schemas.microsoft.com/office/drawing/2014/main" id="{49F4FE9E-2F1F-30F1-3CB1-F3E9306CF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3213" y="423863"/>
            <a:ext cx="55483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70" tIns="45687" rIns="91370" bIns="45687">
            <a:spAutoFit/>
          </a:bodyPr>
          <a:lstStyle>
            <a:lvl1pPr>
              <a:lnSpc>
                <a:spcPct val="112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1pPr>
            <a:lvl2pPr marL="742950" indent="-285750">
              <a:lnSpc>
                <a:spcPct val="112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2pPr>
            <a:lvl3pPr marL="1143000" indent="-228600">
              <a:lnSpc>
                <a:spcPct val="112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3pPr>
            <a:lvl4pPr marL="1600200" indent="-228600">
              <a:lnSpc>
                <a:spcPct val="112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4pPr>
            <a:lvl5pPr marL="2057400" indent="-228600">
              <a:lnSpc>
                <a:spcPct val="112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5pPr>
            <a:lvl6pPr marL="2514600" indent="-228600" defTabSz="447675" eaLnBrk="0" fontAlgn="base" hangingPunct="0">
              <a:lnSpc>
                <a:spcPct val="11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6pPr>
            <a:lvl7pPr marL="2971800" indent="-228600" defTabSz="447675" eaLnBrk="0" fontAlgn="base" hangingPunct="0">
              <a:lnSpc>
                <a:spcPct val="11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7pPr>
            <a:lvl8pPr marL="3429000" indent="-228600" defTabSz="447675" eaLnBrk="0" fontAlgn="base" hangingPunct="0">
              <a:lnSpc>
                <a:spcPct val="11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8pPr>
            <a:lvl9pPr marL="3886200" indent="-228600" defTabSz="447675" eaLnBrk="0" fontAlgn="base" hangingPunct="0">
              <a:lnSpc>
                <a:spcPct val="11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s-ES" altLang="en-ES" sz="3600">
                <a:solidFill>
                  <a:srgbClr val="0D0D0D"/>
                </a:solidFill>
                <a:latin typeface="Arial" panose="020B0604020202020204" pitchFamily="34" charset="0"/>
              </a:rPr>
              <a:t>¿Qué es la teledetección?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CuadroTexto 9">
            <a:extLst>
              <a:ext uri="{FF2B5EF4-FFF2-40B4-BE49-F238E27FC236}">
                <a16:creationId xmlns:a16="http://schemas.microsoft.com/office/drawing/2014/main" id="{FDF71375-A12A-C837-0C4A-3B7FA7DA2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3213" y="280988"/>
            <a:ext cx="55483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70" tIns="45687" rIns="91370" bIns="45687">
            <a:spAutoFit/>
          </a:bodyPr>
          <a:lstStyle>
            <a:lvl1pPr>
              <a:lnSpc>
                <a:spcPct val="112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1pPr>
            <a:lvl2pPr marL="742950" indent="-285750">
              <a:lnSpc>
                <a:spcPct val="112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2pPr>
            <a:lvl3pPr marL="1143000" indent="-228600">
              <a:lnSpc>
                <a:spcPct val="112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3pPr>
            <a:lvl4pPr marL="1600200" indent="-228600">
              <a:lnSpc>
                <a:spcPct val="112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4pPr>
            <a:lvl5pPr marL="2057400" indent="-228600">
              <a:lnSpc>
                <a:spcPct val="112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5pPr>
            <a:lvl6pPr marL="2514600" indent="-228600" defTabSz="447675" eaLnBrk="0" fontAlgn="base" hangingPunct="0">
              <a:lnSpc>
                <a:spcPct val="11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6pPr>
            <a:lvl7pPr marL="2971800" indent="-228600" defTabSz="447675" eaLnBrk="0" fontAlgn="base" hangingPunct="0">
              <a:lnSpc>
                <a:spcPct val="11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7pPr>
            <a:lvl8pPr marL="3429000" indent="-228600" defTabSz="447675" eaLnBrk="0" fontAlgn="base" hangingPunct="0">
              <a:lnSpc>
                <a:spcPct val="11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8pPr>
            <a:lvl9pPr marL="3886200" indent="-228600" defTabSz="447675" eaLnBrk="0" fontAlgn="base" hangingPunct="0">
              <a:lnSpc>
                <a:spcPct val="11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s-ES" altLang="en-ES" sz="3600">
                <a:solidFill>
                  <a:srgbClr val="0D0D0D"/>
                </a:solidFill>
                <a:latin typeface="Arial" panose="020B0604020202020204" pitchFamily="34" charset="0"/>
              </a:rPr>
              <a:t>¿Qué es la teledetección?</a:t>
            </a:r>
          </a:p>
        </p:txBody>
      </p:sp>
      <p:sp>
        <p:nvSpPr>
          <p:cNvPr id="31746" name="Rectángulo 1">
            <a:extLst>
              <a:ext uri="{FF2B5EF4-FFF2-40B4-BE49-F238E27FC236}">
                <a16:creationId xmlns:a16="http://schemas.microsoft.com/office/drawing/2014/main" id="{27086FD6-7D5F-58AC-6311-E1234BB06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8" y="6126163"/>
            <a:ext cx="825023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0" tIns="45687" rIns="91370" bIns="45687">
            <a:spAutoFit/>
          </a:bodyPr>
          <a:lstStyle>
            <a:lvl1pPr>
              <a:lnSpc>
                <a:spcPct val="112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1pPr>
            <a:lvl2pPr marL="742950" indent="-285750">
              <a:lnSpc>
                <a:spcPct val="112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2pPr>
            <a:lvl3pPr marL="1143000" indent="-228600">
              <a:lnSpc>
                <a:spcPct val="112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3pPr>
            <a:lvl4pPr marL="1600200" indent="-228600">
              <a:lnSpc>
                <a:spcPct val="112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4pPr>
            <a:lvl5pPr marL="2057400" indent="-228600">
              <a:lnSpc>
                <a:spcPct val="112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5pPr>
            <a:lvl6pPr marL="2514600" indent="-228600" defTabSz="447675" eaLnBrk="0" fontAlgn="base" hangingPunct="0">
              <a:lnSpc>
                <a:spcPct val="11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6pPr>
            <a:lvl7pPr marL="2971800" indent="-228600" defTabSz="447675" eaLnBrk="0" fontAlgn="base" hangingPunct="0">
              <a:lnSpc>
                <a:spcPct val="11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7pPr>
            <a:lvl8pPr marL="3429000" indent="-228600" defTabSz="447675" eaLnBrk="0" fontAlgn="base" hangingPunct="0">
              <a:lnSpc>
                <a:spcPct val="11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8pPr>
            <a:lvl9pPr marL="3886200" indent="-228600" defTabSz="447675" eaLnBrk="0" fontAlgn="base" hangingPunct="0">
              <a:lnSpc>
                <a:spcPct val="11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s-ES" altLang="en-ES" sz="1600">
                <a:solidFill>
                  <a:srgbClr val="0D0D0D"/>
                </a:solidFill>
                <a:latin typeface="Arial" panose="020B0604020202020204" pitchFamily="34" charset="0"/>
              </a:rPr>
              <a:t>By Crates. Original version in English by Inductiveload, via Wikimedia Commons</a:t>
            </a:r>
          </a:p>
        </p:txBody>
      </p:sp>
      <p:pic>
        <p:nvPicPr>
          <p:cNvPr id="31747" name="Imagen 2">
            <a:extLst>
              <a:ext uri="{FF2B5EF4-FFF2-40B4-BE49-F238E27FC236}">
                <a16:creationId xmlns:a16="http://schemas.microsoft.com/office/drawing/2014/main" id="{A5003B2D-0E21-A772-B8B7-310B6ECD4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1790700"/>
            <a:ext cx="72675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CuadroTexto 3">
            <a:extLst>
              <a:ext uri="{FF2B5EF4-FFF2-40B4-BE49-F238E27FC236}">
                <a16:creationId xmlns:a16="http://schemas.microsoft.com/office/drawing/2014/main" id="{BF7F238E-E71C-D8F8-5600-6494277E1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" y="1152525"/>
            <a:ext cx="7800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0" tIns="45687" rIns="91370" bIns="45687">
            <a:spAutoFit/>
          </a:bodyPr>
          <a:lstStyle>
            <a:lvl1pPr>
              <a:lnSpc>
                <a:spcPct val="112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1pPr>
            <a:lvl2pPr marL="742950" indent="-285750">
              <a:lnSpc>
                <a:spcPct val="112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2pPr>
            <a:lvl3pPr marL="1143000" indent="-228600">
              <a:lnSpc>
                <a:spcPct val="112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3pPr>
            <a:lvl4pPr marL="1600200" indent="-228600">
              <a:lnSpc>
                <a:spcPct val="112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4pPr>
            <a:lvl5pPr marL="2057400" indent="-228600">
              <a:lnSpc>
                <a:spcPct val="112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5pPr>
            <a:lvl6pPr marL="2514600" indent="-228600" defTabSz="447675" eaLnBrk="0" fontAlgn="base" hangingPunct="0">
              <a:lnSpc>
                <a:spcPct val="11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6pPr>
            <a:lvl7pPr marL="2971800" indent="-228600" defTabSz="447675" eaLnBrk="0" fontAlgn="base" hangingPunct="0">
              <a:lnSpc>
                <a:spcPct val="11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7pPr>
            <a:lvl8pPr marL="3429000" indent="-228600" defTabSz="447675" eaLnBrk="0" fontAlgn="base" hangingPunct="0">
              <a:lnSpc>
                <a:spcPct val="11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8pPr>
            <a:lvl9pPr marL="3886200" indent="-228600" defTabSz="447675" eaLnBrk="0" fontAlgn="base" hangingPunct="0">
              <a:lnSpc>
                <a:spcPct val="11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s-ES" altLang="en-ES" sz="2000">
                <a:solidFill>
                  <a:srgbClr val="0D0D0D"/>
                </a:solidFill>
                <a:latin typeface="Arial" panose="020B0604020202020204" pitchFamily="34" charset="0"/>
              </a:rPr>
              <a:t>El espectro electromagnético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Imagen 2">
            <a:extLst>
              <a:ext uri="{FF2B5EF4-FFF2-40B4-BE49-F238E27FC236}">
                <a16:creationId xmlns:a16="http://schemas.microsoft.com/office/drawing/2014/main" id="{B0FFE45B-CDA8-CD85-E204-43A8E9C76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/>
          <a:stretch>
            <a:fillRect/>
          </a:stretch>
        </p:blipFill>
        <p:spPr bwMode="auto">
          <a:xfrm>
            <a:off x="490538" y="596900"/>
            <a:ext cx="8653462" cy="564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2" name="Rectángulo 3">
            <a:extLst>
              <a:ext uri="{FF2B5EF4-FFF2-40B4-BE49-F238E27FC236}">
                <a16:creationId xmlns:a16="http://schemas.microsoft.com/office/drawing/2014/main" id="{0129EB43-7F25-D9E0-9F7E-1E5E080C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563" y="6196013"/>
            <a:ext cx="65817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0" tIns="45687" rIns="91370" bIns="45687">
            <a:spAutoFit/>
          </a:bodyPr>
          <a:lstStyle>
            <a:lvl1pPr>
              <a:lnSpc>
                <a:spcPct val="112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1pPr>
            <a:lvl2pPr marL="742950" indent="-285750">
              <a:lnSpc>
                <a:spcPct val="112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2pPr>
            <a:lvl3pPr marL="1143000" indent="-228600">
              <a:lnSpc>
                <a:spcPct val="112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3pPr>
            <a:lvl4pPr marL="1600200" indent="-228600">
              <a:lnSpc>
                <a:spcPct val="112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4pPr>
            <a:lvl5pPr marL="2057400" indent="-228600">
              <a:lnSpc>
                <a:spcPct val="112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5pPr>
            <a:lvl6pPr marL="2514600" indent="-228600" defTabSz="447675" eaLnBrk="0" fontAlgn="base" hangingPunct="0">
              <a:lnSpc>
                <a:spcPct val="11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6pPr>
            <a:lvl7pPr marL="2971800" indent="-228600" defTabSz="447675" eaLnBrk="0" fontAlgn="base" hangingPunct="0">
              <a:lnSpc>
                <a:spcPct val="11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7pPr>
            <a:lvl8pPr marL="3429000" indent="-228600" defTabSz="447675" eaLnBrk="0" fontAlgn="base" hangingPunct="0">
              <a:lnSpc>
                <a:spcPct val="11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8pPr>
            <a:lvl9pPr marL="3886200" indent="-228600" defTabSz="447675" eaLnBrk="0" fontAlgn="base" hangingPunct="0">
              <a:lnSpc>
                <a:spcPct val="11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lwg Typo" pitchFamily="1" charset="0"/>
                <a:ea typeface="ヒラギノ角ゴ Pro W3" panose="020B0300000000000000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s-ES" altLang="en-ES" sz="1400">
                <a:solidFill>
                  <a:srgbClr val="0D0D0D"/>
                </a:solidFill>
                <a:latin typeface="Arial" panose="020B0604020202020204" pitchFamily="34" charset="0"/>
              </a:rPr>
              <a:t>http://www.seos-project.eu/modules/remotesensing/remotesensing-c01-p05.html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24EA153-D9B9-B8E7-DE57-39C48D5AD136}"/>
              </a:ext>
            </a:extLst>
          </p:cNvPr>
          <p:cNvSpPr txBox="1"/>
          <p:nvPr/>
        </p:nvSpPr>
        <p:spPr>
          <a:xfrm rot="16200000">
            <a:off x="-899318" y="2991644"/>
            <a:ext cx="2373312" cy="342900"/>
          </a:xfrm>
          <a:prstGeom prst="rect">
            <a:avLst/>
          </a:prstGeom>
          <a:noFill/>
        </p:spPr>
        <p:txBody>
          <a:bodyPr lIns="91370" tIns="45687" rIns="91370" bIns="45687">
            <a:spAutoFit/>
          </a:bodyPr>
          <a:lstStyle/>
          <a:p>
            <a:pPr algn="ctr" defTabSz="448938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s-E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ヒラギノ角ゴ Pro W3" charset="0"/>
              </a:rPr>
              <a:t>Reflectancia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ヒラギノ角ゴ Pro W3" charset="0"/>
              </a:rPr>
              <a:t> 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>
            <a:extLst>
              <a:ext uri="{FF2B5EF4-FFF2-40B4-BE49-F238E27FC236}">
                <a16:creationId xmlns:a16="http://schemas.microsoft.com/office/drawing/2014/main" id="{BDFED38A-B320-5BBC-2886-89A36ED4B70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93675"/>
            <a:ext cx="8228013" cy="1135063"/>
          </a:xfrm>
        </p:spPr>
        <p:txBody>
          <a:bodyPr tIns="35176"/>
          <a:lstStyle/>
          <a:p>
            <a:pPr eaLnBrk="1">
              <a:tabLst>
                <a:tab pos="655638" algn="l"/>
                <a:tab pos="1311275" algn="l"/>
                <a:tab pos="1968500" algn="l"/>
                <a:tab pos="2624138" algn="l"/>
                <a:tab pos="3279775" algn="l"/>
                <a:tab pos="3937000" algn="l"/>
                <a:tab pos="4592638" algn="l"/>
                <a:tab pos="5248275" algn="l"/>
                <a:tab pos="5905500" algn="l"/>
                <a:tab pos="6561138" algn="l"/>
                <a:tab pos="7216775" algn="l"/>
                <a:tab pos="7874000" algn="l"/>
              </a:tabLst>
            </a:pPr>
            <a:r>
              <a:rPr lang="es-ES" altLang="en-ES" sz="2800"/>
              <a:t>Normalised Difference Vegetation Index (NDVI)</a:t>
            </a: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EBE11F0F-83B0-6204-39EE-A40D44D4E46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733425"/>
            <a:ext cx="8228013" cy="2919413"/>
          </a:xfrm>
        </p:spPr>
        <p:txBody>
          <a:bodyPr tIns="22385"/>
          <a:lstStyle/>
          <a:p>
            <a:pPr marL="390525" indent="-292100" eaLnBrk="1">
              <a:buSzPct val="45000"/>
              <a:buFont typeface="Wingdings" pitchFamily="2" charset="2"/>
              <a:buChar char=""/>
              <a:tabLst>
                <a:tab pos="655638" algn="l"/>
                <a:tab pos="1311275" algn="l"/>
                <a:tab pos="1968500" algn="l"/>
                <a:tab pos="2624138" algn="l"/>
                <a:tab pos="3279775" algn="l"/>
                <a:tab pos="3937000" algn="l"/>
                <a:tab pos="4592638" algn="l"/>
                <a:tab pos="5248275" algn="l"/>
                <a:tab pos="5905500" algn="l"/>
                <a:tab pos="6561138" algn="l"/>
                <a:tab pos="7216775" algn="l"/>
                <a:tab pos="7874000" algn="l"/>
              </a:tabLst>
            </a:pPr>
            <a:r>
              <a:rPr lang="es-ES" altLang="en-ES" sz="1800"/>
              <a:t>Las hojas verdes absorben radiación </a:t>
            </a:r>
            <a:r>
              <a:rPr lang="es-ES" altLang="es-ES" sz="1800"/>
              <a:t>“</a:t>
            </a:r>
            <a:r>
              <a:rPr lang="es-ES" altLang="en-ES" sz="1800"/>
              <a:t>roja</a:t>
            </a:r>
            <a:r>
              <a:rPr lang="es-ES" altLang="es-ES" sz="1800"/>
              <a:t>”</a:t>
            </a:r>
            <a:r>
              <a:rPr lang="es-ES" altLang="en-ES" sz="1800"/>
              <a:t> (banda 3, 64-67 micrómetros) y reflejan el infrarrojo cercano (banda 4, 70-110 micrómetros)</a:t>
            </a:r>
          </a:p>
          <a:p>
            <a:pPr marL="390525" indent="-292100" eaLnBrk="1">
              <a:buSzPct val="45000"/>
              <a:buFont typeface="Wingdings" pitchFamily="2" charset="2"/>
              <a:buChar char=""/>
              <a:tabLst>
                <a:tab pos="655638" algn="l"/>
                <a:tab pos="1311275" algn="l"/>
                <a:tab pos="1968500" algn="l"/>
                <a:tab pos="2624138" algn="l"/>
                <a:tab pos="3279775" algn="l"/>
                <a:tab pos="3937000" algn="l"/>
                <a:tab pos="4592638" algn="l"/>
                <a:tab pos="5248275" algn="l"/>
                <a:tab pos="5905500" algn="l"/>
                <a:tab pos="6561138" algn="l"/>
                <a:tab pos="7216775" algn="l"/>
                <a:tab pos="7874000" algn="l"/>
              </a:tabLst>
            </a:pPr>
            <a:r>
              <a:rPr lang="es-ES" altLang="en-ES" sz="1800"/>
              <a:t>El suelo desnudo refleja el rojo y absorbe el infrarrojo cercano</a:t>
            </a:r>
          </a:p>
          <a:p>
            <a:pPr marL="390525" indent="-292100" algn="ctr" eaLnBrk="1">
              <a:lnSpc>
                <a:spcPct val="94000"/>
              </a:lnSpc>
              <a:buClrTx/>
              <a:buSzTx/>
              <a:tabLst>
                <a:tab pos="655638" algn="l"/>
                <a:tab pos="1311275" algn="l"/>
                <a:tab pos="1968500" algn="l"/>
                <a:tab pos="2624138" algn="l"/>
                <a:tab pos="3279775" algn="l"/>
                <a:tab pos="3937000" algn="l"/>
                <a:tab pos="4592638" algn="l"/>
                <a:tab pos="5248275" algn="l"/>
                <a:tab pos="5905500" algn="l"/>
                <a:tab pos="6561138" algn="l"/>
                <a:tab pos="7216775" algn="l"/>
                <a:tab pos="7874000" algn="l"/>
              </a:tabLst>
            </a:pPr>
            <a:r>
              <a:rPr lang="es-ES" altLang="en-ES" sz="2400">
                <a:solidFill>
                  <a:srgbClr val="008000"/>
                </a:solidFill>
                <a:latin typeface="Andale Mono" panose="020B0509000000000004" pitchFamily="49" charset="0"/>
              </a:rPr>
              <a:t>NDVI</a:t>
            </a:r>
            <a:r>
              <a:rPr lang="es-ES" altLang="en-ES" sz="2400">
                <a:latin typeface="Andale Mono" panose="020B0509000000000004" pitchFamily="49" charset="0"/>
              </a:rPr>
              <a:t>=(</a:t>
            </a:r>
            <a:r>
              <a:rPr lang="es-ES" altLang="en-ES" sz="2400">
                <a:solidFill>
                  <a:srgbClr val="800000"/>
                </a:solidFill>
                <a:latin typeface="Andale Mono" panose="020B0509000000000004" pitchFamily="49" charset="0"/>
              </a:rPr>
              <a:t>b4</a:t>
            </a:r>
            <a:r>
              <a:rPr lang="es-ES" altLang="en-ES" sz="2400">
                <a:latin typeface="Andale Mono" panose="020B0509000000000004" pitchFamily="49" charset="0"/>
              </a:rPr>
              <a:t>-</a:t>
            </a:r>
            <a:r>
              <a:rPr lang="es-ES" altLang="en-ES" sz="2400">
                <a:solidFill>
                  <a:srgbClr val="FF0000"/>
                </a:solidFill>
                <a:latin typeface="Andale Mono" panose="020B0509000000000004" pitchFamily="49" charset="0"/>
              </a:rPr>
              <a:t>b3</a:t>
            </a:r>
            <a:r>
              <a:rPr lang="es-ES" altLang="en-ES" sz="2400">
                <a:latin typeface="Andale Mono" panose="020B0509000000000004" pitchFamily="49" charset="0"/>
              </a:rPr>
              <a:t>/</a:t>
            </a:r>
            <a:r>
              <a:rPr lang="es-ES" altLang="en-ES" sz="2400">
                <a:solidFill>
                  <a:srgbClr val="B84700"/>
                </a:solidFill>
                <a:latin typeface="Andale Mono" panose="020B0509000000000004" pitchFamily="49" charset="0"/>
              </a:rPr>
              <a:t>b4</a:t>
            </a:r>
            <a:r>
              <a:rPr lang="es-ES" altLang="en-ES" sz="2400">
                <a:latin typeface="Andale Mono" panose="020B0509000000000004" pitchFamily="49" charset="0"/>
              </a:rPr>
              <a:t>+</a:t>
            </a:r>
            <a:r>
              <a:rPr lang="es-ES" altLang="en-ES" sz="2400">
                <a:solidFill>
                  <a:srgbClr val="FF0000"/>
                </a:solidFill>
                <a:latin typeface="Andale Mono" panose="020B0509000000000004" pitchFamily="49" charset="0"/>
              </a:rPr>
              <a:t>b3</a:t>
            </a:r>
            <a:r>
              <a:rPr lang="es-ES" altLang="en-ES" sz="2400">
                <a:latin typeface="Andale Mono" panose="020B0509000000000004" pitchFamily="49" charset="0"/>
              </a:rPr>
              <a:t>)</a:t>
            </a:r>
          </a:p>
        </p:txBody>
      </p:sp>
      <p:pic>
        <p:nvPicPr>
          <p:cNvPr id="50179" name="Imagen 2">
            <a:extLst>
              <a:ext uri="{FF2B5EF4-FFF2-40B4-BE49-F238E27FC236}">
                <a16:creationId xmlns:a16="http://schemas.microsoft.com/office/drawing/2014/main" id="{A1646620-739D-9355-4010-2190796CF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450" y="2413000"/>
            <a:ext cx="44450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>
            <a:extLst>
              <a:ext uri="{FF2B5EF4-FFF2-40B4-BE49-F238E27FC236}">
                <a16:creationId xmlns:a16="http://schemas.microsoft.com/office/drawing/2014/main" id="{BC64E833-B04F-A471-E020-32C19644E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5988050"/>
            <a:ext cx="842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ES" altLang="en-ES">
                <a:solidFill>
                  <a:schemeClr val="tx1"/>
                </a:solidFill>
                <a:ea typeface="msmincho"/>
                <a:cs typeface="msmincho"/>
              </a:rPr>
              <a:t>https://es.wikipedia.org/wiki/Tipo_Funcional_de_Ecosistema</a:t>
            </a:r>
          </a:p>
        </p:txBody>
      </p:sp>
      <p:pic>
        <p:nvPicPr>
          <p:cNvPr id="52226" name="Picture 2">
            <a:extLst>
              <a:ext uri="{FF2B5EF4-FFF2-40B4-BE49-F238E27FC236}">
                <a16:creationId xmlns:a16="http://schemas.microsoft.com/office/drawing/2014/main" id="{26F46D81-169B-7F89-6648-3D741A7FD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806450"/>
            <a:ext cx="7758113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Tlwg Typo"/>
        <a:ea typeface="ヒラギノ角ゴ Pro W3"/>
        <a:cs typeface="ヒラギノ角ゴ Pro W3"/>
      </a:majorFont>
      <a:minorFont>
        <a:latin typeface="Tlwg Typo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ＭＳ Ｐゴシック"/>
        <a:cs typeface="msmincho"/>
      </a:majorFont>
      <a:minorFont>
        <a:latin typeface="Arial"/>
        <a:ea typeface="ＭＳ Ｐゴシック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msminch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msmincho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4161</TotalTime>
  <Words>351</Words>
  <Application>Microsoft Macintosh PowerPoint</Application>
  <PresentationFormat>On-screen Show (4:3)</PresentationFormat>
  <Paragraphs>29</Paragraphs>
  <Slides>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  <vt:variant>
        <vt:lpstr>Custom Shows</vt:lpstr>
      </vt:variant>
      <vt:variant>
        <vt:i4>1</vt:i4>
      </vt:variant>
    </vt:vector>
  </HeadingPairs>
  <TitlesOfParts>
    <vt:vector size="20" baseType="lpstr">
      <vt:lpstr>Arial</vt:lpstr>
      <vt:lpstr>ヒラギノ角ゴ Pro W3</vt:lpstr>
      <vt:lpstr>Tlwg Typo</vt:lpstr>
      <vt:lpstr>Times New Roman</vt:lpstr>
      <vt:lpstr>ＭＳ Ｐゴシック</vt:lpstr>
      <vt:lpstr>msmincho</vt:lpstr>
      <vt:lpstr>DejaVuSans</vt:lpstr>
      <vt:lpstr>Wingdings</vt:lpstr>
      <vt:lpstr>Symbol</vt:lpstr>
      <vt:lpstr>Andale Mono</vt:lpstr>
      <vt:lpstr>Tema de Office</vt:lpstr>
      <vt:lpstr>1_Tema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Normalised Difference Vegetation Index (NDVI)</vt:lpstr>
      <vt:lpstr>PowerPoint Presentation</vt:lpstr>
      <vt:lpstr>Ecoinformática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sit amet</dc:title>
  <dc:subject/>
  <dc:creator>Mr. Sanches</dc:creator>
  <cp:keywords/>
  <dc:description/>
  <cp:lastModifiedBy>Francisco Javier Bonet García</cp:lastModifiedBy>
  <cp:revision>133</cp:revision>
  <cp:lastPrinted>1601-01-01T00:00:00Z</cp:lastPrinted>
  <dcterms:created xsi:type="dcterms:W3CDTF">2009-06-10T21:00:12Z</dcterms:created>
  <dcterms:modified xsi:type="dcterms:W3CDTF">2023-01-23T21:58:25Z</dcterms:modified>
  <cp:category/>
</cp:coreProperties>
</file>