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 showGuides="1">
      <p:cViewPr varScale="1">
        <p:scale>
          <a:sx n="89" d="100"/>
          <a:sy n="89" d="100"/>
        </p:scale>
        <p:origin x="168" y="16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9A8B-F05E-9847-ADAE-A89431657373}" type="datetimeFigureOut">
              <a:rPr lang="en-ES" smtClean="0"/>
              <a:t>12/9/23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A03-04EB-1949-8E14-94BE4B2281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1986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9A8B-F05E-9847-ADAE-A89431657373}" type="datetimeFigureOut">
              <a:rPr lang="en-ES" smtClean="0"/>
              <a:t>12/9/23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A03-04EB-1949-8E14-94BE4B2281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6753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9A8B-F05E-9847-ADAE-A89431657373}" type="datetimeFigureOut">
              <a:rPr lang="en-ES" smtClean="0"/>
              <a:t>12/9/23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A03-04EB-1949-8E14-94BE4B2281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9166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9A8B-F05E-9847-ADAE-A89431657373}" type="datetimeFigureOut">
              <a:rPr lang="en-ES" smtClean="0"/>
              <a:t>12/9/23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A03-04EB-1949-8E14-94BE4B2281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6439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9A8B-F05E-9847-ADAE-A89431657373}" type="datetimeFigureOut">
              <a:rPr lang="en-ES" smtClean="0"/>
              <a:t>12/9/23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A03-04EB-1949-8E14-94BE4B2281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6490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9A8B-F05E-9847-ADAE-A89431657373}" type="datetimeFigureOut">
              <a:rPr lang="en-ES" smtClean="0"/>
              <a:t>12/9/23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A03-04EB-1949-8E14-94BE4B2281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1227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9A8B-F05E-9847-ADAE-A89431657373}" type="datetimeFigureOut">
              <a:rPr lang="en-ES" smtClean="0"/>
              <a:t>12/9/23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A03-04EB-1949-8E14-94BE4B2281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3126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9A8B-F05E-9847-ADAE-A89431657373}" type="datetimeFigureOut">
              <a:rPr lang="en-ES" smtClean="0"/>
              <a:t>12/9/23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A03-04EB-1949-8E14-94BE4B2281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8939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9A8B-F05E-9847-ADAE-A89431657373}" type="datetimeFigureOut">
              <a:rPr lang="en-ES" smtClean="0"/>
              <a:t>12/9/23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A03-04EB-1949-8E14-94BE4B2281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1183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9A8B-F05E-9847-ADAE-A89431657373}" type="datetimeFigureOut">
              <a:rPr lang="en-ES" smtClean="0"/>
              <a:t>12/9/23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A03-04EB-1949-8E14-94BE4B2281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8834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9A8B-F05E-9847-ADAE-A89431657373}" type="datetimeFigureOut">
              <a:rPr lang="en-ES" smtClean="0"/>
              <a:t>12/9/23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A03-04EB-1949-8E14-94BE4B2281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3279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9A8B-F05E-9847-ADAE-A89431657373}" type="datetimeFigureOut">
              <a:rPr lang="en-ES" smtClean="0"/>
              <a:t>12/9/23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0AA03-04EB-1949-8E14-94BE4B2281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4748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257F8-AB6D-B09C-871E-E487EAAD11F5}"/>
              </a:ext>
            </a:extLst>
          </p:cNvPr>
          <p:cNvSpPr txBox="1"/>
          <p:nvPr/>
        </p:nvSpPr>
        <p:spPr>
          <a:xfrm>
            <a:off x="235973" y="176981"/>
            <a:ext cx="4484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</a:t>
            </a:r>
            <a:r>
              <a:rPr lang="en-ES" sz="3600" dirty="0"/>
              <a:t>a ilusión y su contagio</a:t>
            </a:r>
          </a:p>
        </p:txBody>
      </p:sp>
      <p:pic>
        <p:nvPicPr>
          <p:cNvPr id="6" name="Picture 5" descr="A comic book page with a person in a garment&#10;&#10;Description automatically generated">
            <a:extLst>
              <a:ext uri="{FF2B5EF4-FFF2-40B4-BE49-F238E27FC236}">
                <a16:creationId xmlns:a16="http://schemas.microsoft.com/office/drawing/2014/main" id="{6CD61414-03A6-6D12-FF58-43F79ADE0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87" y="1374197"/>
            <a:ext cx="3724649" cy="36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4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257F8-AB6D-B09C-871E-E487EAAD11F5}"/>
              </a:ext>
            </a:extLst>
          </p:cNvPr>
          <p:cNvSpPr txBox="1"/>
          <p:nvPr/>
        </p:nvSpPr>
        <p:spPr>
          <a:xfrm>
            <a:off x="235973" y="176981"/>
            <a:ext cx="5124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¿Para qué sirve todo esto?</a:t>
            </a:r>
            <a:endParaRPr lang="en-E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17BBF-8361-1BBF-9AD8-59B20B0B4B54}"/>
              </a:ext>
            </a:extLst>
          </p:cNvPr>
          <p:cNvSpPr txBox="1"/>
          <p:nvPr/>
        </p:nvSpPr>
        <p:spPr>
          <a:xfrm>
            <a:off x="1589132" y="1091381"/>
            <a:ext cx="596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Aquí no hay meme, sino una imagen de problemas ecológicos</a:t>
            </a:r>
          </a:p>
        </p:txBody>
      </p:sp>
      <p:pic>
        <p:nvPicPr>
          <p:cNvPr id="1026" name="Picture 2" descr="carteles genius desmotivaciones">
            <a:extLst>
              <a:ext uri="{FF2B5EF4-FFF2-40B4-BE49-F238E27FC236}">
                <a16:creationId xmlns:a16="http://schemas.microsoft.com/office/drawing/2014/main" id="{CDF40C3B-A483-5B57-5FE7-4D95793EC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361" y="1618169"/>
            <a:ext cx="4869830" cy="398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73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257F8-AB6D-B09C-871E-E487EAAD11F5}"/>
              </a:ext>
            </a:extLst>
          </p:cNvPr>
          <p:cNvSpPr txBox="1"/>
          <p:nvPr/>
        </p:nvSpPr>
        <p:spPr>
          <a:xfrm>
            <a:off x="235973" y="176981"/>
            <a:ext cx="8020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El profesor sabe más que vosotros, pero…</a:t>
            </a:r>
            <a:endParaRPr lang="en-E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0D5A6D-43B5-41FA-627C-013A293C9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0" y="711405"/>
            <a:ext cx="4064000" cy="4660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738948-2974-9587-7C47-2E168803A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310" y="292100"/>
            <a:ext cx="52578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257F8-AB6D-B09C-871E-E487EAAD11F5}"/>
              </a:ext>
            </a:extLst>
          </p:cNvPr>
          <p:cNvSpPr txBox="1"/>
          <p:nvPr/>
        </p:nvSpPr>
        <p:spPr>
          <a:xfrm>
            <a:off x="235973" y="176981"/>
            <a:ext cx="2020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Confianza</a:t>
            </a:r>
            <a:endParaRPr lang="en-ES" sz="3600" dirty="0"/>
          </a:p>
        </p:txBody>
      </p:sp>
    </p:spTree>
    <p:extLst>
      <p:ext uri="{BB962C8B-B14F-4D97-AF65-F5344CB8AC3E}">
        <p14:creationId xmlns:p14="http://schemas.microsoft.com/office/powerpoint/2010/main" val="371648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257F8-AB6D-B09C-871E-E487EAAD11F5}"/>
              </a:ext>
            </a:extLst>
          </p:cNvPr>
          <p:cNvSpPr txBox="1"/>
          <p:nvPr/>
        </p:nvSpPr>
        <p:spPr>
          <a:xfrm>
            <a:off x="235973" y="176981"/>
            <a:ext cx="8279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Métodos docentes que estimulen y promuevan el afán de superación</a:t>
            </a:r>
            <a:endParaRPr lang="en-ES" sz="3600" dirty="0"/>
          </a:p>
        </p:txBody>
      </p:sp>
    </p:spTree>
    <p:extLst>
      <p:ext uri="{BB962C8B-B14F-4D97-AF65-F5344CB8AC3E}">
        <p14:creationId xmlns:p14="http://schemas.microsoft.com/office/powerpoint/2010/main" val="359014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</TotalTime>
  <Words>44</Words>
  <Application>Microsoft Macintosh PowerPoint</Application>
  <PresentationFormat>On-screen Show (16:10)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Javier Bonet García</dc:creator>
  <cp:lastModifiedBy>Francisco Javier Bonet García</cp:lastModifiedBy>
  <cp:revision>4</cp:revision>
  <dcterms:created xsi:type="dcterms:W3CDTF">2023-09-12T16:49:51Z</dcterms:created>
  <dcterms:modified xsi:type="dcterms:W3CDTF">2023-09-12T17:56:17Z</dcterms:modified>
</cp:coreProperties>
</file>