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68"/>
    <p:restoredTop sz="78315"/>
  </p:normalViewPr>
  <p:slideViewPr>
    <p:cSldViewPr snapToGrid="0" showGuides="1">
      <p:cViewPr varScale="1">
        <p:scale>
          <a:sx n="93" d="100"/>
          <a:sy n="93" d="100"/>
        </p:scale>
        <p:origin x="216" y="71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co Javier Bonet García" userId="c67cd2f5-7354-47bd-a51e-00312a09adde" providerId="ADAL" clId="{899B50C4-5453-444B-9697-BA978A34F522}"/>
    <pc:docChg chg="undo custSel modSld modMainMaster">
      <pc:chgData name="Francisco Javier Bonet García" userId="c67cd2f5-7354-47bd-a51e-00312a09adde" providerId="ADAL" clId="{899B50C4-5453-444B-9697-BA978A34F522}" dt="2025-01-13T17:53:31.289" v="854"/>
      <pc:docMkLst>
        <pc:docMk/>
      </pc:docMkLst>
      <pc:sldChg chg="addSp delSp modSp mod modAnim">
        <pc:chgData name="Francisco Javier Bonet García" userId="c67cd2f5-7354-47bd-a51e-00312a09adde" providerId="ADAL" clId="{899B50C4-5453-444B-9697-BA978A34F522}" dt="2025-01-13T17:53:31.289" v="854"/>
        <pc:sldMkLst>
          <pc:docMk/>
          <pc:sldMk cId="3477672771" sldId="256"/>
        </pc:sldMkLst>
      </pc:sldChg>
      <pc:sldMasterChg chg="modSp modSldLayout">
        <pc:chgData name="Francisco Javier Bonet García" userId="c67cd2f5-7354-47bd-a51e-00312a09adde" providerId="ADAL" clId="{899B50C4-5453-444B-9697-BA978A34F522}" dt="2025-01-13T17:04:57.035" v="0"/>
        <pc:sldMasterMkLst>
          <pc:docMk/>
          <pc:sldMasterMk cId="1196946401" sldId="2147483648"/>
        </pc:sldMasterMkLst>
        <pc:sldLayoutChg chg="modSp">
          <pc:chgData name="Francisco Javier Bonet García" userId="c67cd2f5-7354-47bd-a51e-00312a09adde" providerId="ADAL" clId="{899B50C4-5453-444B-9697-BA978A34F522}" dt="2025-01-13T17:04:57.035" v="0"/>
          <pc:sldLayoutMkLst>
            <pc:docMk/>
            <pc:sldMasterMk cId="1196946401" sldId="2147483648"/>
            <pc:sldLayoutMk cId="4015436195" sldId="2147483649"/>
          </pc:sldLayoutMkLst>
        </pc:sldLayoutChg>
        <pc:sldLayoutChg chg="modSp">
          <pc:chgData name="Francisco Javier Bonet García" userId="c67cd2f5-7354-47bd-a51e-00312a09adde" providerId="ADAL" clId="{899B50C4-5453-444B-9697-BA978A34F522}" dt="2025-01-13T17:04:57.035" v="0"/>
          <pc:sldLayoutMkLst>
            <pc:docMk/>
            <pc:sldMasterMk cId="1196946401" sldId="2147483648"/>
            <pc:sldLayoutMk cId="2270359337" sldId="2147483651"/>
          </pc:sldLayoutMkLst>
        </pc:sldLayoutChg>
        <pc:sldLayoutChg chg="modSp">
          <pc:chgData name="Francisco Javier Bonet García" userId="c67cd2f5-7354-47bd-a51e-00312a09adde" providerId="ADAL" clId="{899B50C4-5453-444B-9697-BA978A34F522}" dt="2025-01-13T17:04:57.035" v="0"/>
          <pc:sldLayoutMkLst>
            <pc:docMk/>
            <pc:sldMasterMk cId="1196946401" sldId="2147483648"/>
            <pc:sldLayoutMk cId="2532593236" sldId="2147483652"/>
          </pc:sldLayoutMkLst>
        </pc:sldLayoutChg>
        <pc:sldLayoutChg chg="modSp">
          <pc:chgData name="Francisco Javier Bonet García" userId="c67cd2f5-7354-47bd-a51e-00312a09adde" providerId="ADAL" clId="{899B50C4-5453-444B-9697-BA978A34F522}" dt="2025-01-13T17:04:57.035" v="0"/>
          <pc:sldLayoutMkLst>
            <pc:docMk/>
            <pc:sldMasterMk cId="1196946401" sldId="2147483648"/>
            <pc:sldLayoutMk cId="1005229484" sldId="2147483653"/>
          </pc:sldLayoutMkLst>
        </pc:sldLayoutChg>
        <pc:sldLayoutChg chg="modSp">
          <pc:chgData name="Francisco Javier Bonet García" userId="c67cd2f5-7354-47bd-a51e-00312a09adde" providerId="ADAL" clId="{899B50C4-5453-444B-9697-BA978A34F522}" dt="2025-01-13T17:04:57.035" v="0"/>
          <pc:sldLayoutMkLst>
            <pc:docMk/>
            <pc:sldMasterMk cId="1196946401" sldId="2147483648"/>
            <pc:sldLayoutMk cId="1539228000" sldId="2147483656"/>
          </pc:sldLayoutMkLst>
        </pc:sldLayoutChg>
        <pc:sldLayoutChg chg="modSp">
          <pc:chgData name="Francisco Javier Bonet García" userId="c67cd2f5-7354-47bd-a51e-00312a09adde" providerId="ADAL" clId="{899B50C4-5453-444B-9697-BA978A34F522}" dt="2025-01-13T17:04:57.035" v="0"/>
          <pc:sldLayoutMkLst>
            <pc:docMk/>
            <pc:sldMasterMk cId="1196946401" sldId="2147483648"/>
            <pc:sldLayoutMk cId="3698060907" sldId="2147483657"/>
          </pc:sldLayoutMkLst>
        </pc:sldLayoutChg>
        <pc:sldLayoutChg chg="modSp">
          <pc:chgData name="Francisco Javier Bonet García" userId="c67cd2f5-7354-47bd-a51e-00312a09adde" providerId="ADAL" clId="{899B50C4-5453-444B-9697-BA978A34F522}" dt="2025-01-13T17:04:57.035" v="0"/>
          <pc:sldLayoutMkLst>
            <pc:docMk/>
            <pc:sldMasterMk cId="1196946401" sldId="2147483648"/>
            <pc:sldLayoutMk cId="4204708836" sldId="2147483659"/>
          </pc:sldLayoutMkLst>
        </pc:sldLayoutChg>
      </pc:sldMasterChg>
    </pc:docChg>
  </pc:docChgLst>
  <pc:docChgLst>
    <pc:chgData name="Francisco Javier Bonet García" userId="c67cd2f5-7354-47bd-a51e-00312a09adde" providerId="ADAL" clId="{B7731698-C8C8-D54C-8931-71C2CF33FB79}"/>
    <pc:docChg chg="undo custSel addSld delSld modSld">
      <pc:chgData name="Francisco Javier Bonet García" userId="c67cd2f5-7354-47bd-a51e-00312a09adde" providerId="ADAL" clId="{B7731698-C8C8-D54C-8931-71C2CF33FB79}" dt="2025-01-16T07:00:16.918" v="17"/>
      <pc:docMkLst>
        <pc:docMk/>
      </pc:docMkLst>
      <pc:sldChg chg="addSp modSp">
        <pc:chgData name="Francisco Javier Bonet García" userId="c67cd2f5-7354-47bd-a51e-00312a09adde" providerId="ADAL" clId="{B7731698-C8C8-D54C-8931-71C2CF33FB79}" dt="2025-01-16T06:59:58.130" v="14"/>
        <pc:sldMkLst>
          <pc:docMk/>
          <pc:sldMk cId="3477672771" sldId="256"/>
        </pc:sldMkLst>
      </pc:sldChg>
      <pc:sldChg chg="addSp delSp modSp new mod">
        <pc:chgData name="Francisco Javier Bonet García" userId="c67cd2f5-7354-47bd-a51e-00312a09adde" providerId="ADAL" clId="{B7731698-C8C8-D54C-8931-71C2CF33FB79}" dt="2025-01-16T05:57:04.611" v="9" actId="21"/>
        <pc:sldMkLst>
          <pc:docMk/>
          <pc:sldMk cId="1549194977" sldId="257"/>
        </pc:sldMkLst>
      </pc:sldChg>
      <pc:sldChg chg="addSp modSp new mod">
        <pc:chgData name="Francisco Javier Bonet García" userId="c67cd2f5-7354-47bd-a51e-00312a09adde" providerId="ADAL" clId="{B7731698-C8C8-D54C-8931-71C2CF33FB79}" dt="2025-01-16T05:57:17.567" v="12" actId="14100"/>
        <pc:sldMkLst>
          <pc:docMk/>
          <pc:sldMk cId="4147526079" sldId="258"/>
        </pc:sldMkLst>
      </pc:sldChg>
      <pc:sldChg chg="add del setBg">
        <pc:chgData name="Francisco Javier Bonet García" userId="c67cd2f5-7354-47bd-a51e-00312a09adde" providerId="ADAL" clId="{B7731698-C8C8-D54C-8931-71C2CF33FB79}" dt="2025-01-16T07:00:16.918" v="17"/>
        <pc:sldMkLst>
          <pc:docMk/>
          <pc:sldMk cId="634893744" sldId="259"/>
        </pc:sldMkLst>
      </pc:sldChg>
    </pc:docChg>
  </pc:docChgLst>
  <pc:docChgLst>
    <pc:chgData name="Francisco Javier Bonet García" userId="c67cd2f5-7354-47bd-a51e-00312a09adde" providerId="ADAL" clId="{9B92A987-BC4B-4C4C-BC8C-D58E0754B1EE}"/>
    <pc:docChg chg="undo custSel addSld delSld modSld">
      <pc:chgData name="Francisco Javier Bonet García" userId="c67cd2f5-7354-47bd-a51e-00312a09adde" providerId="ADAL" clId="{9B92A987-BC4B-4C4C-BC8C-D58E0754B1EE}" dt="2025-04-14T21:08:48.248" v="13" actId="2696"/>
      <pc:docMkLst>
        <pc:docMk/>
      </pc:docMkLst>
      <pc:sldChg chg="modSp del mod">
        <pc:chgData name="Francisco Javier Bonet García" userId="c67cd2f5-7354-47bd-a51e-00312a09adde" providerId="ADAL" clId="{9B92A987-BC4B-4C4C-BC8C-D58E0754B1EE}" dt="2025-04-14T21:08:48.248" v="13" actId="2696"/>
        <pc:sldMkLst>
          <pc:docMk/>
          <pc:sldMk cId="3477672771" sldId="256"/>
        </pc:sldMkLst>
        <pc:grpChg chg="mod">
          <ac:chgData name="Francisco Javier Bonet García" userId="c67cd2f5-7354-47bd-a51e-00312a09adde" providerId="ADAL" clId="{9B92A987-BC4B-4C4C-BC8C-D58E0754B1EE}" dt="2025-04-14T21:07:51.684" v="4" actId="1076"/>
          <ac:grpSpMkLst>
            <pc:docMk/>
            <pc:sldMk cId="3477672771" sldId="256"/>
            <ac:grpSpMk id="41" creationId="{B5025BF7-CFBD-853E-2BAE-9DABA4A977C8}"/>
          </ac:grpSpMkLst>
        </pc:grpChg>
      </pc:sldChg>
      <pc:sldChg chg="del">
        <pc:chgData name="Francisco Javier Bonet García" userId="c67cd2f5-7354-47bd-a51e-00312a09adde" providerId="ADAL" clId="{9B92A987-BC4B-4C4C-BC8C-D58E0754B1EE}" dt="2025-04-14T20:58:08.974" v="2" actId="2696"/>
        <pc:sldMkLst>
          <pc:docMk/>
          <pc:sldMk cId="1549194977" sldId="257"/>
        </pc:sldMkLst>
      </pc:sldChg>
      <pc:sldChg chg="modSp add mod">
        <pc:chgData name="Francisco Javier Bonet García" userId="c67cd2f5-7354-47bd-a51e-00312a09adde" providerId="ADAL" clId="{9B92A987-BC4B-4C4C-BC8C-D58E0754B1EE}" dt="2025-04-14T21:08:20.442" v="12" actId="1035"/>
        <pc:sldMkLst>
          <pc:docMk/>
          <pc:sldMk cId="4063250143" sldId="257"/>
        </pc:sldMkLst>
        <pc:spChg chg="mod">
          <ac:chgData name="Francisco Javier Bonet García" userId="c67cd2f5-7354-47bd-a51e-00312a09adde" providerId="ADAL" clId="{9B92A987-BC4B-4C4C-BC8C-D58E0754B1EE}" dt="2025-04-14T21:08:20.442" v="12" actId="1035"/>
          <ac:spMkLst>
            <pc:docMk/>
            <pc:sldMk cId="4063250143" sldId="257"/>
            <ac:spMk id="37" creationId="{4AE504E3-108E-2970-3F8D-9A7AE59D18F8}"/>
          </ac:spMkLst>
        </pc:spChg>
        <pc:grpChg chg="mod">
          <ac:chgData name="Francisco Javier Bonet García" userId="c67cd2f5-7354-47bd-a51e-00312a09adde" providerId="ADAL" clId="{9B92A987-BC4B-4C4C-BC8C-D58E0754B1EE}" dt="2025-04-14T21:08:08.137" v="7" actId="1076"/>
          <ac:grpSpMkLst>
            <pc:docMk/>
            <pc:sldMk cId="4063250143" sldId="257"/>
            <ac:grpSpMk id="41" creationId="{FF8D8D69-3ECB-5CC4-B6A1-8A430C614762}"/>
          </ac:grpSpMkLst>
        </pc:grpChg>
        <pc:grpChg chg="mod">
          <ac:chgData name="Francisco Javier Bonet García" userId="c67cd2f5-7354-47bd-a51e-00312a09adde" providerId="ADAL" clId="{9B92A987-BC4B-4C4C-BC8C-D58E0754B1EE}" dt="2025-04-14T21:08:14.757" v="9" actId="1076"/>
          <ac:grpSpMkLst>
            <pc:docMk/>
            <pc:sldMk cId="4063250143" sldId="257"/>
            <ac:grpSpMk id="44" creationId="{58CCF17B-9BCB-9766-C16C-461C229135D9}"/>
          </ac:grpSpMkLst>
        </pc:grpChg>
      </pc:sldChg>
      <pc:sldChg chg="del">
        <pc:chgData name="Francisco Javier Bonet García" userId="c67cd2f5-7354-47bd-a51e-00312a09adde" providerId="ADAL" clId="{9B92A987-BC4B-4C4C-BC8C-D58E0754B1EE}" dt="2025-04-14T20:58:08.948" v="1" actId="2696"/>
        <pc:sldMkLst>
          <pc:docMk/>
          <pc:sldMk cId="4147526079" sldId="258"/>
        </pc:sldMkLst>
      </pc:sldChg>
      <pc:sldChg chg="del">
        <pc:chgData name="Francisco Javier Bonet García" userId="c67cd2f5-7354-47bd-a51e-00312a09adde" providerId="ADAL" clId="{9B92A987-BC4B-4C4C-BC8C-D58E0754B1EE}" dt="2025-04-14T20:58:08.946" v="0" actId="2696"/>
        <pc:sldMkLst>
          <pc:docMk/>
          <pc:sldMk cId="634893744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8B48-F4DE-0F4F-BEC1-D01154844AF8}" type="datetimeFigureOut">
              <a:rPr lang="en-ES" smtClean="0"/>
              <a:t>14/4/25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C581-C53A-7F48-B735-8AB8ADDD143A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841851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8B48-F4DE-0F4F-BEC1-D01154844AF8}" type="datetimeFigureOut">
              <a:rPr lang="en-ES" smtClean="0"/>
              <a:t>14/4/25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C581-C53A-7F48-B735-8AB8ADDD143A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630644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8B48-F4DE-0F4F-BEC1-D01154844AF8}" type="datetimeFigureOut">
              <a:rPr lang="en-ES" smtClean="0"/>
              <a:t>14/4/25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C581-C53A-7F48-B735-8AB8ADDD143A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522170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8B48-F4DE-0F4F-BEC1-D01154844AF8}" type="datetimeFigureOut">
              <a:rPr lang="en-ES" smtClean="0"/>
              <a:t>14/4/25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C581-C53A-7F48-B735-8AB8ADDD143A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344102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8B48-F4DE-0F4F-BEC1-D01154844AF8}" type="datetimeFigureOut">
              <a:rPr lang="en-ES" smtClean="0"/>
              <a:t>14/4/25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C581-C53A-7F48-B735-8AB8ADDD143A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974491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8B48-F4DE-0F4F-BEC1-D01154844AF8}" type="datetimeFigureOut">
              <a:rPr lang="en-ES" smtClean="0"/>
              <a:t>14/4/25</a:t>
            </a:fld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C581-C53A-7F48-B735-8AB8ADDD143A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249284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8B48-F4DE-0F4F-BEC1-D01154844AF8}" type="datetimeFigureOut">
              <a:rPr lang="en-ES" smtClean="0"/>
              <a:t>14/4/25</a:t>
            </a:fld>
            <a:endParaRPr lang="en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C581-C53A-7F48-B735-8AB8ADDD143A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760312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8B48-F4DE-0F4F-BEC1-D01154844AF8}" type="datetimeFigureOut">
              <a:rPr lang="en-ES" smtClean="0"/>
              <a:t>14/4/25</a:t>
            </a:fld>
            <a:endParaRPr lang="en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C581-C53A-7F48-B735-8AB8ADDD143A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120991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8B48-F4DE-0F4F-BEC1-D01154844AF8}" type="datetimeFigureOut">
              <a:rPr lang="en-ES" smtClean="0"/>
              <a:t>14/4/25</a:t>
            </a:fld>
            <a:endParaRPr lang="en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C581-C53A-7F48-B735-8AB8ADDD143A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75232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8B48-F4DE-0F4F-BEC1-D01154844AF8}" type="datetimeFigureOut">
              <a:rPr lang="en-ES" smtClean="0"/>
              <a:t>14/4/25</a:t>
            </a:fld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C581-C53A-7F48-B735-8AB8ADDD143A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161706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8B48-F4DE-0F4F-BEC1-D01154844AF8}" type="datetimeFigureOut">
              <a:rPr lang="en-ES" smtClean="0"/>
              <a:t>14/4/25</a:t>
            </a:fld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C581-C53A-7F48-B735-8AB8ADDD143A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185823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768B48-F4DE-0F4F-BEC1-D01154844AF8}" type="datetimeFigureOut">
              <a:rPr lang="en-ES" smtClean="0"/>
              <a:t>14/4/25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E5C581-C53A-7F48-B735-8AB8ADDD143A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841080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71002-4586-AEF6-B257-6D44277B73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E68A995D-4251-4666-B1D0-2A46161EB2AD}"/>
              </a:ext>
            </a:extLst>
          </p:cNvPr>
          <p:cNvGrpSpPr/>
          <p:nvPr/>
        </p:nvGrpSpPr>
        <p:grpSpPr>
          <a:xfrm>
            <a:off x="2195304" y="1198486"/>
            <a:ext cx="937774" cy="3189303"/>
            <a:chOff x="2195304" y="1198486"/>
            <a:chExt cx="937774" cy="3189303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CC6013EC-6E25-C386-90E6-3B5A9D5AC8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3078" y="1198486"/>
              <a:ext cx="0" cy="3189303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A699B71-6B3E-7246-9F25-E067B6C23A46}"/>
                </a:ext>
              </a:extLst>
            </p:cNvPr>
            <p:cNvSpPr txBox="1"/>
            <p:nvPr/>
          </p:nvSpPr>
          <p:spPr>
            <a:xfrm>
              <a:off x="2195304" y="2639249"/>
              <a:ext cx="8177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ES" sz="14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Tiempo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AD6073C-8B36-D44C-3D01-21887A3F2AE2}"/>
              </a:ext>
            </a:extLst>
          </p:cNvPr>
          <p:cNvGrpSpPr/>
          <p:nvPr/>
        </p:nvGrpSpPr>
        <p:grpSpPr>
          <a:xfrm>
            <a:off x="3133078" y="4387789"/>
            <a:ext cx="4341920" cy="307777"/>
            <a:chOff x="3133078" y="4387789"/>
            <a:chExt cx="4341920" cy="307777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EBBE3709-4A65-ED10-7E14-CC58870396FF}"/>
                </a:ext>
              </a:extLst>
            </p:cNvPr>
            <p:cNvCxnSpPr/>
            <p:nvPr/>
          </p:nvCxnSpPr>
          <p:spPr>
            <a:xfrm>
              <a:off x="3133078" y="4387789"/>
              <a:ext cx="4341920" cy="0"/>
            </a:xfrm>
            <a:prstGeom prst="line">
              <a:avLst/>
            </a:prstGeom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2D5E634-4D2D-1B80-40AE-C6BDE09247F0}"/>
                </a:ext>
              </a:extLst>
            </p:cNvPr>
            <p:cNvSpPr txBox="1"/>
            <p:nvPr/>
          </p:nvSpPr>
          <p:spPr>
            <a:xfrm>
              <a:off x="4700536" y="4387789"/>
              <a:ext cx="8707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ES" sz="14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Espacio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216D898-03ED-FC4A-91E4-82403CC27C30}"/>
              </a:ext>
            </a:extLst>
          </p:cNvPr>
          <p:cNvGrpSpPr/>
          <p:nvPr/>
        </p:nvGrpSpPr>
        <p:grpSpPr>
          <a:xfrm>
            <a:off x="1015847" y="4387789"/>
            <a:ext cx="2117231" cy="2172809"/>
            <a:chOff x="1015847" y="4387789"/>
            <a:chExt cx="2117231" cy="2172809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D71EA11-6EFB-66D5-8DE7-9C6FF3D52C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5847" y="4387789"/>
              <a:ext cx="2117231" cy="2172809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CC350A1-C1C7-44EB-CADF-FC68E5AEC0A8}"/>
                </a:ext>
              </a:extLst>
            </p:cNvPr>
            <p:cNvSpPr txBox="1"/>
            <p:nvPr/>
          </p:nvSpPr>
          <p:spPr>
            <a:xfrm rot="18900000">
              <a:off x="1124121" y="5199198"/>
              <a:ext cx="13372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ES" sz="1400" b="1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Interacciones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94D218D-7B81-506E-2BAD-A3B155593F3A}"/>
              </a:ext>
            </a:extLst>
          </p:cNvPr>
          <p:cNvSpPr txBox="1"/>
          <p:nvPr/>
        </p:nvSpPr>
        <p:spPr>
          <a:xfrm>
            <a:off x="3145654" y="4387789"/>
            <a:ext cx="7970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2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Individuo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AC3AAB-A5EA-4E96-854E-9C89F3EF60FC}"/>
              </a:ext>
            </a:extLst>
          </p:cNvPr>
          <p:cNvSpPr txBox="1"/>
          <p:nvPr/>
        </p:nvSpPr>
        <p:spPr>
          <a:xfrm>
            <a:off x="6936419" y="4387789"/>
            <a:ext cx="704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2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Planeta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713E9B-911B-D370-A48E-660A14C33FE4}"/>
              </a:ext>
            </a:extLst>
          </p:cNvPr>
          <p:cNvSpPr txBox="1"/>
          <p:nvPr/>
        </p:nvSpPr>
        <p:spPr>
          <a:xfrm>
            <a:off x="2299236" y="3937046"/>
            <a:ext cx="59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Horas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FD7A73-696E-3E10-7A96-8D9195FB8293}"/>
              </a:ext>
            </a:extLst>
          </p:cNvPr>
          <p:cNvSpPr txBox="1"/>
          <p:nvPr/>
        </p:nvSpPr>
        <p:spPr>
          <a:xfrm>
            <a:off x="2299236" y="1318133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Eones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3B7664-AF6C-722D-5B80-3454E829FAAF}"/>
              </a:ext>
            </a:extLst>
          </p:cNvPr>
          <p:cNvSpPr txBox="1"/>
          <p:nvPr/>
        </p:nvSpPr>
        <p:spPr>
          <a:xfrm>
            <a:off x="2545947" y="4777645"/>
            <a:ext cx="1257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ES" sz="1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aja probabilidad de invasión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232623-7F05-7A4B-A3C3-DC22C85905BE}"/>
              </a:ext>
            </a:extLst>
          </p:cNvPr>
          <p:cNvSpPr txBox="1"/>
          <p:nvPr/>
        </p:nvSpPr>
        <p:spPr>
          <a:xfrm>
            <a:off x="1292269" y="6047540"/>
            <a:ext cx="1257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sz="1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Alta probabilidad de invasión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A1B09A-377B-9EDD-E314-357401DE1B14}"/>
              </a:ext>
            </a:extLst>
          </p:cNvPr>
          <p:cNvSpPr txBox="1"/>
          <p:nvPr/>
        </p:nvSpPr>
        <p:spPr>
          <a:xfrm>
            <a:off x="3256777" y="3741459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>
                <a:latin typeface="Arial" panose="020B0604020202020204" pitchFamily="34" charset="0"/>
                <a:cs typeface="Arial" panose="020B0604020202020204" pitchFamily="34" charset="0"/>
              </a:rPr>
              <a:t>Enfermedad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E3DDDF-D615-7326-E6F2-AF0051608ED1}"/>
              </a:ext>
            </a:extLst>
          </p:cNvPr>
          <p:cNvSpPr txBox="1"/>
          <p:nvPr/>
        </p:nvSpPr>
        <p:spPr>
          <a:xfrm>
            <a:off x="6125402" y="1133466"/>
            <a:ext cx="169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>
                <a:latin typeface="Arial" panose="020B0604020202020204" pitchFamily="34" charset="0"/>
                <a:cs typeface="Arial" panose="020B0604020202020204" pitchFamily="34" charset="0"/>
              </a:rPr>
              <a:t>Migración</a:t>
            </a:r>
          </a:p>
          <a:p>
            <a:r>
              <a:rPr lang="en-ES" dirty="0">
                <a:latin typeface="Arial" panose="020B0604020202020204" pitchFamily="34" charset="0"/>
                <a:cs typeface="Arial" panose="020B0604020202020204" pitchFamily="34" charset="0"/>
              </a:rPr>
              <a:t>Flujo de genes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F8D8D69-3ECB-5CC4-B6A1-8A430C614762}"/>
              </a:ext>
            </a:extLst>
          </p:cNvPr>
          <p:cNvGrpSpPr/>
          <p:nvPr/>
        </p:nvGrpSpPr>
        <p:grpSpPr>
          <a:xfrm rot="10800000">
            <a:off x="-131034" y="3368773"/>
            <a:ext cx="5930283" cy="2534222"/>
            <a:chOff x="7761123" y="2921150"/>
            <a:chExt cx="5930283" cy="253422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1D5BFD1-944F-3605-6F60-CE3AF1071E1C}"/>
                </a:ext>
              </a:extLst>
            </p:cNvPr>
            <p:cNvGrpSpPr/>
            <p:nvPr/>
          </p:nvGrpSpPr>
          <p:grpSpPr>
            <a:xfrm rot="13799609">
              <a:off x="9459154" y="1223119"/>
              <a:ext cx="2534222" cy="5930283"/>
              <a:chOff x="4203892" y="905522"/>
              <a:chExt cx="972667" cy="1345343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3FAE1FA-8F6F-65C0-D50F-7188C5CF7319}"/>
                  </a:ext>
                </a:extLst>
              </p:cNvPr>
              <p:cNvSpPr/>
              <p:nvPr/>
            </p:nvSpPr>
            <p:spPr>
              <a:xfrm>
                <a:off x="4203892" y="1903523"/>
                <a:ext cx="972667" cy="34734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S"/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A7E3FC9A-09C6-02A5-ED7B-170FD4F36019}"/>
                  </a:ext>
                </a:extLst>
              </p:cNvPr>
              <p:cNvGrpSpPr/>
              <p:nvPr/>
            </p:nvGrpSpPr>
            <p:grpSpPr>
              <a:xfrm>
                <a:off x="4270159" y="905522"/>
                <a:ext cx="825625" cy="1215859"/>
                <a:chOff x="4270159" y="905522"/>
                <a:chExt cx="825625" cy="1215859"/>
              </a:xfr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0800000" scaled="0"/>
              </a:gradFill>
            </p:grpSpPr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AA222C46-5B47-2D5F-1B14-55B916642CC3}"/>
                    </a:ext>
                  </a:extLst>
                </p:cNvPr>
                <p:cNvSpPr/>
                <p:nvPr/>
              </p:nvSpPr>
              <p:spPr>
                <a:xfrm>
                  <a:off x="4270159" y="1774039"/>
                  <a:ext cx="825624" cy="34734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ES"/>
                </a:p>
              </p:txBody>
            </p:sp>
            <p:sp>
              <p:nvSpPr>
                <p:cNvPr id="32" name="Triangle 31">
                  <a:extLst>
                    <a:ext uri="{FF2B5EF4-FFF2-40B4-BE49-F238E27FC236}">
                      <a16:creationId xmlns:a16="http://schemas.microsoft.com/office/drawing/2014/main" id="{07C81358-E458-ECFF-A753-52E10AADDC40}"/>
                    </a:ext>
                  </a:extLst>
                </p:cNvPr>
                <p:cNvSpPr/>
                <p:nvPr/>
              </p:nvSpPr>
              <p:spPr>
                <a:xfrm>
                  <a:off x="4270160" y="905522"/>
                  <a:ext cx="825624" cy="1020932"/>
                </a:xfrm>
                <a:custGeom>
                  <a:avLst/>
                  <a:gdLst>
                    <a:gd name="connsiteX0" fmla="*/ 0 w 2151110"/>
                    <a:gd name="connsiteY0" fmla="*/ 4944444 h 4944444"/>
                    <a:gd name="connsiteX1" fmla="*/ 1075555 w 2151110"/>
                    <a:gd name="connsiteY1" fmla="*/ 0 h 4944444"/>
                    <a:gd name="connsiteX2" fmla="*/ 2151110 w 2151110"/>
                    <a:gd name="connsiteY2" fmla="*/ 4944444 h 4944444"/>
                    <a:gd name="connsiteX3" fmla="*/ 0 w 2151110"/>
                    <a:gd name="connsiteY3" fmla="*/ 4944444 h 4944444"/>
                    <a:gd name="connsiteX0" fmla="*/ 0 w 2151110"/>
                    <a:gd name="connsiteY0" fmla="*/ 4944444 h 4944444"/>
                    <a:gd name="connsiteX1" fmla="*/ 1075555 w 2151110"/>
                    <a:gd name="connsiteY1" fmla="*/ 0 h 4944444"/>
                    <a:gd name="connsiteX2" fmla="*/ 2151110 w 2151110"/>
                    <a:gd name="connsiteY2" fmla="*/ 4944444 h 4944444"/>
                    <a:gd name="connsiteX3" fmla="*/ 1894153 w 2151110"/>
                    <a:gd name="connsiteY3" fmla="*/ 4932056 h 4944444"/>
                    <a:gd name="connsiteX4" fmla="*/ 0 w 2151110"/>
                    <a:gd name="connsiteY4" fmla="*/ 4944444 h 4944444"/>
                    <a:gd name="connsiteX0" fmla="*/ 0 w 2151110"/>
                    <a:gd name="connsiteY0" fmla="*/ 4944444 h 4944444"/>
                    <a:gd name="connsiteX1" fmla="*/ 1075555 w 2151110"/>
                    <a:gd name="connsiteY1" fmla="*/ 0 h 4944444"/>
                    <a:gd name="connsiteX2" fmla="*/ 2151110 w 2151110"/>
                    <a:gd name="connsiteY2" fmla="*/ 4944444 h 4944444"/>
                    <a:gd name="connsiteX3" fmla="*/ 1894153 w 2151110"/>
                    <a:gd name="connsiteY3" fmla="*/ 4932056 h 4944444"/>
                    <a:gd name="connsiteX4" fmla="*/ 388060 w 2151110"/>
                    <a:gd name="connsiteY4" fmla="*/ 4931321 h 4944444"/>
                    <a:gd name="connsiteX5" fmla="*/ 0 w 2151110"/>
                    <a:gd name="connsiteY5" fmla="*/ 4944444 h 4944444"/>
                    <a:gd name="connsiteX0" fmla="*/ 0 w 2151110"/>
                    <a:gd name="connsiteY0" fmla="*/ 4944444 h 4944444"/>
                    <a:gd name="connsiteX1" fmla="*/ 1075555 w 2151110"/>
                    <a:gd name="connsiteY1" fmla="*/ 0 h 4944444"/>
                    <a:gd name="connsiteX2" fmla="*/ 2151110 w 2151110"/>
                    <a:gd name="connsiteY2" fmla="*/ 4944444 h 4944444"/>
                    <a:gd name="connsiteX3" fmla="*/ 1894153 w 2151110"/>
                    <a:gd name="connsiteY3" fmla="*/ 4932056 h 4944444"/>
                    <a:gd name="connsiteX4" fmla="*/ 392797 w 2151110"/>
                    <a:gd name="connsiteY4" fmla="*/ 4552825 h 4944444"/>
                    <a:gd name="connsiteX5" fmla="*/ 0 w 2151110"/>
                    <a:gd name="connsiteY5" fmla="*/ 4944444 h 4944444"/>
                    <a:gd name="connsiteX0" fmla="*/ 0 w 2151110"/>
                    <a:gd name="connsiteY0" fmla="*/ 4944444 h 4944444"/>
                    <a:gd name="connsiteX1" fmla="*/ 1075555 w 2151110"/>
                    <a:gd name="connsiteY1" fmla="*/ 0 h 4944444"/>
                    <a:gd name="connsiteX2" fmla="*/ 2151110 w 2151110"/>
                    <a:gd name="connsiteY2" fmla="*/ 4944444 h 4944444"/>
                    <a:gd name="connsiteX3" fmla="*/ 1663075 w 2151110"/>
                    <a:gd name="connsiteY3" fmla="*/ 4378822 h 4944444"/>
                    <a:gd name="connsiteX4" fmla="*/ 392797 w 2151110"/>
                    <a:gd name="connsiteY4" fmla="*/ 4552825 h 4944444"/>
                    <a:gd name="connsiteX5" fmla="*/ 0 w 2151110"/>
                    <a:gd name="connsiteY5" fmla="*/ 4944444 h 4944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51110" h="4944444">
                      <a:moveTo>
                        <a:pt x="0" y="4944444"/>
                      </a:moveTo>
                      <a:lnTo>
                        <a:pt x="1075555" y="0"/>
                      </a:lnTo>
                      <a:lnTo>
                        <a:pt x="2151110" y="4944444"/>
                      </a:lnTo>
                      <a:lnTo>
                        <a:pt x="1663075" y="4378822"/>
                      </a:lnTo>
                      <a:lnTo>
                        <a:pt x="392797" y="4552825"/>
                      </a:lnTo>
                      <a:lnTo>
                        <a:pt x="0" y="49444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ES"/>
                </a:p>
              </p:txBody>
            </p:sp>
          </p:grp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AE504E3-108E-2970-3F8D-9A7AE59D18F8}"/>
                </a:ext>
              </a:extLst>
            </p:cNvPr>
            <p:cNvSpPr txBox="1"/>
            <p:nvPr/>
          </p:nvSpPr>
          <p:spPr>
            <a:xfrm rot="8364741">
              <a:off x="9305132" y="3714938"/>
              <a:ext cx="334463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3000" b="1" dirty="0"/>
                <a:t>Invasión biológica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8CCF17B-9BCB-9766-C16C-461C229135D9}"/>
              </a:ext>
            </a:extLst>
          </p:cNvPr>
          <p:cNvGrpSpPr/>
          <p:nvPr/>
        </p:nvGrpSpPr>
        <p:grpSpPr>
          <a:xfrm>
            <a:off x="4330862" y="2321517"/>
            <a:ext cx="1275831" cy="1192850"/>
            <a:chOff x="4151770" y="2128756"/>
            <a:chExt cx="1641039" cy="1534305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0D50719-291C-A8C8-96B0-987C5C6C0E84}"/>
                </a:ext>
              </a:extLst>
            </p:cNvPr>
            <p:cNvSpPr/>
            <p:nvPr/>
          </p:nvSpPr>
          <p:spPr>
            <a:xfrm rot="13799609">
              <a:off x="4205138" y="2130366"/>
              <a:ext cx="1534305" cy="1531086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4354672-B7F3-63BF-B7FF-B74B33DD327C}"/>
                </a:ext>
              </a:extLst>
            </p:cNvPr>
            <p:cNvSpPr txBox="1"/>
            <p:nvPr/>
          </p:nvSpPr>
          <p:spPr>
            <a:xfrm>
              <a:off x="4151770" y="2501821"/>
              <a:ext cx="16410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ES" b="1" dirty="0">
                  <a:latin typeface="Arial" panose="020B0604020202020204" pitchFamily="34" charset="0"/>
                  <a:cs typeface="Arial" panose="020B0604020202020204" pitchFamily="34" charset="0"/>
                </a:rPr>
                <a:t>Invasión biológica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325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0" grpId="0"/>
      <p:bldP spid="21" grpId="0"/>
      <p:bldP spid="25" grpId="0"/>
      <p:bldP spid="26" grpId="0"/>
      <p:bldP spid="23" grpId="0"/>
      <p:bldP spid="24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2945</TotalTime>
  <Words>25</Words>
  <Application>Microsoft Macintosh PowerPoint</Application>
  <PresentationFormat>A4 Paper (210x297 mm)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Francisco Javier Bonet García</dc:creator>
  <cp:lastModifiedBy>Francisco Javier Bonet García</cp:lastModifiedBy>
  <cp:revision>1</cp:revision>
  <dcterms:created xsi:type="dcterms:W3CDTF">2025-01-13T07:35:37Z</dcterms:created>
  <dcterms:modified xsi:type="dcterms:W3CDTF">2025-04-14T21:08:50Z</dcterms:modified>
</cp:coreProperties>
</file>