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57" r:id="rId4"/>
    <p:sldId id="258" r:id="rId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731698-C8C8-D54C-8931-71C2CF33FB79}" v="10" dt="2025-01-16T07:00:16.9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74"/>
    <p:restoredTop sz="94615"/>
  </p:normalViewPr>
  <p:slideViewPr>
    <p:cSldViewPr snapToGrid="0" showGuides="1">
      <p:cViewPr varScale="1">
        <p:scale>
          <a:sx n="106" d="100"/>
          <a:sy n="106" d="100"/>
        </p:scale>
        <p:origin x="800" y="17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co Javier Bonet García" userId="c67cd2f5-7354-47bd-a51e-00312a09adde" providerId="ADAL" clId="{899B50C4-5453-444B-9697-BA978A34F522}"/>
    <pc:docChg chg="undo custSel modSld modMainMaster">
      <pc:chgData name="Francisco Javier Bonet García" userId="c67cd2f5-7354-47bd-a51e-00312a09adde" providerId="ADAL" clId="{899B50C4-5453-444B-9697-BA978A34F522}" dt="2025-01-13T17:53:31.289" v="854"/>
      <pc:docMkLst>
        <pc:docMk/>
      </pc:docMkLst>
      <pc:sldChg chg="addSp delSp modSp mod modAnim">
        <pc:chgData name="Francisco Javier Bonet García" userId="c67cd2f5-7354-47bd-a51e-00312a09adde" providerId="ADAL" clId="{899B50C4-5453-444B-9697-BA978A34F522}" dt="2025-01-13T17:53:31.289" v="854"/>
        <pc:sldMkLst>
          <pc:docMk/>
          <pc:sldMk cId="3477672771" sldId="256"/>
        </pc:sldMkLst>
        <pc:spChg chg="add mod">
          <ac:chgData name="Francisco Javier Bonet García" userId="c67cd2f5-7354-47bd-a51e-00312a09adde" providerId="ADAL" clId="{899B50C4-5453-444B-9697-BA978A34F522}" dt="2025-01-13T17:49:53.175" v="808" actId="164"/>
          <ac:spMkLst>
            <pc:docMk/>
            <pc:sldMk cId="3477672771" sldId="256"/>
            <ac:spMk id="10" creationId="{E03F1426-A746-4280-AAE8-0637B1028C08}"/>
          </ac:spMkLst>
        </pc:spChg>
        <pc:spChg chg="add mod">
          <ac:chgData name="Francisco Javier Bonet García" userId="c67cd2f5-7354-47bd-a51e-00312a09adde" providerId="ADAL" clId="{899B50C4-5453-444B-9697-BA978A34F522}" dt="2025-01-13T17:47:39.242" v="807" actId="164"/>
          <ac:spMkLst>
            <pc:docMk/>
            <pc:sldMk cId="3477672771" sldId="256"/>
            <ac:spMk id="11" creationId="{895BC868-C028-65CA-2B42-D39722A0B9BE}"/>
          </ac:spMkLst>
        </pc:spChg>
        <pc:spChg chg="add mod">
          <ac:chgData name="Francisco Javier Bonet García" userId="c67cd2f5-7354-47bd-a51e-00312a09adde" providerId="ADAL" clId="{899B50C4-5453-444B-9697-BA978A34F522}" dt="2025-01-13T17:50:15.424" v="809" actId="164"/>
          <ac:spMkLst>
            <pc:docMk/>
            <pc:sldMk cId="3477672771" sldId="256"/>
            <ac:spMk id="12" creationId="{A9580AF9-12EE-52EC-5DD5-E64D9DF0999D}"/>
          </ac:spMkLst>
        </pc:spChg>
        <pc:spChg chg="add del mod">
          <ac:chgData name="Francisco Javier Bonet García" userId="c67cd2f5-7354-47bd-a51e-00312a09adde" providerId="ADAL" clId="{899B50C4-5453-444B-9697-BA978A34F522}" dt="2025-01-13T17:17:32.706" v="135" actId="478"/>
          <ac:spMkLst>
            <pc:docMk/>
            <pc:sldMk cId="3477672771" sldId="256"/>
            <ac:spMk id="13" creationId="{F910602B-FA73-0CD4-493F-BCC21E492862}"/>
          </ac:spMkLst>
        </pc:spChg>
        <pc:spChg chg="add mod">
          <ac:chgData name="Francisco Javier Bonet García" userId="c67cd2f5-7354-47bd-a51e-00312a09adde" providerId="ADAL" clId="{899B50C4-5453-444B-9697-BA978A34F522}" dt="2025-01-13T17:22:56.535" v="226" actId="207"/>
          <ac:spMkLst>
            <pc:docMk/>
            <pc:sldMk cId="3477672771" sldId="256"/>
            <ac:spMk id="15" creationId="{74231268-EFC5-E863-28CE-B41E8C17BF11}"/>
          </ac:spMkLst>
        </pc:spChg>
        <pc:spChg chg="add mod">
          <ac:chgData name="Francisco Javier Bonet García" userId="c67cd2f5-7354-47bd-a51e-00312a09adde" providerId="ADAL" clId="{899B50C4-5453-444B-9697-BA978A34F522}" dt="2025-01-13T17:22:56.535" v="226" actId="207"/>
          <ac:spMkLst>
            <pc:docMk/>
            <pc:sldMk cId="3477672771" sldId="256"/>
            <ac:spMk id="16" creationId="{DFE6C0CF-5D1D-023D-7ACC-AE41450183AE}"/>
          </ac:spMkLst>
        </pc:spChg>
        <pc:spChg chg="add del mod">
          <ac:chgData name="Francisco Javier Bonet García" userId="c67cd2f5-7354-47bd-a51e-00312a09adde" providerId="ADAL" clId="{899B50C4-5453-444B-9697-BA978A34F522}" dt="2025-01-13T17:17:48.341" v="138" actId="478"/>
          <ac:spMkLst>
            <pc:docMk/>
            <pc:sldMk cId="3477672771" sldId="256"/>
            <ac:spMk id="17" creationId="{5FF690B2-6EB1-4E4C-C30B-503058A483F8}"/>
          </ac:spMkLst>
        </pc:spChg>
        <pc:spChg chg="add del mod">
          <ac:chgData name="Francisco Javier Bonet García" userId="c67cd2f5-7354-47bd-a51e-00312a09adde" providerId="ADAL" clId="{899B50C4-5453-444B-9697-BA978A34F522}" dt="2025-01-13T17:18:02.078" v="141" actId="478"/>
          <ac:spMkLst>
            <pc:docMk/>
            <pc:sldMk cId="3477672771" sldId="256"/>
            <ac:spMk id="18" creationId="{9F111707-4315-34D3-FA13-269FFDA54302}"/>
          </ac:spMkLst>
        </pc:spChg>
        <pc:spChg chg="add del mod">
          <ac:chgData name="Francisco Javier Bonet García" userId="c67cd2f5-7354-47bd-a51e-00312a09adde" providerId="ADAL" clId="{899B50C4-5453-444B-9697-BA978A34F522}" dt="2025-01-13T17:47:01.788" v="801" actId="478"/>
          <ac:spMkLst>
            <pc:docMk/>
            <pc:sldMk cId="3477672771" sldId="256"/>
            <ac:spMk id="19" creationId="{AD18E027-9DCC-EC15-ED43-DDAA9ED89C56}"/>
          </ac:spMkLst>
        </pc:spChg>
        <pc:spChg chg="add mod">
          <ac:chgData name="Francisco Javier Bonet García" userId="c67cd2f5-7354-47bd-a51e-00312a09adde" providerId="ADAL" clId="{899B50C4-5453-444B-9697-BA978A34F522}" dt="2025-01-13T17:23:12.009" v="229" actId="207"/>
          <ac:spMkLst>
            <pc:docMk/>
            <pc:sldMk cId="3477672771" sldId="256"/>
            <ac:spMk id="20" creationId="{185836CD-9660-30D3-152A-58607DC6BA43}"/>
          </ac:spMkLst>
        </pc:spChg>
        <pc:spChg chg="add mod">
          <ac:chgData name="Francisco Javier Bonet García" userId="c67cd2f5-7354-47bd-a51e-00312a09adde" providerId="ADAL" clId="{899B50C4-5453-444B-9697-BA978A34F522}" dt="2025-01-13T17:23:12.009" v="229" actId="207"/>
          <ac:spMkLst>
            <pc:docMk/>
            <pc:sldMk cId="3477672771" sldId="256"/>
            <ac:spMk id="21" creationId="{1C204B05-3101-2C6D-F05A-F9B0BB53E62E}"/>
          </ac:spMkLst>
        </pc:spChg>
        <pc:spChg chg="add mod">
          <ac:chgData name="Francisco Javier Bonet García" userId="c67cd2f5-7354-47bd-a51e-00312a09adde" providerId="ADAL" clId="{899B50C4-5453-444B-9697-BA978A34F522}" dt="2025-01-13T17:44:04.576" v="635" actId="166"/>
          <ac:spMkLst>
            <pc:docMk/>
            <pc:sldMk cId="3477672771" sldId="256"/>
            <ac:spMk id="23" creationId="{7443A9E0-389D-873B-77C8-E0522173C9DC}"/>
          </ac:spMkLst>
        </pc:spChg>
        <pc:spChg chg="add mod">
          <ac:chgData name="Francisco Javier Bonet García" userId="c67cd2f5-7354-47bd-a51e-00312a09adde" providerId="ADAL" clId="{899B50C4-5453-444B-9697-BA978A34F522}" dt="2025-01-13T17:46:34.795" v="759" actId="1076"/>
          <ac:spMkLst>
            <pc:docMk/>
            <pc:sldMk cId="3477672771" sldId="256"/>
            <ac:spMk id="24" creationId="{0FBF2333-50DB-8590-D1B2-67B6CFF47281}"/>
          </ac:spMkLst>
        </pc:spChg>
        <pc:spChg chg="add mod">
          <ac:chgData name="Francisco Javier Bonet García" userId="c67cd2f5-7354-47bd-a51e-00312a09adde" providerId="ADAL" clId="{899B50C4-5453-444B-9697-BA978A34F522}" dt="2025-01-13T17:24:17.081" v="273" actId="1076"/>
          <ac:spMkLst>
            <pc:docMk/>
            <pc:sldMk cId="3477672771" sldId="256"/>
            <ac:spMk id="25" creationId="{EE958323-E079-6D0B-9138-ABF68DBE6113}"/>
          </ac:spMkLst>
        </pc:spChg>
        <pc:spChg chg="add mod">
          <ac:chgData name="Francisco Javier Bonet García" userId="c67cd2f5-7354-47bd-a51e-00312a09adde" providerId="ADAL" clId="{899B50C4-5453-444B-9697-BA978A34F522}" dt="2025-01-13T17:24:28.347" v="283" actId="1076"/>
          <ac:spMkLst>
            <pc:docMk/>
            <pc:sldMk cId="3477672771" sldId="256"/>
            <ac:spMk id="26" creationId="{03A9A46C-C013-8B4F-7EF8-B80DD3A9A158}"/>
          </ac:spMkLst>
        </pc:spChg>
        <pc:spChg chg="add del mod">
          <ac:chgData name="Francisco Javier Bonet García" userId="c67cd2f5-7354-47bd-a51e-00312a09adde" providerId="ADAL" clId="{899B50C4-5453-444B-9697-BA978A34F522}" dt="2025-01-13T17:47:15.320" v="805" actId="478"/>
          <ac:spMkLst>
            <pc:docMk/>
            <pc:sldMk cId="3477672771" sldId="256"/>
            <ac:spMk id="27" creationId="{B9B09E29-EEBA-A570-6B82-68E4B7A0AB2F}"/>
          </ac:spMkLst>
        </pc:spChg>
        <pc:spChg chg="add del mod">
          <ac:chgData name="Francisco Javier Bonet García" userId="c67cd2f5-7354-47bd-a51e-00312a09adde" providerId="ADAL" clId="{899B50C4-5453-444B-9697-BA978A34F522}" dt="2025-01-13T17:38:09.200" v="427" actId="478"/>
          <ac:spMkLst>
            <pc:docMk/>
            <pc:sldMk cId="3477672771" sldId="256"/>
            <ac:spMk id="28" creationId="{4D99AB2D-287A-C9BB-269D-270AC4873FFE}"/>
          </ac:spMkLst>
        </pc:spChg>
        <pc:spChg chg="add del mod">
          <ac:chgData name="Francisco Javier Bonet García" userId="c67cd2f5-7354-47bd-a51e-00312a09adde" providerId="ADAL" clId="{899B50C4-5453-444B-9697-BA978A34F522}" dt="2025-01-13T17:34:09.130" v="412" actId="478"/>
          <ac:spMkLst>
            <pc:docMk/>
            <pc:sldMk cId="3477672771" sldId="256"/>
            <ac:spMk id="29" creationId="{13A409D4-D818-C0C7-1427-CD109AA931E7}"/>
          </ac:spMkLst>
        </pc:spChg>
        <pc:spChg chg="add del mod">
          <ac:chgData name="Francisco Javier Bonet García" userId="c67cd2f5-7354-47bd-a51e-00312a09adde" providerId="ADAL" clId="{899B50C4-5453-444B-9697-BA978A34F522}" dt="2025-01-13T17:34:57.845" v="419" actId="11529"/>
          <ac:spMkLst>
            <pc:docMk/>
            <pc:sldMk cId="3477672771" sldId="256"/>
            <ac:spMk id="30" creationId="{044B031F-23E3-336D-BA4C-56868792281A}"/>
          </ac:spMkLst>
        </pc:spChg>
        <pc:spChg chg="add del mod">
          <ac:chgData name="Francisco Javier Bonet García" userId="c67cd2f5-7354-47bd-a51e-00312a09adde" providerId="ADAL" clId="{899B50C4-5453-444B-9697-BA978A34F522}" dt="2025-01-13T17:39:50.056" v="451" actId="478"/>
          <ac:spMkLst>
            <pc:docMk/>
            <pc:sldMk cId="3477672771" sldId="256"/>
            <ac:spMk id="31" creationId="{D1289CB8-7129-68B2-50AD-ADFD29CE2B40}"/>
          </ac:spMkLst>
        </pc:spChg>
        <pc:spChg chg="add mod">
          <ac:chgData name="Francisco Javier Bonet García" userId="c67cd2f5-7354-47bd-a51e-00312a09adde" providerId="ADAL" clId="{899B50C4-5453-444B-9697-BA978A34F522}" dt="2025-01-13T17:45:29.705" v="754" actId="165"/>
          <ac:spMkLst>
            <pc:docMk/>
            <pc:sldMk cId="3477672771" sldId="256"/>
            <ac:spMk id="32" creationId="{63A8E0D8-4020-810B-FBF7-4D3280B834FD}"/>
          </ac:spMkLst>
        </pc:spChg>
        <pc:spChg chg="add mod">
          <ac:chgData name="Francisco Javier Bonet García" userId="c67cd2f5-7354-47bd-a51e-00312a09adde" providerId="ADAL" clId="{899B50C4-5453-444B-9697-BA978A34F522}" dt="2025-01-13T17:45:29.705" v="754" actId="165"/>
          <ac:spMkLst>
            <pc:docMk/>
            <pc:sldMk cId="3477672771" sldId="256"/>
            <ac:spMk id="33" creationId="{38237F10-159E-3292-9ABD-B056D4AF3A43}"/>
          </ac:spMkLst>
        </pc:spChg>
        <pc:spChg chg="add mod topLvl">
          <ac:chgData name="Francisco Javier Bonet García" userId="c67cd2f5-7354-47bd-a51e-00312a09adde" providerId="ADAL" clId="{899B50C4-5453-444B-9697-BA978A34F522}" dt="2025-01-13T17:45:29.705" v="754" actId="165"/>
          <ac:spMkLst>
            <pc:docMk/>
            <pc:sldMk cId="3477672771" sldId="256"/>
            <ac:spMk id="35" creationId="{83502C76-1D54-4CEC-560B-3EFA85FBA186}"/>
          </ac:spMkLst>
        </pc:spChg>
        <pc:spChg chg="add mod">
          <ac:chgData name="Francisco Javier Bonet García" userId="c67cd2f5-7354-47bd-a51e-00312a09adde" providerId="ADAL" clId="{899B50C4-5453-444B-9697-BA978A34F522}" dt="2025-01-13T17:50:24.009" v="812" actId="164"/>
          <ac:spMkLst>
            <pc:docMk/>
            <pc:sldMk cId="3477672771" sldId="256"/>
            <ac:spMk id="37" creationId="{05931EE1-E1A7-2A78-4680-CCB4089B646B}"/>
          </ac:spMkLst>
        </pc:spChg>
        <pc:spChg chg="add mod">
          <ac:chgData name="Francisco Javier Bonet García" userId="c67cd2f5-7354-47bd-a51e-00312a09adde" providerId="ADAL" clId="{899B50C4-5453-444B-9697-BA978A34F522}" dt="2025-01-13T17:51:08.792" v="845" actId="164"/>
          <ac:spMkLst>
            <pc:docMk/>
            <pc:sldMk cId="3477672771" sldId="256"/>
            <ac:spMk id="42" creationId="{D37CB6B9-F18E-91AD-D260-4780D21A9CAA}"/>
          </ac:spMkLst>
        </pc:spChg>
        <pc:spChg chg="add mod">
          <ac:chgData name="Francisco Javier Bonet García" userId="c67cd2f5-7354-47bd-a51e-00312a09adde" providerId="ADAL" clId="{899B50C4-5453-444B-9697-BA978A34F522}" dt="2025-01-13T17:51:08.792" v="845" actId="164"/>
          <ac:spMkLst>
            <pc:docMk/>
            <pc:sldMk cId="3477672771" sldId="256"/>
            <ac:spMk id="43" creationId="{C934EDF3-79A8-2441-1299-1DECA5613234}"/>
          </ac:spMkLst>
        </pc:spChg>
        <pc:grpChg chg="add mod topLvl">
          <ac:chgData name="Francisco Javier Bonet García" userId="c67cd2f5-7354-47bd-a51e-00312a09adde" providerId="ADAL" clId="{899B50C4-5453-444B-9697-BA978A34F522}" dt="2025-01-13T17:45:29.705" v="754" actId="165"/>
          <ac:grpSpMkLst>
            <pc:docMk/>
            <pc:sldMk cId="3477672771" sldId="256"/>
            <ac:grpSpMk id="34" creationId="{AA1A965C-EDE8-A722-0E3E-CF81657D5006}"/>
          </ac:grpSpMkLst>
        </pc:grpChg>
        <pc:grpChg chg="add del mod">
          <ac:chgData name="Francisco Javier Bonet García" userId="c67cd2f5-7354-47bd-a51e-00312a09adde" providerId="ADAL" clId="{899B50C4-5453-444B-9697-BA978A34F522}" dt="2025-01-13T17:50:24.009" v="812" actId="164"/>
          <ac:grpSpMkLst>
            <pc:docMk/>
            <pc:sldMk cId="3477672771" sldId="256"/>
            <ac:grpSpMk id="36" creationId="{EC017C06-8E08-DFE8-B033-2F314038938A}"/>
          </ac:grpSpMkLst>
        </pc:grpChg>
        <pc:grpChg chg="add mod">
          <ac:chgData name="Francisco Javier Bonet García" userId="c67cd2f5-7354-47bd-a51e-00312a09adde" providerId="ADAL" clId="{899B50C4-5453-444B-9697-BA978A34F522}" dt="2025-01-13T17:47:39.242" v="807" actId="164"/>
          <ac:grpSpMkLst>
            <pc:docMk/>
            <pc:sldMk cId="3477672771" sldId="256"/>
            <ac:grpSpMk id="38" creationId="{D6E14F90-7634-E83E-42E3-1097E38D9B16}"/>
          </ac:grpSpMkLst>
        </pc:grpChg>
        <pc:grpChg chg="add mod">
          <ac:chgData name="Francisco Javier Bonet García" userId="c67cd2f5-7354-47bd-a51e-00312a09adde" providerId="ADAL" clId="{899B50C4-5453-444B-9697-BA978A34F522}" dt="2025-01-13T17:49:53.175" v="808" actId="164"/>
          <ac:grpSpMkLst>
            <pc:docMk/>
            <pc:sldMk cId="3477672771" sldId="256"/>
            <ac:grpSpMk id="39" creationId="{7D6DC0A7-C33E-325D-D37F-AF30AFF25996}"/>
          </ac:grpSpMkLst>
        </pc:grpChg>
        <pc:grpChg chg="add mod">
          <ac:chgData name="Francisco Javier Bonet García" userId="c67cd2f5-7354-47bd-a51e-00312a09adde" providerId="ADAL" clId="{899B50C4-5453-444B-9697-BA978A34F522}" dt="2025-01-13T17:50:15.424" v="809" actId="164"/>
          <ac:grpSpMkLst>
            <pc:docMk/>
            <pc:sldMk cId="3477672771" sldId="256"/>
            <ac:grpSpMk id="40" creationId="{1F47C1A8-A717-DE89-D39C-ED5D1B06D585}"/>
          </ac:grpSpMkLst>
        </pc:grpChg>
        <pc:grpChg chg="add mod">
          <ac:chgData name="Francisco Javier Bonet García" userId="c67cd2f5-7354-47bd-a51e-00312a09adde" providerId="ADAL" clId="{899B50C4-5453-444B-9697-BA978A34F522}" dt="2025-01-13T17:52:08.495" v="848" actId="1076"/>
          <ac:grpSpMkLst>
            <pc:docMk/>
            <pc:sldMk cId="3477672771" sldId="256"/>
            <ac:grpSpMk id="41" creationId="{B5025BF7-CFBD-853E-2BAE-9DABA4A977C8}"/>
          </ac:grpSpMkLst>
        </pc:grpChg>
        <pc:grpChg chg="add mod">
          <ac:chgData name="Francisco Javier Bonet García" userId="c67cd2f5-7354-47bd-a51e-00312a09adde" providerId="ADAL" clId="{899B50C4-5453-444B-9697-BA978A34F522}" dt="2025-01-13T17:52:52.533" v="851" actId="1076"/>
          <ac:grpSpMkLst>
            <pc:docMk/>
            <pc:sldMk cId="3477672771" sldId="256"/>
            <ac:grpSpMk id="44" creationId="{FCA4C046-7C5B-D2D3-8A2C-267B94E4A8DD}"/>
          </ac:grpSpMkLst>
        </pc:grpChg>
        <pc:cxnChg chg="add mod">
          <ac:chgData name="Francisco Javier Bonet García" userId="c67cd2f5-7354-47bd-a51e-00312a09adde" providerId="ADAL" clId="{899B50C4-5453-444B-9697-BA978A34F522}" dt="2025-01-13T17:47:39.242" v="807" actId="164"/>
          <ac:cxnSpMkLst>
            <pc:docMk/>
            <pc:sldMk cId="3477672771" sldId="256"/>
            <ac:cxnSpMk id="3" creationId="{48DD152E-D37C-6659-ED38-3973BC7B2BBD}"/>
          </ac:cxnSpMkLst>
        </pc:cxnChg>
        <pc:cxnChg chg="add mod">
          <ac:chgData name="Francisco Javier Bonet García" userId="c67cd2f5-7354-47bd-a51e-00312a09adde" providerId="ADAL" clId="{899B50C4-5453-444B-9697-BA978A34F522}" dt="2025-01-13T17:49:53.175" v="808" actId="164"/>
          <ac:cxnSpMkLst>
            <pc:docMk/>
            <pc:sldMk cId="3477672771" sldId="256"/>
            <ac:cxnSpMk id="4" creationId="{ADC8BE46-96C2-E3D9-5BBA-07914AC5B897}"/>
          </ac:cxnSpMkLst>
        </pc:cxnChg>
        <pc:cxnChg chg="add mod">
          <ac:chgData name="Francisco Javier Bonet García" userId="c67cd2f5-7354-47bd-a51e-00312a09adde" providerId="ADAL" clId="{899B50C4-5453-444B-9697-BA978A34F522}" dt="2025-01-13T17:50:15.424" v="809" actId="164"/>
          <ac:cxnSpMkLst>
            <pc:docMk/>
            <pc:sldMk cId="3477672771" sldId="256"/>
            <ac:cxnSpMk id="7" creationId="{CCE61DC7-C5E1-1B34-3B0C-5F69847C5DD0}"/>
          </ac:cxnSpMkLst>
        </pc:cxnChg>
      </pc:sldChg>
      <pc:sldMasterChg chg="modSp modSldLayout">
        <pc:chgData name="Francisco Javier Bonet García" userId="c67cd2f5-7354-47bd-a51e-00312a09adde" providerId="ADAL" clId="{899B50C4-5453-444B-9697-BA978A34F522}" dt="2025-01-13T17:04:57.035" v="0"/>
        <pc:sldMasterMkLst>
          <pc:docMk/>
          <pc:sldMasterMk cId="1196946401" sldId="2147483648"/>
        </pc:sldMasterMkLst>
        <pc:spChg chg="mod">
          <ac:chgData name="Francisco Javier Bonet García" userId="c67cd2f5-7354-47bd-a51e-00312a09adde" providerId="ADAL" clId="{899B50C4-5453-444B-9697-BA978A34F522}" dt="2025-01-13T17:04:57.035" v="0"/>
          <ac:spMkLst>
            <pc:docMk/>
            <pc:sldMasterMk cId="1196946401" sldId="2147483648"/>
            <ac:spMk id="2" creationId="{73DB2337-8FFA-2190-9F28-FE7361F528BD}"/>
          </ac:spMkLst>
        </pc:spChg>
        <pc:spChg chg="mod">
          <ac:chgData name="Francisco Javier Bonet García" userId="c67cd2f5-7354-47bd-a51e-00312a09adde" providerId="ADAL" clId="{899B50C4-5453-444B-9697-BA978A34F522}" dt="2025-01-13T17:04:57.035" v="0"/>
          <ac:spMkLst>
            <pc:docMk/>
            <pc:sldMasterMk cId="1196946401" sldId="2147483648"/>
            <ac:spMk id="3" creationId="{75C27D4F-B425-2AC7-8014-8062D1D7DEBA}"/>
          </ac:spMkLst>
        </pc:spChg>
        <pc:spChg chg="mod">
          <ac:chgData name="Francisco Javier Bonet García" userId="c67cd2f5-7354-47bd-a51e-00312a09adde" providerId="ADAL" clId="{899B50C4-5453-444B-9697-BA978A34F522}" dt="2025-01-13T17:04:57.035" v="0"/>
          <ac:spMkLst>
            <pc:docMk/>
            <pc:sldMasterMk cId="1196946401" sldId="2147483648"/>
            <ac:spMk id="4" creationId="{CE071C90-5652-F3E6-DC97-70023D09598A}"/>
          </ac:spMkLst>
        </pc:spChg>
        <pc:spChg chg="mod">
          <ac:chgData name="Francisco Javier Bonet García" userId="c67cd2f5-7354-47bd-a51e-00312a09adde" providerId="ADAL" clId="{899B50C4-5453-444B-9697-BA978A34F522}" dt="2025-01-13T17:04:57.035" v="0"/>
          <ac:spMkLst>
            <pc:docMk/>
            <pc:sldMasterMk cId="1196946401" sldId="2147483648"/>
            <ac:spMk id="5" creationId="{5A0100D9-38D5-B956-542F-BDFBB6A38B9E}"/>
          </ac:spMkLst>
        </pc:spChg>
        <pc:spChg chg="mod">
          <ac:chgData name="Francisco Javier Bonet García" userId="c67cd2f5-7354-47bd-a51e-00312a09adde" providerId="ADAL" clId="{899B50C4-5453-444B-9697-BA978A34F522}" dt="2025-01-13T17:04:57.035" v="0"/>
          <ac:spMkLst>
            <pc:docMk/>
            <pc:sldMasterMk cId="1196946401" sldId="2147483648"/>
            <ac:spMk id="6" creationId="{EB6FF325-E3DA-827D-79C3-921882D50AE0}"/>
          </ac:spMkLst>
        </pc:spChg>
        <pc:sldLayoutChg chg="modSp">
          <pc:chgData name="Francisco Javier Bonet García" userId="c67cd2f5-7354-47bd-a51e-00312a09adde" providerId="ADAL" clId="{899B50C4-5453-444B-9697-BA978A34F522}" dt="2025-01-13T17:04:57.035" v="0"/>
          <pc:sldLayoutMkLst>
            <pc:docMk/>
            <pc:sldMasterMk cId="1196946401" sldId="2147483648"/>
            <pc:sldLayoutMk cId="4015436195" sldId="2147483649"/>
          </pc:sldLayoutMkLst>
          <pc:spChg chg="mod">
            <ac:chgData name="Francisco Javier Bonet García" userId="c67cd2f5-7354-47bd-a51e-00312a09adde" providerId="ADAL" clId="{899B50C4-5453-444B-9697-BA978A34F522}" dt="2025-01-13T17:04:57.035" v="0"/>
            <ac:spMkLst>
              <pc:docMk/>
              <pc:sldMasterMk cId="1196946401" sldId="2147483648"/>
              <pc:sldLayoutMk cId="4015436195" sldId="2147483649"/>
              <ac:spMk id="2" creationId="{540D7131-0441-C66F-3332-77240FD2F946}"/>
            </ac:spMkLst>
          </pc:spChg>
          <pc:spChg chg="mod">
            <ac:chgData name="Francisco Javier Bonet García" userId="c67cd2f5-7354-47bd-a51e-00312a09adde" providerId="ADAL" clId="{899B50C4-5453-444B-9697-BA978A34F522}" dt="2025-01-13T17:04:57.035" v="0"/>
            <ac:spMkLst>
              <pc:docMk/>
              <pc:sldMasterMk cId="1196946401" sldId="2147483648"/>
              <pc:sldLayoutMk cId="4015436195" sldId="2147483649"/>
              <ac:spMk id="3" creationId="{FF8D02F2-E5AF-9A4D-37B6-8DA82358D817}"/>
            </ac:spMkLst>
          </pc:spChg>
        </pc:sldLayoutChg>
        <pc:sldLayoutChg chg="modSp">
          <pc:chgData name="Francisco Javier Bonet García" userId="c67cd2f5-7354-47bd-a51e-00312a09adde" providerId="ADAL" clId="{899B50C4-5453-444B-9697-BA978A34F522}" dt="2025-01-13T17:04:57.035" v="0"/>
          <pc:sldLayoutMkLst>
            <pc:docMk/>
            <pc:sldMasterMk cId="1196946401" sldId="2147483648"/>
            <pc:sldLayoutMk cId="2270359337" sldId="2147483651"/>
          </pc:sldLayoutMkLst>
          <pc:spChg chg="mod">
            <ac:chgData name="Francisco Javier Bonet García" userId="c67cd2f5-7354-47bd-a51e-00312a09adde" providerId="ADAL" clId="{899B50C4-5453-444B-9697-BA978A34F522}" dt="2025-01-13T17:04:57.035" v="0"/>
            <ac:spMkLst>
              <pc:docMk/>
              <pc:sldMasterMk cId="1196946401" sldId="2147483648"/>
              <pc:sldLayoutMk cId="2270359337" sldId="2147483651"/>
              <ac:spMk id="2" creationId="{9BAB3BD0-F57E-FAAA-8E6C-14ED539257E3}"/>
            </ac:spMkLst>
          </pc:spChg>
          <pc:spChg chg="mod">
            <ac:chgData name="Francisco Javier Bonet García" userId="c67cd2f5-7354-47bd-a51e-00312a09adde" providerId="ADAL" clId="{899B50C4-5453-444B-9697-BA978A34F522}" dt="2025-01-13T17:04:57.035" v="0"/>
            <ac:spMkLst>
              <pc:docMk/>
              <pc:sldMasterMk cId="1196946401" sldId="2147483648"/>
              <pc:sldLayoutMk cId="2270359337" sldId="2147483651"/>
              <ac:spMk id="3" creationId="{E77D88F8-C04B-A0B3-AA8E-40AD4B701CB7}"/>
            </ac:spMkLst>
          </pc:spChg>
        </pc:sldLayoutChg>
        <pc:sldLayoutChg chg="modSp">
          <pc:chgData name="Francisco Javier Bonet García" userId="c67cd2f5-7354-47bd-a51e-00312a09adde" providerId="ADAL" clId="{899B50C4-5453-444B-9697-BA978A34F522}" dt="2025-01-13T17:04:57.035" v="0"/>
          <pc:sldLayoutMkLst>
            <pc:docMk/>
            <pc:sldMasterMk cId="1196946401" sldId="2147483648"/>
            <pc:sldLayoutMk cId="2532593236" sldId="2147483652"/>
          </pc:sldLayoutMkLst>
          <pc:spChg chg="mod">
            <ac:chgData name="Francisco Javier Bonet García" userId="c67cd2f5-7354-47bd-a51e-00312a09adde" providerId="ADAL" clId="{899B50C4-5453-444B-9697-BA978A34F522}" dt="2025-01-13T17:04:57.035" v="0"/>
            <ac:spMkLst>
              <pc:docMk/>
              <pc:sldMasterMk cId="1196946401" sldId="2147483648"/>
              <pc:sldLayoutMk cId="2532593236" sldId="2147483652"/>
              <ac:spMk id="3" creationId="{E7379D57-C9DD-3EF9-49E0-60537DA6B7F6}"/>
            </ac:spMkLst>
          </pc:spChg>
          <pc:spChg chg="mod">
            <ac:chgData name="Francisco Javier Bonet García" userId="c67cd2f5-7354-47bd-a51e-00312a09adde" providerId="ADAL" clId="{899B50C4-5453-444B-9697-BA978A34F522}" dt="2025-01-13T17:04:57.035" v="0"/>
            <ac:spMkLst>
              <pc:docMk/>
              <pc:sldMasterMk cId="1196946401" sldId="2147483648"/>
              <pc:sldLayoutMk cId="2532593236" sldId="2147483652"/>
              <ac:spMk id="4" creationId="{14D6DE3B-1FCE-1648-A210-A20BD5A0D7F2}"/>
            </ac:spMkLst>
          </pc:spChg>
        </pc:sldLayoutChg>
        <pc:sldLayoutChg chg="modSp">
          <pc:chgData name="Francisco Javier Bonet García" userId="c67cd2f5-7354-47bd-a51e-00312a09adde" providerId="ADAL" clId="{899B50C4-5453-444B-9697-BA978A34F522}" dt="2025-01-13T17:04:57.035" v="0"/>
          <pc:sldLayoutMkLst>
            <pc:docMk/>
            <pc:sldMasterMk cId="1196946401" sldId="2147483648"/>
            <pc:sldLayoutMk cId="1005229484" sldId="2147483653"/>
          </pc:sldLayoutMkLst>
          <pc:spChg chg="mod">
            <ac:chgData name="Francisco Javier Bonet García" userId="c67cd2f5-7354-47bd-a51e-00312a09adde" providerId="ADAL" clId="{899B50C4-5453-444B-9697-BA978A34F522}" dt="2025-01-13T17:04:57.035" v="0"/>
            <ac:spMkLst>
              <pc:docMk/>
              <pc:sldMasterMk cId="1196946401" sldId="2147483648"/>
              <pc:sldLayoutMk cId="1005229484" sldId="2147483653"/>
              <ac:spMk id="2" creationId="{CDACA556-EDDA-689F-B28D-309082FC7A47}"/>
            </ac:spMkLst>
          </pc:spChg>
          <pc:spChg chg="mod">
            <ac:chgData name="Francisco Javier Bonet García" userId="c67cd2f5-7354-47bd-a51e-00312a09adde" providerId="ADAL" clId="{899B50C4-5453-444B-9697-BA978A34F522}" dt="2025-01-13T17:04:57.035" v="0"/>
            <ac:spMkLst>
              <pc:docMk/>
              <pc:sldMasterMk cId="1196946401" sldId="2147483648"/>
              <pc:sldLayoutMk cId="1005229484" sldId="2147483653"/>
              <ac:spMk id="3" creationId="{1CEB9919-9829-FF3F-BBA8-D7747390246F}"/>
            </ac:spMkLst>
          </pc:spChg>
          <pc:spChg chg="mod">
            <ac:chgData name="Francisco Javier Bonet García" userId="c67cd2f5-7354-47bd-a51e-00312a09adde" providerId="ADAL" clId="{899B50C4-5453-444B-9697-BA978A34F522}" dt="2025-01-13T17:04:57.035" v="0"/>
            <ac:spMkLst>
              <pc:docMk/>
              <pc:sldMasterMk cId="1196946401" sldId="2147483648"/>
              <pc:sldLayoutMk cId="1005229484" sldId="2147483653"/>
              <ac:spMk id="4" creationId="{343773BD-452D-9229-FCD2-8C11E75F6F17}"/>
            </ac:spMkLst>
          </pc:spChg>
          <pc:spChg chg="mod">
            <ac:chgData name="Francisco Javier Bonet García" userId="c67cd2f5-7354-47bd-a51e-00312a09adde" providerId="ADAL" clId="{899B50C4-5453-444B-9697-BA978A34F522}" dt="2025-01-13T17:04:57.035" v="0"/>
            <ac:spMkLst>
              <pc:docMk/>
              <pc:sldMasterMk cId="1196946401" sldId="2147483648"/>
              <pc:sldLayoutMk cId="1005229484" sldId="2147483653"/>
              <ac:spMk id="5" creationId="{E4AA46DB-178A-9F52-60EA-F68D28D20913}"/>
            </ac:spMkLst>
          </pc:spChg>
          <pc:spChg chg="mod">
            <ac:chgData name="Francisco Javier Bonet García" userId="c67cd2f5-7354-47bd-a51e-00312a09adde" providerId="ADAL" clId="{899B50C4-5453-444B-9697-BA978A34F522}" dt="2025-01-13T17:04:57.035" v="0"/>
            <ac:spMkLst>
              <pc:docMk/>
              <pc:sldMasterMk cId="1196946401" sldId="2147483648"/>
              <pc:sldLayoutMk cId="1005229484" sldId="2147483653"/>
              <ac:spMk id="6" creationId="{A48F3E92-1E3B-47DD-F870-BEF3741E5D1C}"/>
            </ac:spMkLst>
          </pc:spChg>
        </pc:sldLayoutChg>
        <pc:sldLayoutChg chg="modSp">
          <pc:chgData name="Francisco Javier Bonet García" userId="c67cd2f5-7354-47bd-a51e-00312a09adde" providerId="ADAL" clId="{899B50C4-5453-444B-9697-BA978A34F522}" dt="2025-01-13T17:04:57.035" v="0"/>
          <pc:sldLayoutMkLst>
            <pc:docMk/>
            <pc:sldMasterMk cId="1196946401" sldId="2147483648"/>
            <pc:sldLayoutMk cId="1539228000" sldId="2147483656"/>
          </pc:sldLayoutMkLst>
          <pc:spChg chg="mod">
            <ac:chgData name="Francisco Javier Bonet García" userId="c67cd2f5-7354-47bd-a51e-00312a09adde" providerId="ADAL" clId="{899B50C4-5453-444B-9697-BA978A34F522}" dt="2025-01-13T17:04:57.035" v="0"/>
            <ac:spMkLst>
              <pc:docMk/>
              <pc:sldMasterMk cId="1196946401" sldId="2147483648"/>
              <pc:sldLayoutMk cId="1539228000" sldId="2147483656"/>
              <ac:spMk id="2" creationId="{949CEFA3-8E1D-D6C0-590C-EF4291E5C144}"/>
            </ac:spMkLst>
          </pc:spChg>
          <pc:spChg chg="mod">
            <ac:chgData name="Francisco Javier Bonet García" userId="c67cd2f5-7354-47bd-a51e-00312a09adde" providerId="ADAL" clId="{899B50C4-5453-444B-9697-BA978A34F522}" dt="2025-01-13T17:04:57.035" v="0"/>
            <ac:spMkLst>
              <pc:docMk/>
              <pc:sldMasterMk cId="1196946401" sldId="2147483648"/>
              <pc:sldLayoutMk cId="1539228000" sldId="2147483656"/>
              <ac:spMk id="3" creationId="{A5565DA1-F54F-0A8C-1DB8-3C5BA21BDCD4}"/>
            </ac:spMkLst>
          </pc:spChg>
          <pc:spChg chg="mod">
            <ac:chgData name="Francisco Javier Bonet García" userId="c67cd2f5-7354-47bd-a51e-00312a09adde" providerId="ADAL" clId="{899B50C4-5453-444B-9697-BA978A34F522}" dt="2025-01-13T17:04:57.035" v="0"/>
            <ac:spMkLst>
              <pc:docMk/>
              <pc:sldMasterMk cId="1196946401" sldId="2147483648"/>
              <pc:sldLayoutMk cId="1539228000" sldId="2147483656"/>
              <ac:spMk id="4" creationId="{191993DC-1536-EE63-8847-873351C56A15}"/>
            </ac:spMkLst>
          </pc:spChg>
        </pc:sldLayoutChg>
        <pc:sldLayoutChg chg="modSp">
          <pc:chgData name="Francisco Javier Bonet García" userId="c67cd2f5-7354-47bd-a51e-00312a09adde" providerId="ADAL" clId="{899B50C4-5453-444B-9697-BA978A34F522}" dt="2025-01-13T17:04:57.035" v="0"/>
          <pc:sldLayoutMkLst>
            <pc:docMk/>
            <pc:sldMasterMk cId="1196946401" sldId="2147483648"/>
            <pc:sldLayoutMk cId="3698060907" sldId="2147483657"/>
          </pc:sldLayoutMkLst>
          <pc:spChg chg="mod">
            <ac:chgData name="Francisco Javier Bonet García" userId="c67cd2f5-7354-47bd-a51e-00312a09adde" providerId="ADAL" clId="{899B50C4-5453-444B-9697-BA978A34F522}" dt="2025-01-13T17:04:57.035" v="0"/>
            <ac:spMkLst>
              <pc:docMk/>
              <pc:sldMasterMk cId="1196946401" sldId="2147483648"/>
              <pc:sldLayoutMk cId="3698060907" sldId="2147483657"/>
              <ac:spMk id="2" creationId="{E151D235-7CF6-8F77-19AD-3C22E44C9064}"/>
            </ac:spMkLst>
          </pc:spChg>
          <pc:spChg chg="mod">
            <ac:chgData name="Francisco Javier Bonet García" userId="c67cd2f5-7354-47bd-a51e-00312a09adde" providerId="ADAL" clId="{899B50C4-5453-444B-9697-BA978A34F522}" dt="2025-01-13T17:04:57.035" v="0"/>
            <ac:spMkLst>
              <pc:docMk/>
              <pc:sldMasterMk cId="1196946401" sldId="2147483648"/>
              <pc:sldLayoutMk cId="3698060907" sldId="2147483657"/>
              <ac:spMk id="3" creationId="{A7AA76B5-7B89-ED81-86F5-4F46F4E1BD5C}"/>
            </ac:spMkLst>
          </pc:spChg>
          <pc:spChg chg="mod">
            <ac:chgData name="Francisco Javier Bonet García" userId="c67cd2f5-7354-47bd-a51e-00312a09adde" providerId="ADAL" clId="{899B50C4-5453-444B-9697-BA978A34F522}" dt="2025-01-13T17:04:57.035" v="0"/>
            <ac:spMkLst>
              <pc:docMk/>
              <pc:sldMasterMk cId="1196946401" sldId="2147483648"/>
              <pc:sldLayoutMk cId="3698060907" sldId="2147483657"/>
              <ac:spMk id="4" creationId="{27B4FAA5-45D4-CA19-8F81-CAEF61676ABC}"/>
            </ac:spMkLst>
          </pc:spChg>
        </pc:sldLayoutChg>
        <pc:sldLayoutChg chg="modSp">
          <pc:chgData name="Francisco Javier Bonet García" userId="c67cd2f5-7354-47bd-a51e-00312a09adde" providerId="ADAL" clId="{899B50C4-5453-444B-9697-BA978A34F522}" dt="2025-01-13T17:04:57.035" v="0"/>
          <pc:sldLayoutMkLst>
            <pc:docMk/>
            <pc:sldMasterMk cId="1196946401" sldId="2147483648"/>
            <pc:sldLayoutMk cId="4204708836" sldId="2147483659"/>
          </pc:sldLayoutMkLst>
          <pc:spChg chg="mod">
            <ac:chgData name="Francisco Javier Bonet García" userId="c67cd2f5-7354-47bd-a51e-00312a09adde" providerId="ADAL" clId="{899B50C4-5453-444B-9697-BA978A34F522}" dt="2025-01-13T17:04:57.035" v="0"/>
            <ac:spMkLst>
              <pc:docMk/>
              <pc:sldMasterMk cId="1196946401" sldId="2147483648"/>
              <pc:sldLayoutMk cId="4204708836" sldId="2147483659"/>
              <ac:spMk id="2" creationId="{EB006F5E-674A-9633-ABB5-4E3EF600E033}"/>
            </ac:spMkLst>
          </pc:spChg>
          <pc:spChg chg="mod">
            <ac:chgData name="Francisco Javier Bonet García" userId="c67cd2f5-7354-47bd-a51e-00312a09adde" providerId="ADAL" clId="{899B50C4-5453-444B-9697-BA978A34F522}" dt="2025-01-13T17:04:57.035" v="0"/>
            <ac:spMkLst>
              <pc:docMk/>
              <pc:sldMasterMk cId="1196946401" sldId="2147483648"/>
              <pc:sldLayoutMk cId="4204708836" sldId="2147483659"/>
              <ac:spMk id="3" creationId="{BB165631-91C5-206F-802F-5CDED1B492A6}"/>
            </ac:spMkLst>
          </pc:spChg>
        </pc:sldLayoutChg>
      </pc:sldMasterChg>
    </pc:docChg>
  </pc:docChgLst>
  <pc:docChgLst>
    <pc:chgData name="Francisco Javier Bonet García" userId="c67cd2f5-7354-47bd-a51e-00312a09adde" providerId="ADAL" clId="{B7731698-C8C8-D54C-8931-71C2CF33FB79}"/>
    <pc:docChg chg="undo custSel addSld delSld modSld">
      <pc:chgData name="Francisco Javier Bonet García" userId="c67cd2f5-7354-47bd-a51e-00312a09adde" providerId="ADAL" clId="{B7731698-C8C8-D54C-8931-71C2CF33FB79}" dt="2025-01-16T07:00:16.918" v="17"/>
      <pc:docMkLst>
        <pc:docMk/>
      </pc:docMkLst>
      <pc:sldChg chg="addSp modSp">
        <pc:chgData name="Francisco Javier Bonet García" userId="c67cd2f5-7354-47bd-a51e-00312a09adde" providerId="ADAL" clId="{B7731698-C8C8-D54C-8931-71C2CF33FB79}" dt="2025-01-16T06:59:58.130" v="14"/>
        <pc:sldMkLst>
          <pc:docMk/>
          <pc:sldMk cId="3477672771" sldId="256"/>
        </pc:sldMkLst>
        <pc:picChg chg="add mod">
          <ac:chgData name="Francisco Javier Bonet García" userId="c67cd2f5-7354-47bd-a51e-00312a09adde" providerId="ADAL" clId="{B7731698-C8C8-D54C-8931-71C2CF33FB79}" dt="2025-01-16T06:59:53.545" v="13"/>
          <ac:picMkLst>
            <pc:docMk/>
            <pc:sldMk cId="3477672771" sldId="256"/>
            <ac:picMk id="2" creationId="{4D7510ED-7A40-3655-D911-89AC0A92FC9A}"/>
          </ac:picMkLst>
        </pc:picChg>
        <pc:picChg chg="add mod">
          <ac:chgData name="Francisco Javier Bonet García" userId="c67cd2f5-7354-47bd-a51e-00312a09adde" providerId="ADAL" clId="{B7731698-C8C8-D54C-8931-71C2CF33FB79}" dt="2025-01-16T06:59:58.130" v="14"/>
          <ac:picMkLst>
            <pc:docMk/>
            <pc:sldMk cId="3477672771" sldId="256"/>
            <ac:picMk id="5" creationId="{329A2027-6D28-0B87-FAB2-BB49512974FB}"/>
          </ac:picMkLst>
        </pc:picChg>
      </pc:sldChg>
      <pc:sldChg chg="addSp delSp modSp new mod">
        <pc:chgData name="Francisco Javier Bonet García" userId="c67cd2f5-7354-47bd-a51e-00312a09adde" providerId="ADAL" clId="{B7731698-C8C8-D54C-8931-71C2CF33FB79}" dt="2025-01-16T05:57:04.611" v="9" actId="21"/>
        <pc:sldMkLst>
          <pc:docMk/>
          <pc:sldMk cId="1549194977" sldId="257"/>
        </pc:sldMkLst>
        <pc:picChg chg="add del mod">
          <ac:chgData name="Francisco Javier Bonet García" userId="c67cd2f5-7354-47bd-a51e-00312a09adde" providerId="ADAL" clId="{B7731698-C8C8-D54C-8931-71C2CF33FB79}" dt="2025-01-16T05:57:00.812" v="7" actId="21"/>
          <ac:picMkLst>
            <pc:docMk/>
            <pc:sldMk cId="1549194977" sldId="257"/>
            <ac:picMk id="3" creationId="{6003A815-7908-BF27-37E0-D719F30BC8C0}"/>
          </ac:picMkLst>
        </pc:picChg>
        <pc:picChg chg="add del mod">
          <ac:chgData name="Francisco Javier Bonet García" userId="c67cd2f5-7354-47bd-a51e-00312a09adde" providerId="ADAL" clId="{B7731698-C8C8-D54C-8931-71C2CF33FB79}" dt="2025-01-16T05:57:04.611" v="9" actId="21"/>
          <ac:picMkLst>
            <pc:docMk/>
            <pc:sldMk cId="1549194977" sldId="257"/>
            <ac:picMk id="5" creationId="{1D6F8687-386D-458D-3752-4E51FFA4A6BA}"/>
          </ac:picMkLst>
        </pc:picChg>
      </pc:sldChg>
      <pc:sldChg chg="addSp modSp new mod">
        <pc:chgData name="Francisco Javier Bonet García" userId="c67cd2f5-7354-47bd-a51e-00312a09adde" providerId="ADAL" clId="{B7731698-C8C8-D54C-8931-71C2CF33FB79}" dt="2025-01-16T05:57:17.567" v="12" actId="14100"/>
        <pc:sldMkLst>
          <pc:docMk/>
          <pc:sldMk cId="4147526079" sldId="258"/>
        </pc:sldMkLst>
        <pc:picChg chg="add mod">
          <ac:chgData name="Francisco Javier Bonet García" userId="c67cd2f5-7354-47bd-a51e-00312a09adde" providerId="ADAL" clId="{B7731698-C8C8-D54C-8931-71C2CF33FB79}" dt="2025-01-16T05:57:17.567" v="12" actId="14100"/>
          <ac:picMkLst>
            <pc:docMk/>
            <pc:sldMk cId="4147526079" sldId="258"/>
            <ac:picMk id="2" creationId="{A2E110B5-4B41-388A-A433-768E58E308A1}"/>
          </ac:picMkLst>
        </pc:picChg>
      </pc:sldChg>
      <pc:sldChg chg="add del setBg">
        <pc:chgData name="Francisco Javier Bonet García" userId="c67cd2f5-7354-47bd-a51e-00312a09adde" providerId="ADAL" clId="{B7731698-C8C8-D54C-8931-71C2CF33FB79}" dt="2025-01-16T07:00:16.918" v="17"/>
        <pc:sldMkLst>
          <pc:docMk/>
          <pc:sldMk cId="634893744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8B48-F4DE-0F4F-BEC1-D01154844AF8}" type="datetimeFigureOut">
              <a:rPr lang="en-ES" smtClean="0"/>
              <a:t>1/14/25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C581-C53A-7F48-B735-8AB8ADDD143A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841851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8B48-F4DE-0F4F-BEC1-D01154844AF8}" type="datetimeFigureOut">
              <a:rPr lang="en-ES" smtClean="0"/>
              <a:t>1/14/25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C581-C53A-7F48-B735-8AB8ADDD143A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630644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8B48-F4DE-0F4F-BEC1-D01154844AF8}" type="datetimeFigureOut">
              <a:rPr lang="en-ES" smtClean="0"/>
              <a:t>1/14/25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C581-C53A-7F48-B735-8AB8ADDD143A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522170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8B48-F4DE-0F4F-BEC1-D01154844AF8}" type="datetimeFigureOut">
              <a:rPr lang="en-ES" smtClean="0"/>
              <a:t>1/14/25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C581-C53A-7F48-B735-8AB8ADDD143A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344102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8B48-F4DE-0F4F-BEC1-D01154844AF8}" type="datetimeFigureOut">
              <a:rPr lang="en-ES" smtClean="0"/>
              <a:t>1/14/25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C581-C53A-7F48-B735-8AB8ADDD143A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974491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8B48-F4DE-0F4F-BEC1-D01154844AF8}" type="datetimeFigureOut">
              <a:rPr lang="en-ES" smtClean="0"/>
              <a:t>1/14/25</a:t>
            </a:fld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C581-C53A-7F48-B735-8AB8ADDD143A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249284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8B48-F4DE-0F4F-BEC1-D01154844AF8}" type="datetimeFigureOut">
              <a:rPr lang="en-ES" smtClean="0"/>
              <a:t>1/14/25</a:t>
            </a:fld>
            <a:endParaRPr lang="en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C581-C53A-7F48-B735-8AB8ADDD143A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760312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8B48-F4DE-0F4F-BEC1-D01154844AF8}" type="datetimeFigureOut">
              <a:rPr lang="en-ES" smtClean="0"/>
              <a:t>1/14/25</a:t>
            </a:fld>
            <a:endParaRPr lang="en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C581-C53A-7F48-B735-8AB8ADDD143A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120991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8B48-F4DE-0F4F-BEC1-D01154844AF8}" type="datetimeFigureOut">
              <a:rPr lang="en-ES" smtClean="0"/>
              <a:t>1/14/25</a:t>
            </a:fld>
            <a:endParaRPr lang="en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C581-C53A-7F48-B735-8AB8ADDD143A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75232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8B48-F4DE-0F4F-BEC1-D01154844AF8}" type="datetimeFigureOut">
              <a:rPr lang="en-ES" smtClean="0"/>
              <a:t>1/14/25</a:t>
            </a:fld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C581-C53A-7F48-B735-8AB8ADDD143A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161706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8B48-F4DE-0F4F-BEC1-D01154844AF8}" type="datetimeFigureOut">
              <a:rPr lang="en-ES" smtClean="0"/>
              <a:t>1/14/25</a:t>
            </a:fld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C581-C53A-7F48-B735-8AB8ADDD143A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185823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768B48-F4DE-0F4F-BEC1-D01154844AF8}" type="datetimeFigureOut">
              <a:rPr lang="en-ES" smtClean="0"/>
              <a:t>1/14/25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E5C581-C53A-7F48-B735-8AB8ADDD143A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841080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7D6DC0A7-C33E-325D-D37F-AF30AFF25996}"/>
              </a:ext>
            </a:extLst>
          </p:cNvPr>
          <p:cNvGrpSpPr/>
          <p:nvPr/>
        </p:nvGrpSpPr>
        <p:grpSpPr>
          <a:xfrm>
            <a:off x="2195304" y="1198486"/>
            <a:ext cx="937774" cy="3189303"/>
            <a:chOff x="2195304" y="1198486"/>
            <a:chExt cx="937774" cy="3189303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DC8BE46-96C2-E3D9-5BBA-07914AC5B8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3078" y="1198486"/>
              <a:ext cx="0" cy="3189303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03F1426-A746-4280-AAE8-0637B1028C08}"/>
                </a:ext>
              </a:extLst>
            </p:cNvPr>
            <p:cNvSpPr txBox="1"/>
            <p:nvPr/>
          </p:nvSpPr>
          <p:spPr>
            <a:xfrm>
              <a:off x="2195304" y="2639249"/>
              <a:ext cx="8177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ES" sz="14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Tiempo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6E14F90-7634-E83E-42E3-1097E38D9B16}"/>
              </a:ext>
            </a:extLst>
          </p:cNvPr>
          <p:cNvGrpSpPr/>
          <p:nvPr/>
        </p:nvGrpSpPr>
        <p:grpSpPr>
          <a:xfrm>
            <a:off x="3133078" y="4387789"/>
            <a:ext cx="4341920" cy="307777"/>
            <a:chOff x="3133078" y="4387789"/>
            <a:chExt cx="4341920" cy="307777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48DD152E-D37C-6659-ED38-3973BC7B2BBD}"/>
                </a:ext>
              </a:extLst>
            </p:cNvPr>
            <p:cNvCxnSpPr/>
            <p:nvPr/>
          </p:nvCxnSpPr>
          <p:spPr>
            <a:xfrm>
              <a:off x="3133078" y="4387789"/>
              <a:ext cx="4341920" cy="0"/>
            </a:xfrm>
            <a:prstGeom prst="line">
              <a:avLst/>
            </a:prstGeom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95BC868-C028-65CA-2B42-D39722A0B9BE}"/>
                </a:ext>
              </a:extLst>
            </p:cNvPr>
            <p:cNvSpPr txBox="1"/>
            <p:nvPr/>
          </p:nvSpPr>
          <p:spPr>
            <a:xfrm>
              <a:off x="4700536" y="4387789"/>
              <a:ext cx="8707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ES" sz="14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Espacio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F47C1A8-A717-DE89-D39C-ED5D1B06D585}"/>
              </a:ext>
            </a:extLst>
          </p:cNvPr>
          <p:cNvGrpSpPr/>
          <p:nvPr/>
        </p:nvGrpSpPr>
        <p:grpSpPr>
          <a:xfrm>
            <a:off x="1015847" y="4387789"/>
            <a:ext cx="2117231" cy="2172809"/>
            <a:chOff x="1015847" y="4387789"/>
            <a:chExt cx="2117231" cy="2172809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CE61DC7-C5E1-1B34-3B0C-5F69847C5D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5847" y="4387789"/>
              <a:ext cx="2117231" cy="2172809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9580AF9-12EE-52EC-5DD5-E64D9DF0999D}"/>
                </a:ext>
              </a:extLst>
            </p:cNvPr>
            <p:cNvSpPr txBox="1"/>
            <p:nvPr/>
          </p:nvSpPr>
          <p:spPr>
            <a:xfrm rot="18900000">
              <a:off x="1124121" y="5199198"/>
              <a:ext cx="13372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ES" sz="1400" b="1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Interacciones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4231268-EFC5-E863-28CE-B41E8C17BF11}"/>
              </a:ext>
            </a:extLst>
          </p:cNvPr>
          <p:cNvSpPr txBox="1"/>
          <p:nvPr/>
        </p:nvSpPr>
        <p:spPr>
          <a:xfrm>
            <a:off x="3145654" y="4387789"/>
            <a:ext cx="7970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2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Individuo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E6C0CF-5D1D-023D-7ACC-AE41450183AE}"/>
              </a:ext>
            </a:extLst>
          </p:cNvPr>
          <p:cNvSpPr txBox="1"/>
          <p:nvPr/>
        </p:nvSpPr>
        <p:spPr>
          <a:xfrm>
            <a:off x="6936419" y="4387789"/>
            <a:ext cx="704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2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Planeta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5836CD-9660-30D3-152A-58607DC6BA43}"/>
              </a:ext>
            </a:extLst>
          </p:cNvPr>
          <p:cNvSpPr txBox="1"/>
          <p:nvPr/>
        </p:nvSpPr>
        <p:spPr>
          <a:xfrm>
            <a:off x="2299236" y="3937046"/>
            <a:ext cx="59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Horas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204B05-3101-2C6D-F05A-F9B0BB53E62E}"/>
              </a:ext>
            </a:extLst>
          </p:cNvPr>
          <p:cNvSpPr txBox="1"/>
          <p:nvPr/>
        </p:nvSpPr>
        <p:spPr>
          <a:xfrm>
            <a:off x="2299236" y="1318133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Eones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958323-E079-6D0B-9138-ABF68DBE6113}"/>
              </a:ext>
            </a:extLst>
          </p:cNvPr>
          <p:cNvSpPr txBox="1"/>
          <p:nvPr/>
        </p:nvSpPr>
        <p:spPr>
          <a:xfrm>
            <a:off x="2545947" y="4777645"/>
            <a:ext cx="1257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ES" sz="1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aja probabilidad de invasión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A9A46C-C013-8B4F-7EF8-B80DD3A9A158}"/>
              </a:ext>
            </a:extLst>
          </p:cNvPr>
          <p:cNvSpPr txBox="1"/>
          <p:nvPr/>
        </p:nvSpPr>
        <p:spPr>
          <a:xfrm>
            <a:off x="1292269" y="6047540"/>
            <a:ext cx="1257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sz="1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Alta probabilidad de invasión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43A9E0-389D-873B-77C8-E0522173C9DC}"/>
              </a:ext>
            </a:extLst>
          </p:cNvPr>
          <p:cNvSpPr txBox="1"/>
          <p:nvPr/>
        </p:nvSpPr>
        <p:spPr>
          <a:xfrm>
            <a:off x="3256777" y="3741459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>
                <a:latin typeface="Arial" panose="020B0604020202020204" pitchFamily="34" charset="0"/>
                <a:cs typeface="Arial" panose="020B0604020202020204" pitchFamily="34" charset="0"/>
              </a:rPr>
              <a:t>Enfermedad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BF2333-50DB-8590-D1B2-67B6CFF47281}"/>
              </a:ext>
            </a:extLst>
          </p:cNvPr>
          <p:cNvSpPr txBox="1"/>
          <p:nvPr/>
        </p:nvSpPr>
        <p:spPr>
          <a:xfrm>
            <a:off x="6125402" y="1133466"/>
            <a:ext cx="169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>
                <a:latin typeface="Arial" panose="020B0604020202020204" pitchFamily="34" charset="0"/>
                <a:cs typeface="Arial" panose="020B0604020202020204" pitchFamily="34" charset="0"/>
              </a:rPr>
              <a:t>Migración</a:t>
            </a:r>
          </a:p>
          <a:p>
            <a:r>
              <a:rPr lang="en-ES" dirty="0">
                <a:latin typeface="Arial" panose="020B0604020202020204" pitchFamily="34" charset="0"/>
                <a:cs typeface="Arial" panose="020B0604020202020204" pitchFamily="34" charset="0"/>
              </a:rPr>
              <a:t>Flujo de genes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5025BF7-CFBD-853E-2BAE-9DABA4A977C8}"/>
              </a:ext>
            </a:extLst>
          </p:cNvPr>
          <p:cNvGrpSpPr/>
          <p:nvPr/>
        </p:nvGrpSpPr>
        <p:grpSpPr>
          <a:xfrm>
            <a:off x="659814" y="2897684"/>
            <a:ext cx="5930283" cy="2534222"/>
            <a:chOff x="7761123" y="2921150"/>
            <a:chExt cx="5930283" cy="253422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C017C06-8E08-DFE8-B033-2F314038938A}"/>
                </a:ext>
              </a:extLst>
            </p:cNvPr>
            <p:cNvGrpSpPr/>
            <p:nvPr/>
          </p:nvGrpSpPr>
          <p:grpSpPr>
            <a:xfrm rot="13799609">
              <a:off x="9459154" y="1223119"/>
              <a:ext cx="2534222" cy="5930283"/>
              <a:chOff x="4203892" y="905522"/>
              <a:chExt cx="972667" cy="1345343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3502C76-1D54-4CEC-560B-3EFA85FBA186}"/>
                  </a:ext>
                </a:extLst>
              </p:cNvPr>
              <p:cNvSpPr/>
              <p:nvPr/>
            </p:nvSpPr>
            <p:spPr>
              <a:xfrm>
                <a:off x="4203892" y="1903523"/>
                <a:ext cx="972667" cy="34734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S"/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AA1A965C-EDE8-A722-0E3E-CF81657D5006}"/>
                  </a:ext>
                </a:extLst>
              </p:cNvPr>
              <p:cNvGrpSpPr/>
              <p:nvPr/>
            </p:nvGrpSpPr>
            <p:grpSpPr>
              <a:xfrm>
                <a:off x="4270159" y="905522"/>
                <a:ext cx="825625" cy="1215859"/>
                <a:chOff x="4270159" y="905522"/>
                <a:chExt cx="825625" cy="1215859"/>
              </a:xfr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0800000" scaled="0"/>
              </a:gradFill>
            </p:grpSpPr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38237F10-159E-3292-9ABD-B056D4AF3A43}"/>
                    </a:ext>
                  </a:extLst>
                </p:cNvPr>
                <p:cNvSpPr/>
                <p:nvPr/>
              </p:nvSpPr>
              <p:spPr>
                <a:xfrm>
                  <a:off x="4270159" y="1774039"/>
                  <a:ext cx="825624" cy="347342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ES"/>
                </a:p>
              </p:txBody>
            </p:sp>
            <p:sp>
              <p:nvSpPr>
                <p:cNvPr id="32" name="Triangle 31">
                  <a:extLst>
                    <a:ext uri="{FF2B5EF4-FFF2-40B4-BE49-F238E27FC236}">
                      <a16:creationId xmlns:a16="http://schemas.microsoft.com/office/drawing/2014/main" id="{63A8E0D8-4020-810B-FBF7-4D3280B834FD}"/>
                    </a:ext>
                  </a:extLst>
                </p:cNvPr>
                <p:cNvSpPr/>
                <p:nvPr/>
              </p:nvSpPr>
              <p:spPr>
                <a:xfrm>
                  <a:off x="4270160" y="905522"/>
                  <a:ext cx="825624" cy="1020932"/>
                </a:xfrm>
                <a:custGeom>
                  <a:avLst/>
                  <a:gdLst>
                    <a:gd name="connsiteX0" fmla="*/ 0 w 2151110"/>
                    <a:gd name="connsiteY0" fmla="*/ 4944444 h 4944444"/>
                    <a:gd name="connsiteX1" fmla="*/ 1075555 w 2151110"/>
                    <a:gd name="connsiteY1" fmla="*/ 0 h 4944444"/>
                    <a:gd name="connsiteX2" fmla="*/ 2151110 w 2151110"/>
                    <a:gd name="connsiteY2" fmla="*/ 4944444 h 4944444"/>
                    <a:gd name="connsiteX3" fmla="*/ 0 w 2151110"/>
                    <a:gd name="connsiteY3" fmla="*/ 4944444 h 4944444"/>
                    <a:gd name="connsiteX0" fmla="*/ 0 w 2151110"/>
                    <a:gd name="connsiteY0" fmla="*/ 4944444 h 4944444"/>
                    <a:gd name="connsiteX1" fmla="*/ 1075555 w 2151110"/>
                    <a:gd name="connsiteY1" fmla="*/ 0 h 4944444"/>
                    <a:gd name="connsiteX2" fmla="*/ 2151110 w 2151110"/>
                    <a:gd name="connsiteY2" fmla="*/ 4944444 h 4944444"/>
                    <a:gd name="connsiteX3" fmla="*/ 1894153 w 2151110"/>
                    <a:gd name="connsiteY3" fmla="*/ 4932056 h 4944444"/>
                    <a:gd name="connsiteX4" fmla="*/ 0 w 2151110"/>
                    <a:gd name="connsiteY4" fmla="*/ 4944444 h 4944444"/>
                    <a:gd name="connsiteX0" fmla="*/ 0 w 2151110"/>
                    <a:gd name="connsiteY0" fmla="*/ 4944444 h 4944444"/>
                    <a:gd name="connsiteX1" fmla="*/ 1075555 w 2151110"/>
                    <a:gd name="connsiteY1" fmla="*/ 0 h 4944444"/>
                    <a:gd name="connsiteX2" fmla="*/ 2151110 w 2151110"/>
                    <a:gd name="connsiteY2" fmla="*/ 4944444 h 4944444"/>
                    <a:gd name="connsiteX3" fmla="*/ 1894153 w 2151110"/>
                    <a:gd name="connsiteY3" fmla="*/ 4932056 h 4944444"/>
                    <a:gd name="connsiteX4" fmla="*/ 388060 w 2151110"/>
                    <a:gd name="connsiteY4" fmla="*/ 4931321 h 4944444"/>
                    <a:gd name="connsiteX5" fmla="*/ 0 w 2151110"/>
                    <a:gd name="connsiteY5" fmla="*/ 4944444 h 4944444"/>
                    <a:gd name="connsiteX0" fmla="*/ 0 w 2151110"/>
                    <a:gd name="connsiteY0" fmla="*/ 4944444 h 4944444"/>
                    <a:gd name="connsiteX1" fmla="*/ 1075555 w 2151110"/>
                    <a:gd name="connsiteY1" fmla="*/ 0 h 4944444"/>
                    <a:gd name="connsiteX2" fmla="*/ 2151110 w 2151110"/>
                    <a:gd name="connsiteY2" fmla="*/ 4944444 h 4944444"/>
                    <a:gd name="connsiteX3" fmla="*/ 1894153 w 2151110"/>
                    <a:gd name="connsiteY3" fmla="*/ 4932056 h 4944444"/>
                    <a:gd name="connsiteX4" fmla="*/ 392797 w 2151110"/>
                    <a:gd name="connsiteY4" fmla="*/ 4552825 h 4944444"/>
                    <a:gd name="connsiteX5" fmla="*/ 0 w 2151110"/>
                    <a:gd name="connsiteY5" fmla="*/ 4944444 h 4944444"/>
                    <a:gd name="connsiteX0" fmla="*/ 0 w 2151110"/>
                    <a:gd name="connsiteY0" fmla="*/ 4944444 h 4944444"/>
                    <a:gd name="connsiteX1" fmla="*/ 1075555 w 2151110"/>
                    <a:gd name="connsiteY1" fmla="*/ 0 h 4944444"/>
                    <a:gd name="connsiteX2" fmla="*/ 2151110 w 2151110"/>
                    <a:gd name="connsiteY2" fmla="*/ 4944444 h 4944444"/>
                    <a:gd name="connsiteX3" fmla="*/ 1663075 w 2151110"/>
                    <a:gd name="connsiteY3" fmla="*/ 4378822 h 4944444"/>
                    <a:gd name="connsiteX4" fmla="*/ 392797 w 2151110"/>
                    <a:gd name="connsiteY4" fmla="*/ 4552825 h 4944444"/>
                    <a:gd name="connsiteX5" fmla="*/ 0 w 2151110"/>
                    <a:gd name="connsiteY5" fmla="*/ 4944444 h 4944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51110" h="4944444">
                      <a:moveTo>
                        <a:pt x="0" y="4944444"/>
                      </a:moveTo>
                      <a:lnTo>
                        <a:pt x="1075555" y="0"/>
                      </a:lnTo>
                      <a:lnTo>
                        <a:pt x="2151110" y="4944444"/>
                      </a:lnTo>
                      <a:lnTo>
                        <a:pt x="1663075" y="4378822"/>
                      </a:lnTo>
                      <a:lnTo>
                        <a:pt x="392797" y="4552825"/>
                      </a:lnTo>
                      <a:lnTo>
                        <a:pt x="0" y="49444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ES"/>
                </a:p>
              </p:txBody>
            </p:sp>
          </p:grp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5931EE1-E1A7-2A78-4680-CCB4089B646B}"/>
                </a:ext>
              </a:extLst>
            </p:cNvPr>
            <p:cNvSpPr txBox="1"/>
            <p:nvPr/>
          </p:nvSpPr>
          <p:spPr>
            <a:xfrm rot="19244379">
              <a:off x="9305132" y="3687228"/>
              <a:ext cx="334463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3000" b="1" dirty="0"/>
                <a:t>Invasión biológica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CA4C046-7C5B-D2D3-8A2C-267B94E4A8DD}"/>
              </a:ext>
            </a:extLst>
          </p:cNvPr>
          <p:cNvGrpSpPr/>
          <p:nvPr/>
        </p:nvGrpSpPr>
        <p:grpSpPr>
          <a:xfrm>
            <a:off x="4151770" y="2128756"/>
            <a:ext cx="1641039" cy="1534305"/>
            <a:chOff x="4151770" y="2128756"/>
            <a:chExt cx="1641039" cy="1534305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37CB6B9-F18E-91AD-D260-4780D21A9CAA}"/>
                </a:ext>
              </a:extLst>
            </p:cNvPr>
            <p:cNvSpPr/>
            <p:nvPr/>
          </p:nvSpPr>
          <p:spPr>
            <a:xfrm rot="13799609">
              <a:off x="4205138" y="2130366"/>
              <a:ext cx="1534305" cy="1531086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934EDF3-79A8-2441-1299-1DECA5613234}"/>
                </a:ext>
              </a:extLst>
            </p:cNvPr>
            <p:cNvSpPr txBox="1"/>
            <p:nvPr/>
          </p:nvSpPr>
          <p:spPr>
            <a:xfrm>
              <a:off x="4151770" y="2501821"/>
              <a:ext cx="16410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ES" b="1" dirty="0">
                  <a:latin typeface="Arial" panose="020B0604020202020204" pitchFamily="34" charset="0"/>
                  <a:cs typeface="Arial" panose="020B0604020202020204" pitchFamily="34" charset="0"/>
                </a:rPr>
                <a:t>Invasión biológica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767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0" grpId="0"/>
      <p:bldP spid="21" grpId="0"/>
      <p:bldP spid="25" grpId="0"/>
      <p:bldP spid="26" grpId="0"/>
      <p:bldP spid="23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3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lorful snail with a shell&#10;&#10;AI-generated content may be incorrect.">
            <a:extLst>
              <a:ext uri="{FF2B5EF4-FFF2-40B4-BE49-F238E27FC236}">
                <a16:creationId xmlns:a16="http://schemas.microsoft.com/office/drawing/2014/main" id="{5190A6DE-D1AA-B7E8-A7C2-EDE1577D9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67189" y="2318889"/>
            <a:ext cx="1966685" cy="1966685"/>
          </a:xfrm>
          <a:prstGeom prst="rect">
            <a:avLst/>
          </a:prstGeom>
        </p:spPr>
      </p:pic>
      <p:pic>
        <p:nvPicPr>
          <p:cNvPr id="10" name="Picture 9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79432F85-C5C4-64A2-4B91-3416F2DFEC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3809" b="29316"/>
          <a:stretch/>
        </p:blipFill>
        <p:spPr>
          <a:xfrm>
            <a:off x="0" y="4195839"/>
            <a:ext cx="9906000" cy="2662161"/>
          </a:xfrm>
          <a:prstGeom prst="rect">
            <a:avLst/>
          </a:prstGeom>
        </p:spPr>
      </p:pic>
      <p:sp>
        <p:nvSpPr>
          <p:cNvPr id="11" name="Freeform 10">
            <a:extLst>
              <a:ext uri="{FF2B5EF4-FFF2-40B4-BE49-F238E27FC236}">
                <a16:creationId xmlns:a16="http://schemas.microsoft.com/office/drawing/2014/main" id="{1612DD48-9C6C-6F38-8EB6-6D245BEE7318}"/>
              </a:ext>
            </a:extLst>
          </p:cNvPr>
          <p:cNvSpPr/>
          <p:nvPr/>
        </p:nvSpPr>
        <p:spPr>
          <a:xfrm>
            <a:off x="2906274" y="3552922"/>
            <a:ext cx="2559611" cy="2481252"/>
          </a:xfrm>
          <a:custGeom>
            <a:avLst/>
            <a:gdLst>
              <a:gd name="connsiteX0" fmla="*/ 0 w 2503715"/>
              <a:gd name="connsiteY0" fmla="*/ 21772 h 2471057"/>
              <a:gd name="connsiteX1" fmla="*/ 772886 w 2503715"/>
              <a:gd name="connsiteY1" fmla="*/ 21772 h 2471057"/>
              <a:gd name="connsiteX2" fmla="*/ 892629 w 2503715"/>
              <a:gd name="connsiteY2" fmla="*/ 10886 h 2471057"/>
              <a:gd name="connsiteX3" fmla="*/ 1045029 w 2503715"/>
              <a:gd name="connsiteY3" fmla="*/ 0 h 2471057"/>
              <a:gd name="connsiteX4" fmla="*/ 1992086 w 2503715"/>
              <a:gd name="connsiteY4" fmla="*/ 250372 h 2471057"/>
              <a:gd name="connsiteX5" fmla="*/ 2481943 w 2503715"/>
              <a:gd name="connsiteY5" fmla="*/ 990600 h 2471057"/>
              <a:gd name="connsiteX6" fmla="*/ 2503715 w 2503715"/>
              <a:gd name="connsiteY6" fmla="*/ 2471057 h 2471057"/>
              <a:gd name="connsiteX0" fmla="*/ 0 w 2503715"/>
              <a:gd name="connsiteY0" fmla="*/ 10886 h 2460171"/>
              <a:gd name="connsiteX1" fmla="*/ 772886 w 2503715"/>
              <a:gd name="connsiteY1" fmla="*/ 10886 h 2460171"/>
              <a:gd name="connsiteX2" fmla="*/ 892629 w 2503715"/>
              <a:gd name="connsiteY2" fmla="*/ 0 h 2460171"/>
              <a:gd name="connsiteX3" fmla="*/ 1992086 w 2503715"/>
              <a:gd name="connsiteY3" fmla="*/ 239486 h 2460171"/>
              <a:gd name="connsiteX4" fmla="*/ 2481943 w 2503715"/>
              <a:gd name="connsiteY4" fmla="*/ 979714 h 2460171"/>
              <a:gd name="connsiteX5" fmla="*/ 2503715 w 2503715"/>
              <a:gd name="connsiteY5" fmla="*/ 2460171 h 2460171"/>
              <a:gd name="connsiteX0" fmla="*/ 0 w 2503715"/>
              <a:gd name="connsiteY0" fmla="*/ 10886 h 2460171"/>
              <a:gd name="connsiteX1" fmla="*/ 892629 w 2503715"/>
              <a:gd name="connsiteY1" fmla="*/ 0 h 2460171"/>
              <a:gd name="connsiteX2" fmla="*/ 1992086 w 2503715"/>
              <a:gd name="connsiteY2" fmla="*/ 239486 h 2460171"/>
              <a:gd name="connsiteX3" fmla="*/ 2481943 w 2503715"/>
              <a:gd name="connsiteY3" fmla="*/ 979714 h 2460171"/>
              <a:gd name="connsiteX4" fmla="*/ 2503715 w 2503715"/>
              <a:gd name="connsiteY4" fmla="*/ 2460171 h 2460171"/>
              <a:gd name="connsiteX0" fmla="*/ 0 w 2503715"/>
              <a:gd name="connsiteY0" fmla="*/ 26030 h 2475315"/>
              <a:gd name="connsiteX1" fmla="*/ 892629 w 2503715"/>
              <a:gd name="connsiteY1" fmla="*/ 15144 h 2475315"/>
              <a:gd name="connsiteX2" fmla="*/ 1992086 w 2503715"/>
              <a:gd name="connsiteY2" fmla="*/ 254630 h 2475315"/>
              <a:gd name="connsiteX3" fmla="*/ 2481943 w 2503715"/>
              <a:gd name="connsiteY3" fmla="*/ 994858 h 2475315"/>
              <a:gd name="connsiteX4" fmla="*/ 2503715 w 2503715"/>
              <a:gd name="connsiteY4" fmla="*/ 2475315 h 2475315"/>
              <a:gd name="connsiteX0" fmla="*/ 0 w 2503715"/>
              <a:gd name="connsiteY0" fmla="*/ 26030 h 2475315"/>
              <a:gd name="connsiteX1" fmla="*/ 892629 w 2503715"/>
              <a:gd name="connsiteY1" fmla="*/ 15144 h 2475315"/>
              <a:gd name="connsiteX2" fmla="*/ 1992086 w 2503715"/>
              <a:gd name="connsiteY2" fmla="*/ 254630 h 2475315"/>
              <a:gd name="connsiteX3" fmla="*/ 2481943 w 2503715"/>
              <a:gd name="connsiteY3" fmla="*/ 994858 h 2475315"/>
              <a:gd name="connsiteX4" fmla="*/ 2503715 w 2503715"/>
              <a:gd name="connsiteY4" fmla="*/ 2475315 h 2475315"/>
              <a:gd name="connsiteX0" fmla="*/ 0 w 2558805"/>
              <a:gd name="connsiteY0" fmla="*/ 26030 h 2475315"/>
              <a:gd name="connsiteX1" fmla="*/ 892629 w 2558805"/>
              <a:gd name="connsiteY1" fmla="*/ 15144 h 2475315"/>
              <a:gd name="connsiteX2" fmla="*/ 1992086 w 2558805"/>
              <a:gd name="connsiteY2" fmla="*/ 254630 h 2475315"/>
              <a:gd name="connsiteX3" fmla="*/ 2481943 w 2558805"/>
              <a:gd name="connsiteY3" fmla="*/ 994858 h 2475315"/>
              <a:gd name="connsiteX4" fmla="*/ 2503715 w 2558805"/>
              <a:gd name="connsiteY4" fmla="*/ 2475315 h 2475315"/>
              <a:gd name="connsiteX0" fmla="*/ 0 w 2558805"/>
              <a:gd name="connsiteY0" fmla="*/ 43621 h 2492906"/>
              <a:gd name="connsiteX1" fmla="*/ 888434 w 2558805"/>
              <a:gd name="connsiteY1" fmla="*/ 11763 h 2492906"/>
              <a:gd name="connsiteX2" fmla="*/ 1992086 w 2558805"/>
              <a:gd name="connsiteY2" fmla="*/ 272221 h 2492906"/>
              <a:gd name="connsiteX3" fmla="*/ 2481943 w 2558805"/>
              <a:gd name="connsiteY3" fmla="*/ 1012449 h 2492906"/>
              <a:gd name="connsiteX4" fmla="*/ 2503715 w 2558805"/>
              <a:gd name="connsiteY4" fmla="*/ 2492906 h 2492906"/>
              <a:gd name="connsiteX0" fmla="*/ 0 w 2558805"/>
              <a:gd name="connsiteY0" fmla="*/ 31968 h 2481253"/>
              <a:gd name="connsiteX1" fmla="*/ 888434 w 2558805"/>
              <a:gd name="connsiteY1" fmla="*/ 110 h 2481253"/>
              <a:gd name="connsiteX2" fmla="*/ 1992086 w 2558805"/>
              <a:gd name="connsiteY2" fmla="*/ 260568 h 2481253"/>
              <a:gd name="connsiteX3" fmla="*/ 2481943 w 2558805"/>
              <a:gd name="connsiteY3" fmla="*/ 1000796 h 2481253"/>
              <a:gd name="connsiteX4" fmla="*/ 2503715 w 2558805"/>
              <a:gd name="connsiteY4" fmla="*/ 2481253 h 2481253"/>
              <a:gd name="connsiteX0" fmla="*/ 0 w 2547671"/>
              <a:gd name="connsiteY0" fmla="*/ 31968 h 2481253"/>
              <a:gd name="connsiteX1" fmla="*/ 888434 w 2547671"/>
              <a:gd name="connsiteY1" fmla="*/ 110 h 2481253"/>
              <a:gd name="connsiteX2" fmla="*/ 1992086 w 2547671"/>
              <a:gd name="connsiteY2" fmla="*/ 260568 h 2481253"/>
              <a:gd name="connsiteX3" fmla="*/ 2481943 w 2547671"/>
              <a:gd name="connsiteY3" fmla="*/ 1000796 h 2481253"/>
              <a:gd name="connsiteX4" fmla="*/ 2503715 w 2547671"/>
              <a:gd name="connsiteY4" fmla="*/ 2481253 h 2481253"/>
              <a:gd name="connsiteX0" fmla="*/ 0 w 2569285"/>
              <a:gd name="connsiteY0" fmla="*/ 31967 h 2481252"/>
              <a:gd name="connsiteX1" fmla="*/ 888434 w 2569285"/>
              <a:gd name="connsiteY1" fmla="*/ 109 h 2481252"/>
              <a:gd name="connsiteX2" fmla="*/ 1992086 w 2569285"/>
              <a:gd name="connsiteY2" fmla="*/ 260567 h 2481252"/>
              <a:gd name="connsiteX3" fmla="*/ 2511304 w 2569285"/>
              <a:gd name="connsiteY3" fmla="*/ 992406 h 2481252"/>
              <a:gd name="connsiteX4" fmla="*/ 2503715 w 2569285"/>
              <a:gd name="connsiteY4" fmla="*/ 2481252 h 2481252"/>
              <a:gd name="connsiteX0" fmla="*/ 0 w 2548861"/>
              <a:gd name="connsiteY0" fmla="*/ 31967 h 2481252"/>
              <a:gd name="connsiteX1" fmla="*/ 888434 w 2548861"/>
              <a:gd name="connsiteY1" fmla="*/ 109 h 2481252"/>
              <a:gd name="connsiteX2" fmla="*/ 1992086 w 2548861"/>
              <a:gd name="connsiteY2" fmla="*/ 260567 h 2481252"/>
              <a:gd name="connsiteX3" fmla="*/ 2511304 w 2548861"/>
              <a:gd name="connsiteY3" fmla="*/ 992406 h 2481252"/>
              <a:gd name="connsiteX4" fmla="*/ 2503715 w 2548861"/>
              <a:gd name="connsiteY4" fmla="*/ 2481252 h 2481252"/>
              <a:gd name="connsiteX0" fmla="*/ 0 w 2559611"/>
              <a:gd name="connsiteY0" fmla="*/ 31967 h 2481252"/>
              <a:gd name="connsiteX1" fmla="*/ 888434 w 2559611"/>
              <a:gd name="connsiteY1" fmla="*/ 109 h 2481252"/>
              <a:gd name="connsiteX2" fmla="*/ 1992086 w 2559611"/>
              <a:gd name="connsiteY2" fmla="*/ 260567 h 2481252"/>
              <a:gd name="connsiteX3" fmla="*/ 2511304 w 2559611"/>
              <a:gd name="connsiteY3" fmla="*/ 992406 h 2481252"/>
              <a:gd name="connsiteX4" fmla="*/ 2503715 w 2559611"/>
              <a:gd name="connsiteY4" fmla="*/ 2481252 h 2481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9611" h="2481252">
                <a:moveTo>
                  <a:pt x="0" y="31967"/>
                </a:moveTo>
                <a:cubicBezTo>
                  <a:pt x="297543" y="28338"/>
                  <a:pt x="552225" y="3954"/>
                  <a:pt x="888434" y="109"/>
                </a:cubicBezTo>
                <a:cubicBezTo>
                  <a:pt x="1224643" y="-3736"/>
                  <a:pt x="1721608" y="95184"/>
                  <a:pt x="1992086" y="260567"/>
                </a:cubicBezTo>
                <a:cubicBezTo>
                  <a:pt x="2262564" y="425950"/>
                  <a:pt x="2419324" y="733080"/>
                  <a:pt x="2511304" y="992406"/>
                </a:cubicBezTo>
                <a:cubicBezTo>
                  <a:pt x="2603284" y="1251732"/>
                  <a:pt x="2542598" y="1996155"/>
                  <a:pt x="2503715" y="2481252"/>
                </a:cubicBezTo>
              </a:path>
            </a:pathLst>
          </a:custGeom>
          <a:noFill/>
          <a:ln w="1905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A6DCEC-EEDA-7670-1142-5BB0DA3D2E3D}"/>
              </a:ext>
            </a:extLst>
          </p:cNvPr>
          <p:cNvSpPr txBox="1"/>
          <p:nvPr/>
        </p:nvSpPr>
        <p:spPr>
          <a:xfrm>
            <a:off x="3415683" y="3244895"/>
            <a:ext cx="2624821" cy="707886"/>
          </a:xfrm>
          <a:prstGeom prst="rect">
            <a:avLst/>
          </a:prstGeom>
          <a:solidFill>
            <a:srgbClr val="F5F3F1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E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INVASIÓN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69F9F2-FFC7-74AC-355A-057DE244AE23}"/>
              </a:ext>
            </a:extLst>
          </p:cNvPr>
          <p:cNvSpPr txBox="1"/>
          <p:nvPr/>
        </p:nvSpPr>
        <p:spPr>
          <a:xfrm>
            <a:off x="683581" y="2134223"/>
            <a:ext cx="1860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Especie invasora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023E0B-113B-B383-A7E3-59328E21A7BE}"/>
              </a:ext>
            </a:extLst>
          </p:cNvPr>
          <p:cNvSpPr txBox="1"/>
          <p:nvPr/>
        </p:nvSpPr>
        <p:spPr>
          <a:xfrm>
            <a:off x="6040504" y="5285797"/>
            <a:ext cx="1960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Territorio invadido</a:t>
            </a:r>
          </a:p>
        </p:txBody>
      </p:sp>
    </p:spTree>
    <p:extLst>
      <p:ext uri="{BB962C8B-B14F-4D97-AF65-F5344CB8AC3E}">
        <p14:creationId xmlns:p14="http://schemas.microsoft.com/office/powerpoint/2010/main" val="634893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6003A815-7908-BF27-37E0-D719F30BC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80" y="-1"/>
            <a:ext cx="9295562" cy="677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194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2E110B5-4B41-388A-A433-768E58E30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82" y="0"/>
            <a:ext cx="9095444" cy="673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526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2935</TotalTime>
  <Words>30</Words>
  <Application>Microsoft Macintosh PowerPoint</Application>
  <PresentationFormat>A4 (210 x 297 mm)</PresentationFormat>
  <Paragraphs>17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Francisco Javier Bonet García</dc:creator>
  <cp:lastModifiedBy>Francisco Javier Bonet García</cp:lastModifiedBy>
  <cp:revision>1</cp:revision>
  <dcterms:created xsi:type="dcterms:W3CDTF">2025-01-13T07:35:37Z</dcterms:created>
  <dcterms:modified xsi:type="dcterms:W3CDTF">2025-01-16T07:00:21Z</dcterms:modified>
</cp:coreProperties>
</file>