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73"/>
    <p:restoredTop sz="94719"/>
  </p:normalViewPr>
  <p:slideViewPr>
    <p:cSldViewPr snapToGrid="0" showGuides="1">
      <p:cViewPr varScale="1">
        <p:scale>
          <a:sx n="144" d="100"/>
          <a:sy n="144" d="100"/>
        </p:scale>
        <p:origin x="896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3348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196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113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29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141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079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797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6712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549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4265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748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F635F-D280-9E4D-894A-3D2FC3041918}" type="datetimeFigureOut">
              <a:rPr lang="en-ES" smtClean="0"/>
              <a:t>15/1/25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1F4AE-395D-3A4B-91BD-F0532EBF14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78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nail with a shell&#10;&#10;AI-generated content may be incorrect.">
            <a:extLst>
              <a:ext uri="{FF2B5EF4-FFF2-40B4-BE49-F238E27FC236}">
                <a16:creationId xmlns:a16="http://schemas.microsoft.com/office/drawing/2014/main" id="{5190A6DE-D1AA-B7E8-A7C2-EDE1577D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7189" y="2318889"/>
            <a:ext cx="1966685" cy="1966685"/>
          </a:xfrm>
          <a:prstGeom prst="rect">
            <a:avLst/>
          </a:prstGeom>
        </p:spPr>
      </p:pic>
      <p:pic>
        <p:nvPicPr>
          <p:cNvPr id="10" name="Picture 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9432F85-C5C4-64A2-4B91-3416F2DF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809" b="29316"/>
          <a:stretch/>
        </p:blipFill>
        <p:spPr>
          <a:xfrm>
            <a:off x="0" y="4195839"/>
            <a:ext cx="9906000" cy="2662161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612DD48-9C6C-6F38-8EB6-6D245BEE7318}"/>
              </a:ext>
            </a:extLst>
          </p:cNvPr>
          <p:cNvSpPr/>
          <p:nvPr/>
        </p:nvSpPr>
        <p:spPr>
          <a:xfrm>
            <a:off x="2906274" y="3552922"/>
            <a:ext cx="2559611" cy="2481252"/>
          </a:xfrm>
          <a:custGeom>
            <a:avLst/>
            <a:gdLst>
              <a:gd name="connsiteX0" fmla="*/ 0 w 2503715"/>
              <a:gd name="connsiteY0" fmla="*/ 21772 h 2471057"/>
              <a:gd name="connsiteX1" fmla="*/ 772886 w 2503715"/>
              <a:gd name="connsiteY1" fmla="*/ 21772 h 2471057"/>
              <a:gd name="connsiteX2" fmla="*/ 892629 w 2503715"/>
              <a:gd name="connsiteY2" fmla="*/ 10886 h 2471057"/>
              <a:gd name="connsiteX3" fmla="*/ 1045029 w 2503715"/>
              <a:gd name="connsiteY3" fmla="*/ 0 h 2471057"/>
              <a:gd name="connsiteX4" fmla="*/ 1992086 w 2503715"/>
              <a:gd name="connsiteY4" fmla="*/ 250372 h 2471057"/>
              <a:gd name="connsiteX5" fmla="*/ 2481943 w 2503715"/>
              <a:gd name="connsiteY5" fmla="*/ 990600 h 2471057"/>
              <a:gd name="connsiteX6" fmla="*/ 2503715 w 2503715"/>
              <a:gd name="connsiteY6" fmla="*/ 2471057 h 2471057"/>
              <a:gd name="connsiteX0" fmla="*/ 0 w 2503715"/>
              <a:gd name="connsiteY0" fmla="*/ 10886 h 2460171"/>
              <a:gd name="connsiteX1" fmla="*/ 772886 w 2503715"/>
              <a:gd name="connsiteY1" fmla="*/ 10886 h 2460171"/>
              <a:gd name="connsiteX2" fmla="*/ 892629 w 2503715"/>
              <a:gd name="connsiteY2" fmla="*/ 0 h 2460171"/>
              <a:gd name="connsiteX3" fmla="*/ 1992086 w 2503715"/>
              <a:gd name="connsiteY3" fmla="*/ 239486 h 2460171"/>
              <a:gd name="connsiteX4" fmla="*/ 2481943 w 2503715"/>
              <a:gd name="connsiteY4" fmla="*/ 979714 h 2460171"/>
              <a:gd name="connsiteX5" fmla="*/ 2503715 w 2503715"/>
              <a:gd name="connsiteY5" fmla="*/ 2460171 h 2460171"/>
              <a:gd name="connsiteX0" fmla="*/ 0 w 2503715"/>
              <a:gd name="connsiteY0" fmla="*/ 10886 h 2460171"/>
              <a:gd name="connsiteX1" fmla="*/ 892629 w 2503715"/>
              <a:gd name="connsiteY1" fmla="*/ 0 h 2460171"/>
              <a:gd name="connsiteX2" fmla="*/ 1992086 w 2503715"/>
              <a:gd name="connsiteY2" fmla="*/ 239486 h 2460171"/>
              <a:gd name="connsiteX3" fmla="*/ 2481943 w 2503715"/>
              <a:gd name="connsiteY3" fmla="*/ 979714 h 2460171"/>
              <a:gd name="connsiteX4" fmla="*/ 2503715 w 2503715"/>
              <a:gd name="connsiteY4" fmla="*/ 2460171 h 2460171"/>
              <a:gd name="connsiteX0" fmla="*/ 0 w 2503715"/>
              <a:gd name="connsiteY0" fmla="*/ 26030 h 2475315"/>
              <a:gd name="connsiteX1" fmla="*/ 892629 w 2503715"/>
              <a:gd name="connsiteY1" fmla="*/ 15144 h 2475315"/>
              <a:gd name="connsiteX2" fmla="*/ 1992086 w 2503715"/>
              <a:gd name="connsiteY2" fmla="*/ 254630 h 2475315"/>
              <a:gd name="connsiteX3" fmla="*/ 2481943 w 2503715"/>
              <a:gd name="connsiteY3" fmla="*/ 994858 h 2475315"/>
              <a:gd name="connsiteX4" fmla="*/ 2503715 w 2503715"/>
              <a:gd name="connsiteY4" fmla="*/ 2475315 h 2475315"/>
              <a:gd name="connsiteX0" fmla="*/ 0 w 2503715"/>
              <a:gd name="connsiteY0" fmla="*/ 26030 h 2475315"/>
              <a:gd name="connsiteX1" fmla="*/ 892629 w 2503715"/>
              <a:gd name="connsiteY1" fmla="*/ 15144 h 2475315"/>
              <a:gd name="connsiteX2" fmla="*/ 1992086 w 2503715"/>
              <a:gd name="connsiteY2" fmla="*/ 254630 h 2475315"/>
              <a:gd name="connsiteX3" fmla="*/ 2481943 w 2503715"/>
              <a:gd name="connsiteY3" fmla="*/ 994858 h 2475315"/>
              <a:gd name="connsiteX4" fmla="*/ 2503715 w 2503715"/>
              <a:gd name="connsiteY4" fmla="*/ 2475315 h 2475315"/>
              <a:gd name="connsiteX0" fmla="*/ 0 w 2558805"/>
              <a:gd name="connsiteY0" fmla="*/ 26030 h 2475315"/>
              <a:gd name="connsiteX1" fmla="*/ 892629 w 2558805"/>
              <a:gd name="connsiteY1" fmla="*/ 15144 h 2475315"/>
              <a:gd name="connsiteX2" fmla="*/ 1992086 w 2558805"/>
              <a:gd name="connsiteY2" fmla="*/ 254630 h 2475315"/>
              <a:gd name="connsiteX3" fmla="*/ 2481943 w 2558805"/>
              <a:gd name="connsiteY3" fmla="*/ 994858 h 2475315"/>
              <a:gd name="connsiteX4" fmla="*/ 2503715 w 2558805"/>
              <a:gd name="connsiteY4" fmla="*/ 2475315 h 2475315"/>
              <a:gd name="connsiteX0" fmla="*/ 0 w 2558805"/>
              <a:gd name="connsiteY0" fmla="*/ 43621 h 2492906"/>
              <a:gd name="connsiteX1" fmla="*/ 888434 w 2558805"/>
              <a:gd name="connsiteY1" fmla="*/ 11763 h 2492906"/>
              <a:gd name="connsiteX2" fmla="*/ 1992086 w 2558805"/>
              <a:gd name="connsiteY2" fmla="*/ 272221 h 2492906"/>
              <a:gd name="connsiteX3" fmla="*/ 2481943 w 2558805"/>
              <a:gd name="connsiteY3" fmla="*/ 1012449 h 2492906"/>
              <a:gd name="connsiteX4" fmla="*/ 2503715 w 2558805"/>
              <a:gd name="connsiteY4" fmla="*/ 2492906 h 2492906"/>
              <a:gd name="connsiteX0" fmla="*/ 0 w 2558805"/>
              <a:gd name="connsiteY0" fmla="*/ 31968 h 2481253"/>
              <a:gd name="connsiteX1" fmla="*/ 888434 w 2558805"/>
              <a:gd name="connsiteY1" fmla="*/ 110 h 2481253"/>
              <a:gd name="connsiteX2" fmla="*/ 1992086 w 2558805"/>
              <a:gd name="connsiteY2" fmla="*/ 260568 h 2481253"/>
              <a:gd name="connsiteX3" fmla="*/ 2481943 w 2558805"/>
              <a:gd name="connsiteY3" fmla="*/ 1000796 h 2481253"/>
              <a:gd name="connsiteX4" fmla="*/ 2503715 w 2558805"/>
              <a:gd name="connsiteY4" fmla="*/ 2481253 h 2481253"/>
              <a:gd name="connsiteX0" fmla="*/ 0 w 2547671"/>
              <a:gd name="connsiteY0" fmla="*/ 31968 h 2481253"/>
              <a:gd name="connsiteX1" fmla="*/ 888434 w 2547671"/>
              <a:gd name="connsiteY1" fmla="*/ 110 h 2481253"/>
              <a:gd name="connsiteX2" fmla="*/ 1992086 w 2547671"/>
              <a:gd name="connsiteY2" fmla="*/ 260568 h 2481253"/>
              <a:gd name="connsiteX3" fmla="*/ 2481943 w 2547671"/>
              <a:gd name="connsiteY3" fmla="*/ 1000796 h 2481253"/>
              <a:gd name="connsiteX4" fmla="*/ 2503715 w 2547671"/>
              <a:gd name="connsiteY4" fmla="*/ 2481253 h 2481253"/>
              <a:gd name="connsiteX0" fmla="*/ 0 w 2569285"/>
              <a:gd name="connsiteY0" fmla="*/ 31967 h 2481252"/>
              <a:gd name="connsiteX1" fmla="*/ 888434 w 2569285"/>
              <a:gd name="connsiteY1" fmla="*/ 109 h 2481252"/>
              <a:gd name="connsiteX2" fmla="*/ 1992086 w 2569285"/>
              <a:gd name="connsiteY2" fmla="*/ 260567 h 2481252"/>
              <a:gd name="connsiteX3" fmla="*/ 2511304 w 2569285"/>
              <a:gd name="connsiteY3" fmla="*/ 992406 h 2481252"/>
              <a:gd name="connsiteX4" fmla="*/ 2503715 w 2569285"/>
              <a:gd name="connsiteY4" fmla="*/ 2481252 h 2481252"/>
              <a:gd name="connsiteX0" fmla="*/ 0 w 2548861"/>
              <a:gd name="connsiteY0" fmla="*/ 31967 h 2481252"/>
              <a:gd name="connsiteX1" fmla="*/ 888434 w 2548861"/>
              <a:gd name="connsiteY1" fmla="*/ 109 h 2481252"/>
              <a:gd name="connsiteX2" fmla="*/ 1992086 w 2548861"/>
              <a:gd name="connsiteY2" fmla="*/ 260567 h 2481252"/>
              <a:gd name="connsiteX3" fmla="*/ 2511304 w 2548861"/>
              <a:gd name="connsiteY3" fmla="*/ 992406 h 2481252"/>
              <a:gd name="connsiteX4" fmla="*/ 2503715 w 2548861"/>
              <a:gd name="connsiteY4" fmla="*/ 2481252 h 2481252"/>
              <a:gd name="connsiteX0" fmla="*/ 0 w 2559611"/>
              <a:gd name="connsiteY0" fmla="*/ 31967 h 2481252"/>
              <a:gd name="connsiteX1" fmla="*/ 888434 w 2559611"/>
              <a:gd name="connsiteY1" fmla="*/ 109 h 2481252"/>
              <a:gd name="connsiteX2" fmla="*/ 1992086 w 2559611"/>
              <a:gd name="connsiteY2" fmla="*/ 260567 h 2481252"/>
              <a:gd name="connsiteX3" fmla="*/ 2511304 w 2559611"/>
              <a:gd name="connsiteY3" fmla="*/ 992406 h 2481252"/>
              <a:gd name="connsiteX4" fmla="*/ 2503715 w 2559611"/>
              <a:gd name="connsiteY4" fmla="*/ 2481252 h 248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611" h="2481252">
                <a:moveTo>
                  <a:pt x="0" y="31967"/>
                </a:moveTo>
                <a:cubicBezTo>
                  <a:pt x="297543" y="28338"/>
                  <a:pt x="552225" y="3954"/>
                  <a:pt x="888434" y="109"/>
                </a:cubicBezTo>
                <a:cubicBezTo>
                  <a:pt x="1224643" y="-3736"/>
                  <a:pt x="1721608" y="95184"/>
                  <a:pt x="1992086" y="260567"/>
                </a:cubicBezTo>
                <a:cubicBezTo>
                  <a:pt x="2262564" y="425950"/>
                  <a:pt x="2419324" y="733080"/>
                  <a:pt x="2511304" y="992406"/>
                </a:cubicBezTo>
                <a:cubicBezTo>
                  <a:pt x="2603284" y="1251732"/>
                  <a:pt x="2542598" y="1996155"/>
                  <a:pt x="2503715" y="2481252"/>
                </a:cubicBezTo>
              </a:path>
            </a:pathLst>
          </a:custGeom>
          <a:noFill/>
          <a:ln w="190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6DCEC-EEDA-7670-1142-5BB0DA3D2E3D}"/>
              </a:ext>
            </a:extLst>
          </p:cNvPr>
          <p:cNvSpPr txBox="1"/>
          <p:nvPr/>
        </p:nvSpPr>
        <p:spPr>
          <a:xfrm>
            <a:off x="3415683" y="3244895"/>
            <a:ext cx="2624821" cy="707886"/>
          </a:xfrm>
          <a:prstGeom prst="rect">
            <a:avLst/>
          </a:prstGeom>
          <a:solidFill>
            <a:srgbClr val="F5F3F1"/>
          </a:solidFill>
        </p:spPr>
        <p:txBody>
          <a:bodyPr wrap="none" rtlCol="0">
            <a:spAutoFit/>
          </a:bodyPr>
          <a:lstStyle/>
          <a:p>
            <a:r>
              <a:rPr lang="en-ES" sz="4000" b="1" dirty="0">
                <a:latin typeface="Arial" panose="020B0604020202020204" pitchFamily="34" charset="0"/>
                <a:cs typeface="Arial" panose="020B0604020202020204" pitchFamily="34" charset="0"/>
              </a:rPr>
              <a:t>INVASIÓN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9F9F2-FFC7-74AC-355A-057DE244AE23}"/>
              </a:ext>
            </a:extLst>
          </p:cNvPr>
          <p:cNvSpPr txBox="1"/>
          <p:nvPr/>
        </p:nvSpPr>
        <p:spPr>
          <a:xfrm>
            <a:off x="683581" y="2134223"/>
            <a:ext cx="186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Especie invasora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23E0B-113B-B383-A7E3-59328E21A7BE}"/>
              </a:ext>
            </a:extLst>
          </p:cNvPr>
          <p:cNvSpPr txBox="1"/>
          <p:nvPr/>
        </p:nvSpPr>
        <p:spPr>
          <a:xfrm>
            <a:off x="6040504" y="5285797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Territorio invadido</a:t>
            </a:r>
          </a:p>
        </p:txBody>
      </p:sp>
    </p:spTree>
    <p:extLst>
      <p:ext uri="{BB962C8B-B14F-4D97-AF65-F5344CB8AC3E}">
        <p14:creationId xmlns:p14="http://schemas.microsoft.com/office/powerpoint/2010/main" val="63489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Bonet García</dc:creator>
  <cp:lastModifiedBy>Francisco Javier Bonet García</cp:lastModifiedBy>
  <cp:revision>1</cp:revision>
  <dcterms:created xsi:type="dcterms:W3CDTF">2025-01-15T18:23:40Z</dcterms:created>
  <dcterms:modified xsi:type="dcterms:W3CDTF">2025-01-15T18:44:09Z</dcterms:modified>
</cp:coreProperties>
</file>