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061AD-3F24-4C47-AD6A-CC577A70720A}" v="1" dt="2024-10-09T19:07:35.010"/>
    <p1510:client id="{D6C30981-AB2E-4B4D-B901-643F9A3EDBC8}" v="37" dt="2024-10-09T18:19:17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9"/>
    <p:restoredTop sz="94719"/>
  </p:normalViewPr>
  <p:slideViewPr>
    <p:cSldViewPr snapToGrid="0" showGuides="1">
      <p:cViewPr varScale="1">
        <p:scale>
          <a:sx n="144" d="100"/>
          <a:sy n="144" d="100"/>
        </p:scale>
        <p:origin x="1200" y="152"/>
      </p:cViewPr>
      <p:guideLst>
        <p:guide orient="horz" pos="2160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Javier Bonet García" userId="c67cd2f5-7354-47bd-a51e-00312a09adde" providerId="ADAL" clId="{D6C30981-AB2E-4B4D-B901-643F9A3EDBC8}"/>
    <pc:docChg chg="undo custSel delSld modSld">
      <pc:chgData name="Francisco Javier Bonet García" userId="c67cd2f5-7354-47bd-a51e-00312a09adde" providerId="ADAL" clId="{D6C30981-AB2E-4B4D-B901-643F9A3EDBC8}" dt="2024-10-09T18:19:59.233" v="266" actId="2696"/>
      <pc:docMkLst>
        <pc:docMk/>
      </pc:docMkLst>
      <pc:sldChg chg="del">
        <pc:chgData name="Francisco Javier Bonet García" userId="c67cd2f5-7354-47bd-a51e-00312a09adde" providerId="ADAL" clId="{D6C30981-AB2E-4B4D-B901-643F9A3EDBC8}" dt="2024-10-09T18:19:58.927" v="261" actId="2696"/>
        <pc:sldMkLst>
          <pc:docMk/>
          <pc:sldMk cId="1130180093" sldId="256"/>
        </pc:sldMkLst>
      </pc:sldChg>
      <pc:sldChg chg="addSp modSp">
        <pc:chgData name="Francisco Javier Bonet García" userId="c67cd2f5-7354-47bd-a51e-00312a09adde" providerId="ADAL" clId="{D6C30981-AB2E-4B4D-B901-643F9A3EDBC8}" dt="2024-10-09T18:19:17.810" v="260"/>
        <pc:sldMkLst>
          <pc:docMk/>
          <pc:sldMk cId="1320576721" sldId="257"/>
        </pc:sldMkLst>
        <pc:picChg chg="add mod">
          <ac:chgData name="Francisco Javier Bonet García" userId="c67cd2f5-7354-47bd-a51e-00312a09adde" providerId="ADAL" clId="{D6C30981-AB2E-4B4D-B901-643F9A3EDBC8}" dt="2024-10-09T18:19:17.810" v="260"/>
          <ac:picMkLst>
            <pc:docMk/>
            <pc:sldMk cId="1320576721" sldId="257"/>
            <ac:picMk id="10" creationId="{3BBBC9E8-7E4D-9ECB-3D6B-3029FF9D9398}"/>
          </ac:picMkLst>
        </pc:picChg>
      </pc:sldChg>
      <pc:sldChg chg="addSp modSp">
        <pc:chgData name="Francisco Javier Bonet García" userId="c67cd2f5-7354-47bd-a51e-00312a09adde" providerId="ADAL" clId="{D6C30981-AB2E-4B4D-B901-643F9A3EDBC8}" dt="2024-10-09T18:19:17.810" v="260"/>
        <pc:sldMkLst>
          <pc:docMk/>
          <pc:sldMk cId="1580526998" sldId="258"/>
        </pc:sldMkLst>
        <pc:picChg chg="add mod">
          <ac:chgData name="Francisco Javier Bonet García" userId="c67cd2f5-7354-47bd-a51e-00312a09adde" providerId="ADAL" clId="{D6C30981-AB2E-4B4D-B901-643F9A3EDBC8}" dt="2024-10-09T18:19:17.810" v="260"/>
          <ac:picMkLst>
            <pc:docMk/>
            <pc:sldMk cId="1580526998" sldId="258"/>
            <ac:picMk id="11" creationId="{E1D995CB-357B-3485-0466-6DF7BE98DE28}"/>
          </ac:picMkLst>
        </pc:picChg>
      </pc:sldChg>
      <pc:sldChg chg="del">
        <pc:chgData name="Francisco Javier Bonet García" userId="c67cd2f5-7354-47bd-a51e-00312a09adde" providerId="ADAL" clId="{D6C30981-AB2E-4B4D-B901-643F9A3EDBC8}" dt="2024-10-09T18:19:58.982" v="262" actId="2696"/>
        <pc:sldMkLst>
          <pc:docMk/>
          <pc:sldMk cId="31973998" sldId="259"/>
        </pc:sldMkLst>
      </pc:sldChg>
      <pc:sldChg chg="addSp delSp modSp mod delAnim modAnim">
        <pc:chgData name="Francisco Javier Bonet García" userId="c67cd2f5-7354-47bd-a51e-00312a09adde" providerId="ADAL" clId="{D6C30981-AB2E-4B4D-B901-643F9A3EDBC8}" dt="2024-10-09T09:00:57.005" v="57"/>
        <pc:sldMkLst>
          <pc:docMk/>
          <pc:sldMk cId="1175830297" sldId="262"/>
        </pc:sldMkLst>
        <pc:spChg chg="del">
          <ac:chgData name="Francisco Javier Bonet García" userId="c67cd2f5-7354-47bd-a51e-00312a09adde" providerId="ADAL" clId="{D6C30981-AB2E-4B4D-B901-643F9A3EDBC8}" dt="2024-10-09T08:38:25.879" v="0" actId="478"/>
          <ac:spMkLst>
            <pc:docMk/>
            <pc:sldMk cId="1175830297" sldId="262"/>
            <ac:spMk id="3" creationId="{41786D10-579B-F610-46DC-CB123C006257}"/>
          </ac:spMkLst>
        </pc:spChg>
        <pc:spChg chg="add mod">
          <ac:chgData name="Francisco Javier Bonet García" userId="c67cd2f5-7354-47bd-a51e-00312a09adde" providerId="ADAL" clId="{D6C30981-AB2E-4B4D-B901-643F9A3EDBC8}" dt="2024-10-09T08:40:18.299" v="5"/>
          <ac:spMkLst>
            <pc:docMk/>
            <pc:sldMk cId="1175830297" sldId="262"/>
            <ac:spMk id="13" creationId="{04B77047-E83D-62B5-9BE3-1E0456F94D7B}"/>
          </ac:spMkLst>
        </pc:spChg>
        <pc:spChg chg="add del mod">
          <ac:chgData name="Francisco Javier Bonet García" userId="c67cd2f5-7354-47bd-a51e-00312a09adde" providerId="ADAL" clId="{D6C30981-AB2E-4B4D-B901-643F9A3EDBC8}" dt="2024-10-09T08:40:58.219" v="10" actId="478"/>
          <ac:spMkLst>
            <pc:docMk/>
            <pc:sldMk cId="1175830297" sldId="262"/>
            <ac:spMk id="15" creationId="{2A4510DB-44CD-D381-D2B9-7D62B229C397}"/>
          </ac:spMkLst>
        </pc:spChg>
        <pc:spChg chg="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40" creationId="{F3CBF96B-40AE-63C3-B850-C9527E291144}"/>
          </ac:spMkLst>
        </pc:spChg>
        <pc:spChg chg="del mod">
          <ac:chgData name="Francisco Javier Bonet García" userId="c67cd2f5-7354-47bd-a51e-00312a09adde" providerId="ADAL" clId="{D6C30981-AB2E-4B4D-B901-643F9A3EDBC8}" dt="2024-10-09T08:40:16.760" v="4" actId="478"/>
          <ac:spMkLst>
            <pc:docMk/>
            <pc:sldMk cId="1175830297" sldId="262"/>
            <ac:spMk id="54" creationId="{0ECC0991-EE82-EB38-13BF-06972FF390C4}"/>
          </ac:spMkLst>
        </pc:spChg>
        <pc:spChg chg="mod">
          <ac:chgData name="Francisco Javier Bonet García" userId="c67cd2f5-7354-47bd-a51e-00312a09adde" providerId="ADAL" clId="{D6C30981-AB2E-4B4D-B901-643F9A3EDBC8}" dt="2024-10-09T08:52:56.872" v="51" actId="1037"/>
          <ac:spMkLst>
            <pc:docMk/>
            <pc:sldMk cId="1175830297" sldId="262"/>
            <ac:spMk id="82" creationId="{945558C7-1671-EF2B-022A-0C1EA4E5DCE0}"/>
          </ac:spMkLst>
        </pc:spChg>
        <pc:spChg chg="mod">
          <ac:chgData name="Francisco Javier Bonet García" userId="c67cd2f5-7354-47bd-a51e-00312a09adde" providerId="ADAL" clId="{D6C30981-AB2E-4B4D-B901-643F9A3EDBC8}" dt="2024-10-09T08:47:02.791" v="30" actId="1036"/>
          <ac:spMkLst>
            <pc:docMk/>
            <pc:sldMk cId="1175830297" sldId="262"/>
            <ac:spMk id="87" creationId="{52F3DCC7-C3C2-81DC-5640-91543E009DB1}"/>
          </ac:spMkLst>
        </pc:spChg>
        <pc:spChg chg="mod">
          <ac:chgData name="Francisco Javier Bonet García" userId="c67cd2f5-7354-47bd-a51e-00312a09adde" providerId="ADAL" clId="{D6C30981-AB2E-4B4D-B901-643F9A3EDBC8}" dt="2024-10-09T08:47:16.260" v="36" actId="1036"/>
          <ac:spMkLst>
            <pc:docMk/>
            <pc:sldMk cId="1175830297" sldId="262"/>
            <ac:spMk id="97" creationId="{CD4A54EE-87E7-F2DA-4328-CBD0B73E85C2}"/>
          </ac:spMkLst>
        </pc:spChg>
        <pc:spChg chg="mod">
          <ac:chgData name="Francisco Javier Bonet García" userId="c67cd2f5-7354-47bd-a51e-00312a09adde" providerId="ADAL" clId="{D6C30981-AB2E-4B4D-B901-643F9A3EDBC8}" dt="2024-10-09T08:52:46.390" v="49" actId="1037"/>
          <ac:spMkLst>
            <pc:docMk/>
            <pc:sldMk cId="1175830297" sldId="262"/>
            <ac:spMk id="149" creationId="{7F5BAFB3-1E42-A1B2-36FA-8BAF2BF0CCA6}"/>
          </ac:spMkLst>
        </pc:spChg>
        <pc:spChg chg="del mod">
          <ac:chgData name="Francisco Javier Bonet García" userId="c67cd2f5-7354-47bd-a51e-00312a09adde" providerId="ADAL" clId="{D6C30981-AB2E-4B4D-B901-643F9A3EDBC8}" dt="2024-10-09T08:40:15.674" v="3" actId="21"/>
          <ac:spMkLst>
            <pc:docMk/>
            <pc:sldMk cId="1175830297" sldId="262"/>
            <ac:spMk id="150" creationId="{07EC06AF-095B-B5BC-8971-414B3878300A}"/>
          </ac:spMkLst>
        </pc:spChg>
        <pc:spChg chg="mod 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216" creationId="{5DCBBE3A-E758-8B77-937D-807FE57A2648}"/>
          </ac:spMkLst>
        </pc:spChg>
        <pc:spChg chg="mod 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222" creationId="{3C070C19-551C-3095-C736-86D91DB58711}"/>
          </ac:spMkLst>
        </pc:spChg>
        <pc:spChg chg="mod 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223" creationId="{DCA5C761-D82F-58F8-F3F0-757E57826F70}"/>
          </ac:spMkLst>
        </pc:spChg>
        <pc:spChg chg="mod 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224" creationId="{EC09C8D9-3E3C-5ADD-B49B-9A1B8AD4D7FC}"/>
          </ac:spMkLst>
        </pc:spChg>
        <pc:grpChg chg="add del mod">
          <ac:chgData name="Francisco Javier Bonet García" userId="c67cd2f5-7354-47bd-a51e-00312a09adde" providerId="ADAL" clId="{D6C30981-AB2E-4B4D-B901-643F9A3EDBC8}" dt="2024-10-09T08:41:24.723" v="11" actId="165"/>
          <ac:grpSpMkLst>
            <pc:docMk/>
            <pc:sldMk cId="1175830297" sldId="262"/>
            <ac:grpSpMk id="16" creationId="{174EC2A2-82E5-AC2A-283D-65B5F6174065}"/>
          </ac:grpSpMkLst>
        </pc:grpChg>
        <pc:grpChg chg="add">
          <ac:chgData name="Francisco Javier Bonet García" userId="c67cd2f5-7354-47bd-a51e-00312a09adde" providerId="ADAL" clId="{D6C30981-AB2E-4B4D-B901-643F9A3EDBC8}" dt="2024-10-09T08:42:22.718" v="15" actId="164"/>
          <ac:grpSpMkLst>
            <pc:docMk/>
            <pc:sldMk cId="1175830297" sldId="262"/>
            <ac:grpSpMk id="20" creationId="{8453A428-9173-9716-F066-68CB9E109C88}"/>
          </ac:grpSpMkLst>
        </pc:grpChg>
        <pc:grpChg chg="add mod">
          <ac:chgData name="Francisco Javier Bonet García" userId="c67cd2f5-7354-47bd-a51e-00312a09adde" providerId="ADAL" clId="{D6C30981-AB2E-4B4D-B901-643F9A3EDBC8}" dt="2024-10-09T08:47:09.744" v="34" actId="1038"/>
          <ac:grpSpMkLst>
            <pc:docMk/>
            <pc:sldMk cId="1175830297" sldId="262"/>
            <ac:grpSpMk id="22" creationId="{4A9D6EA6-E5B0-D740-A38D-1CFD65F45FA1}"/>
          </ac:grpSpMkLst>
        </pc:grpChg>
        <pc:grpChg chg="add">
          <ac:chgData name="Francisco Javier Bonet García" userId="c67cd2f5-7354-47bd-a51e-00312a09adde" providerId="ADAL" clId="{D6C30981-AB2E-4B4D-B901-643F9A3EDBC8}" dt="2024-10-09T08:42:48.923" v="17" actId="164"/>
          <ac:grpSpMkLst>
            <pc:docMk/>
            <pc:sldMk cId="1175830297" sldId="262"/>
            <ac:grpSpMk id="23" creationId="{E9CB37B3-E5F7-DCAC-9E4A-76CC31D0703D}"/>
          </ac:grpSpMkLst>
        </pc:grpChg>
        <pc:grpChg chg="add">
          <ac:chgData name="Francisco Javier Bonet García" userId="c67cd2f5-7354-47bd-a51e-00312a09adde" providerId="ADAL" clId="{D6C30981-AB2E-4B4D-B901-643F9A3EDBC8}" dt="2024-10-09T08:43:06.424" v="18" actId="164"/>
          <ac:grpSpMkLst>
            <pc:docMk/>
            <pc:sldMk cId="1175830297" sldId="262"/>
            <ac:grpSpMk id="25" creationId="{29A00162-1D4C-72E2-DB11-8373009E3049}"/>
          </ac:grpSpMkLst>
        </pc:grpChg>
        <pc:grpChg chg="add">
          <ac:chgData name="Francisco Javier Bonet García" userId="c67cd2f5-7354-47bd-a51e-00312a09adde" providerId="ADAL" clId="{D6C30981-AB2E-4B4D-B901-643F9A3EDBC8}" dt="2024-10-09T08:43:15.596" v="19" actId="164"/>
          <ac:grpSpMkLst>
            <pc:docMk/>
            <pc:sldMk cId="1175830297" sldId="262"/>
            <ac:grpSpMk id="26" creationId="{0303E60E-BF63-D51A-3B4D-6AEA2811D5B4}"/>
          </ac:grpSpMkLst>
        </pc:grpChg>
        <pc:grpChg chg="add">
          <ac:chgData name="Francisco Javier Bonet García" userId="c67cd2f5-7354-47bd-a51e-00312a09adde" providerId="ADAL" clId="{D6C30981-AB2E-4B4D-B901-643F9A3EDBC8}" dt="2024-10-09T08:43:24.733" v="20" actId="164"/>
          <ac:grpSpMkLst>
            <pc:docMk/>
            <pc:sldMk cId="1175830297" sldId="262"/>
            <ac:grpSpMk id="28" creationId="{234741B3-E2CE-B144-A05A-20ADE06184BB}"/>
          </ac:grpSpMkLst>
        </pc:grpChg>
        <pc:grpChg chg="add">
          <ac:chgData name="Francisco Javier Bonet García" userId="c67cd2f5-7354-47bd-a51e-00312a09adde" providerId="ADAL" clId="{D6C30981-AB2E-4B4D-B901-643F9A3EDBC8}" dt="2024-10-09T08:45:34.972" v="24" actId="164"/>
          <ac:grpSpMkLst>
            <pc:docMk/>
            <pc:sldMk cId="1175830297" sldId="262"/>
            <ac:grpSpMk id="29" creationId="{17F186E9-F9FF-21EA-4F02-A8EE50099CC9}"/>
          </ac:grpSpMkLst>
        </pc:grpChg>
        <pc:grpChg chg="add">
          <ac:chgData name="Francisco Javier Bonet García" userId="c67cd2f5-7354-47bd-a51e-00312a09adde" providerId="ADAL" clId="{D6C30981-AB2E-4B4D-B901-643F9A3EDBC8}" dt="2024-10-09T08:45:50.296" v="25" actId="164"/>
          <ac:grpSpMkLst>
            <pc:docMk/>
            <pc:sldMk cId="1175830297" sldId="262"/>
            <ac:grpSpMk id="31" creationId="{E5FA1F65-F1DF-8BC8-C1C9-F62EC8461B25}"/>
          </ac:grpSpMkLst>
        </pc:grpChg>
        <pc:grpChg chg="add">
          <ac:chgData name="Francisco Javier Bonet García" userId="c67cd2f5-7354-47bd-a51e-00312a09adde" providerId="ADAL" clId="{D6C30981-AB2E-4B4D-B901-643F9A3EDBC8}" dt="2024-10-09T08:45:58.046" v="26" actId="164"/>
          <ac:grpSpMkLst>
            <pc:docMk/>
            <pc:sldMk cId="1175830297" sldId="262"/>
            <ac:grpSpMk id="32" creationId="{BE592FE2-9C1E-49E2-25AB-F3D49F6D3BCD}"/>
          </ac:grpSpMkLst>
        </pc:grpChg>
        <pc:grpChg chg="add">
          <ac:chgData name="Francisco Javier Bonet García" userId="c67cd2f5-7354-47bd-a51e-00312a09adde" providerId="ADAL" clId="{D6C30981-AB2E-4B4D-B901-643F9A3EDBC8}" dt="2024-10-09T08:46:10.090" v="27" actId="164"/>
          <ac:grpSpMkLst>
            <pc:docMk/>
            <pc:sldMk cId="1175830297" sldId="262"/>
            <ac:grpSpMk id="33" creationId="{2E03977D-89CD-56B7-9400-4502C5A6DA5C}"/>
          </ac:grpSpMkLst>
        </pc:grpChg>
        <pc:grpChg chg="add">
          <ac:chgData name="Francisco Javier Bonet García" userId="c67cd2f5-7354-47bd-a51e-00312a09adde" providerId="ADAL" clId="{D6C30981-AB2E-4B4D-B901-643F9A3EDBC8}" dt="2024-10-09T08:46:18.364" v="28" actId="164"/>
          <ac:grpSpMkLst>
            <pc:docMk/>
            <pc:sldMk cId="1175830297" sldId="262"/>
            <ac:grpSpMk id="34" creationId="{13E662F3-F285-2841-D53A-AF1DD7153E12}"/>
          </ac:grpSpMkLst>
        </pc:grpChg>
        <pc:grpChg chg="add mod">
          <ac:chgData name="Francisco Javier Bonet García" userId="c67cd2f5-7354-47bd-a51e-00312a09adde" providerId="ADAL" clId="{D6C30981-AB2E-4B4D-B901-643F9A3EDBC8}" dt="2024-10-09T08:53:13.764" v="54" actId="1038"/>
          <ac:grpSpMkLst>
            <pc:docMk/>
            <pc:sldMk cId="1175830297" sldId="262"/>
            <ac:grpSpMk id="35" creationId="{A7758CD4-73A8-D12A-5BBE-3544238E75EF}"/>
          </ac:grpSpMkLst>
        </pc:grpChg>
        <pc:grpChg chg="add">
          <ac:chgData name="Francisco Javier Bonet García" userId="c67cd2f5-7354-47bd-a51e-00312a09adde" providerId="ADAL" clId="{D6C30981-AB2E-4B4D-B901-643F9A3EDBC8}" dt="2024-10-09T08:52:27.450" v="46" actId="164"/>
          <ac:grpSpMkLst>
            <pc:docMk/>
            <pc:sldMk cId="1175830297" sldId="262"/>
            <ac:grpSpMk id="36" creationId="{79C4834E-F9CA-2DC3-4FA3-1A20043B2FF9}"/>
          </ac:grpSpMkLst>
        </pc:grpChg>
        <pc:grpChg chg="add mod">
          <ac:chgData name="Francisco Javier Bonet García" userId="c67cd2f5-7354-47bd-a51e-00312a09adde" providerId="ADAL" clId="{D6C30981-AB2E-4B4D-B901-643F9A3EDBC8}" dt="2024-10-09T08:52:46.390" v="49" actId="1037"/>
          <ac:grpSpMkLst>
            <pc:docMk/>
            <pc:sldMk cId="1175830297" sldId="262"/>
            <ac:grpSpMk id="37" creationId="{E81AE2C9-333F-D234-FDA5-FE8BE4ED1E05}"/>
          </ac:grpSpMkLst>
        </pc:grpChg>
        <pc:grpChg chg="add">
          <ac:chgData name="Francisco Javier Bonet García" userId="c67cd2f5-7354-47bd-a51e-00312a09adde" providerId="ADAL" clId="{D6C30981-AB2E-4B4D-B901-643F9A3EDBC8}" dt="2024-10-09T08:53:03.557" v="52" actId="164"/>
          <ac:grpSpMkLst>
            <pc:docMk/>
            <pc:sldMk cId="1175830297" sldId="262"/>
            <ac:grpSpMk id="39" creationId="{1B8169E9-24D6-6B84-0711-249FFBBEC33D}"/>
          </ac:grpSpMkLst>
        </pc:grpChg>
      </pc:sldChg>
      <pc:sldChg chg="del">
        <pc:chgData name="Francisco Javier Bonet García" userId="c67cd2f5-7354-47bd-a51e-00312a09adde" providerId="ADAL" clId="{D6C30981-AB2E-4B4D-B901-643F9A3EDBC8}" dt="2024-10-09T18:19:59.136" v="265" actId="2696"/>
        <pc:sldMkLst>
          <pc:docMk/>
          <pc:sldMk cId="3220636519" sldId="263"/>
        </pc:sldMkLst>
      </pc:sldChg>
      <pc:sldChg chg="addSp delSp modSp mod modTransition modAnim">
        <pc:chgData name="Francisco Javier Bonet García" userId="c67cd2f5-7354-47bd-a51e-00312a09adde" providerId="ADAL" clId="{D6C30981-AB2E-4B4D-B901-643F9A3EDBC8}" dt="2024-10-09T18:17:51.618" v="259"/>
        <pc:sldMkLst>
          <pc:docMk/>
          <pc:sldMk cId="1565407667" sldId="264"/>
        </pc:sldMkLst>
        <pc:spChg chg="add mod">
          <ac:chgData name="Francisco Javier Bonet García" userId="c67cd2f5-7354-47bd-a51e-00312a09adde" providerId="ADAL" clId="{D6C30981-AB2E-4B4D-B901-643F9A3EDBC8}" dt="2024-10-09T09:12:17.681" v="238" actId="1036"/>
          <ac:spMkLst>
            <pc:docMk/>
            <pc:sldMk cId="1565407667" sldId="264"/>
            <ac:spMk id="2" creationId="{1DED914B-436E-FD0B-DD34-38A7C0D9FA6E}"/>
          </ac:spMkLst>
        </pc:spChg>
        <pc:spChg chg="add mod">
          <ac:chgData name="Francisco Javier Bonet García" userId="c67cd2f5-7354-47bd-a51e-00312a09adde" providerId="ADAL" clId="{D6C30981-AB2E-4B4D-B901-643F9A3EDBC8}" dt="2024-10-09T09:10:48.572" v="204" actId="20577"/>
          <ac:spMkLst>
            <pc:docMk/>
            <pc:sldMk cId="1565407667" sldId="264"/>
            <ac:spMk id="3" creationId="{7E462260-E400-0748-9105-1927A0B69DFF}"/>
          </ac:spMkLst>
        </pc:spChg>
        <pc:spChg chg="mod">
          <ac:chgData name="Francisco Javier Bonet García" userId="c67cd2f5-7354-47bd-a51e-00312a09adde" providerId="ADAL" clId="{D6C30981-AB2E-4B4D-B901-643F9A3EDBC8}" dt="2024-10-09T09:09:11.769" v="188" actId="166"/>
          <ac:spMkLst>
            <pc:docMk/>
            <pc:sldMk cId="1565407667" sldId="264"/>
            <ac:spMk id="11" creationId="{D056FFE9-6367-DC69-A6D4-CF588C48D49D}"/>
          </ac:spMkLst>
        </pc:spChg>
        <pc:spChg chg="mod">
          <ac:chgData name="Francisco Javier Bonet García" userId="c67cd2f5-7354-47bd-a51e-00312a09adde" providerId="ADAL" clId="{D6C30981-AB2E-4B4D-B901-643F9A3EDBC8}" dt="2024-10-09T09:12:27.614" v="244" actId="1035"/>
          <ac:spMkLst>
            <pc:docMk/>
            <pc:sldMk cId="1565407667" sldId="264"/>
            <ac:spMk id="54" creationId="{F54A1C41-619F-4F00-2AE8-9292CBF66637}"/>
          </ac:spMkLst>
        </pc:spChg>
        <pc:spChg chg="mod">
          <ac:chgData name="Francisco Javier Bonet García" userId="c67cd2f5-7354-47bd-a51e-00312a09adde" providerId="ADAL" clId="{D6C30981-AB2E-4B4D-B901-643F9A3EDBC8}" dt="2024-10-09T09:09:57.729" v="191" actId="207"/>
          <ac:spMkLst>
            <pc:docMk/>
            <pc:sldMk cId="1565407667" sldId="264"/>
            <ac:spMk id="55" creationId="{A85344DC-1AB3-8FCA-2F2F-E979B7BFC6BB}"/>
          </ac:spMkLst>
        </pc:spChg>
        <pc:spChg chg="mod">
          <ac:chgData name="Francisco Javier Bonet García" userId="c67cd2f5-7354-47bd-a51e-00312a09adde" providerId="ADAL" clId="{D6C30981-AB2E-4B4D-B901-643F9A3EDBC8}" dt="2024-10-09T09:10:12.462" v="193" actId="166"/>
          <ac:spMkLst>
            <pc:docMk/>
            <pc:sldMk cId="1565407667" sldId="264"/>
            <ac:spMk id="90" creationId="{9E1F760E-166B-07AE-F640-FE642F86BEBB}"/>
          </ac:spMkLst>
        </pc:spChg>
        <pc:spChg chg="mod">
          <ac:chgData name="Francisco Javier Bonet García" userId="c67cd2f5-7354-47bd-a51e-00312a09adde" providerId="ADAL" clId="{D6C30981-AB2E-4B4D-B901-643F9A3EDBC8}" dt="2024-10-09T09:13:11.389" v="248" actId="1036"/>
          <ac:spMkLst>
            <pc:docMk/>
            <pc:sldMk cId="1565407667" sldId="264"/>
            <ac:spMk id="106" creationId="{DA331782-4C73-F604-E487-B9E2526D2F0A}"/>
          </ac:spMkLst>
        </pc:spChg>
        <pc:spChg chg="mod">
          <ac:chgData name="Francisco Javier Bonet García" userId="c67cd2f5-7354-47bd-a51e-00312a09adde" providerId="ADAL" clId="{D6C30981-AB2E-4B4D-B901-643F9A3EDBC8}" dt="2024-10-09T09:11:14.645" v="209" actId="1035"/>
          <ac:spMkLst>
            <pc:docMk/>
            <pc:sldMk cId="1565407667" sldId="264"/>
            <ac:spMk id="170" creationId="{30FC18D2-71D9-4EB1-760C-4D523636B119}"/>
          </ac:spMkLst>
        </pc:spChg>
        <pc:spChg chg="mod">
          <ac:chgData name="Francisco Javier Bonet García" userId="c67cd2f5-7354-47bd-a51e-00312a09adde" providerId="ADAL" clId="{D6C30981-AB2E-4B4D-B901-643F9A3EDBC8}" dt="2024-10-09T09:11:14.645" v="209" actId="1035"/>
          <ac:spMkLst>
            <pc:docMk/>
            <pc:sldMk cId="1565407667" sldId="264"/>
            <ac:spMk id="171" creationId="{11A775D0-AADD-4749-0C0E-1F1C8F260EC8}"/>
          </ac:spMkLst>
        </pc:spChg>
        <pc:spChg chg="mod">
          <ac:chgData name="Francisco Javier Bonet García" userId="c67cd2f5-7354-47bd-a51e-00312a09adde" providerId="ADAL" clId="{D6C30981-AB2E-4B4D-B901-643F9A3EDBC8}" dt="2024-10-09T09:12:25.595" v="243" actId="1036"/>
          <ac:spMkLst>
            <pc:docMk/>
            <pc:sldMk cId="1565407667" sldId="264"/>
            <ac:spMk id="180" creationId="{DE1B4E0A-C1A7-2376-A642-E6BCB1D296C6}"/>
          </ac:spMkLst>
        </pc:spChg>
        <pc:spChg chg="mod">
          <ac:chgData name="Francisco Javier Bonet García" userId="c67cd2f5-7354-47bd-a51e-00312a09adde" providerId="ADAL" clId="{D6C30981-AB2E-4B4D-B901-643F9A3EDBC8}" dt="2024-10-09T09:11:43.340" v="232" actId="1035"/>
          <ac:spMkLst>
            <pc:docMk/>
            <pc:sldMk cId="1565407667" sldId="264"/>
            <ac:spMk id="181" creationId="{57AD1E35-795D-7B81-C273-14BCCFD9B25F}"/>
          </ac:spMkLst>
        </pc:spChg>
        <pc:spChg chg="mod">
          <ac:chgData name="Francisco Javier Bonet García" userId="c67cd2f5-7354-47bd-a51e-00312a09adde" providerId="ADAL" clId="{D6C30981-AB2E-4B4D-B901-643F9A3EDBC8}" dt="2024-10-09T09:11:43.340" v="232" actId="1035"/>
          <ac:spMkLst>
            <pc:docMk/>
            <pc:sldMk cId="1565407667" sldId="264"/>
            <ac:spMk id="182" creationId="{3BB31D3A-FD0C-15D3-057F-65A6A763F357}"/>
          </ac:spMkLst>
        </pc:spChg>
        <pc:grpChg chg="add mod">
          <ac:chgData name="Francisco Javier Bonet García" userId="c67cd2f5-7354-47bd-a51e-00312a09adde" providerId="ADAL" clId="{D6C30981-AB2E-4B4D-B901-643F9A3EDBC8}" dt="2024-10-09T09:12:17.681" v="238" actId="1036"/>
          <ac:grpSpMkLst>
            <pc:docMk/>
            <pc:sldMk cId="1565407667" sldId="264"/>
            <ac:grpSpMk id="8" creationId="{E4F929BC-2559-9040-EAEF-3687E85CFAA9}"/>
          </ac:grpSpMkLst>
        </pc:grpChg>
        <pc:grpChg chg="add">
          <ac:chgData name="Francisco Javier Bonet García" userId="c67cd2f5-7354-47bd-a51e-00312a09adde" providerId="ADAL" clId="{D6C30981-AB2E-4B4D-B901-643F9A3EDBC8}" dt="2024-10-09T09:08:35.200" v="186" actId="164"/>
          <ac:grpSpMkLst>
            <pc:docMk/>
            <pc:sldMk cId="1565407667" sldId="264"/>
            <ac:grpSpMk id="9" creationId="{A44079DD-5196-D517-0DD1-9376DE891742}"/>
          </ac:grpSpMkLst>
        </pc:grpChg>
        <pc:grpChg chg="add mod">
          <ac:chgData name="Francisco Javier Bonet García" userId="c67cd2f5-7354-47bd-a51e-00312a09adde" providerId="ADAL" clId="{D6C30981-AB2E-4B4D-B901-643F9A3EDBC8}" dt="2024-10-09T09:10:32.703" v="197" actId="167"/>
          <ac:grpSpMkLst>
            <pc:docMk/>
            <pc:sldMk cId="1565407667" sldId="264"/>
            <ac:grpSpMk id="10" creationId="{F44A7CB4-C43A-9F5C-8D86-D4399703F3AC}"/>
          </ac:grpSpMkLst>
        </pc:grpChg>
        <pc:grpChg chg="add mod">
          <ac:chgData name="Francisco Javier Bonet García" userId="c67cd2f5-7354-47bd-a51e-00312a09adde" providerId="ADAL" clId="{D6C30981-AB2E-4B4D-B901-643F9A3EDBC8}" dt="2024-10-09T09:13:11.389" v="248" actId="1036"/>
          <ac:grpSpMkLst>
            <pc:docMk/>
            <pc:sldMk cId="1565407667" sldId="264"/>
            <ac:grpSpMk id="13" creationId="{F9EDEC8E-E0A4-FA08-F5E0-C6BB70AA7B79}"/>
          </ac:grpSpMkLst>
        </pc:grpChg>
        <pc:grpChg chg="add mod">
          <ac:chgData name="Francisco Javier Bonet García" userId="c67cd2f5-7354-47bd-a51e-00312a09adde" providerId="ADAL" clId="{D6C30981-AB2E-4B4D-B901-643F9A3EDBC8}" dt="2024-10-09T09:13:39.224" v="253" actId="1035"/>
          <ac:grpSpMkLst>
            <pc:docMk/>
            <pc:sldMk cId="1565407667" sldId="264"/>
            <ac:grpSpMk id="16" creationId="{4FD59A83-A2CA-85E6-B6C8-CDC54F679F70}"/>
          </ac:grpSpMkLst>
        </pc:grpChg>
        <pc:grpChg chg="add">
          <ac:chgData name="Francisco Javier Bonet García" userId="c67cd2f5-7354-47bd-a51e-00312a09adde" providerId="ADAL" clId="{D6C30981-AB2E-4B4D-B901-643F9A3EDBC8}" dt="2024-10-09T09:11:29.194" v="211" actId="164"/>
          <ac:grpSpMkLst>
            <pc:docMk/>
            <pc:sldMk cId="1565407667" sldId="264"/>
            <ac:grpSpMk id="17" creationId="{E2E51C57-CFFB-C215-5A05-8506B8653BFB}"/>
          </ac:grpSpMkLst>
        </pc:grpChg>
        <pc:grpChg chg="mod">
          <ac:chgData name="Francisco Javier Bonet García" userId="c67cd2f5-7354-47bd-a51e-00312a09adde" providerId="ADAL" clId="{D6C30981-AB2E-4B4D-B901-643F9A3EDBC8}" dt="2024-10-09T09:10:23.142" v="194" actId="166"/>
          <ac:grpSpMkLst>
            <pc:docMk/>
            <pc:sldMk cId="1565407667" sldId="264"/>
            <ac:grpSpMk id="20" creationId="{4151E582-E0B7-5392-61DD-0F80AEE4ACA6}"/>
          </ac:grpSpMkLst>
        </pc:grpChg>
        <pc:grpChg chg="add">
          <ac:chgData name="Francisco Javier Bonet García" userId="c67cd2f5-7354-47bd-a51e-00312a09adde" providerId="ADAL" clId="{D6C30981-AB2E-4B4D-B901-643F9A3EDBC8}" dt="2024-10-09T09:12:22.160" v="239" actId="164"/>
          <ac:grpSpMkLst>
            <pc:docMk/>
            <pc:sldMk cId="1565407667" sldId="264"/>
            <ac:grpSpMk id="22" creationId="{973D1863-D266-9A5B-4827-86BAA6FE8A9B}"/>
          </ac:grpSpMkLst>
        </pc:grpChg>
        <pc:grpChg chg="add">
          <ac:chgData name="Francisco Javier Bonet García" userId="c67cd2f5-7354-47bd-a51e-00312a09adde" providerId="ADAL" clId="{D6C30981-AB2E-4B4D-B901-643F9A3EDBC8}" dt="2024-10-09T09:13:22.548" v="249" actId="164"/>
          <ac:grpSpMkLst>
            <pc:docMk/>
            <pc:sldMk cId="1565407667" sldId="264"/>
            <ac:grpSpMk id="24" creationId="{EC13284A-17C4-2517-B777-14D59C157D8A}"/>
          </ac:grpSpMkLst>
        </pc:grpChg>
        <pc:grpChg chg="mod">
          <ac:chgData name="Francisco Javier Bonet García" userId="c67cd2f5-7354-47bd-a51e-00312a09adde" providerId="ADAL" clId="{D6C30981-AB2E-4B4D-B901-643F9A3EDBC8}" dt="2024-10-09T09:09:57.729" v="191" actId="207"/>
          <ac:grpSpMkLst>
            <pc:docMk/>
            <pc:sldMk cId="1565407667" sldId="264"/>
            <ac:grpSpMk id="44" creationId="{9E4BD84C-895D-1162-DA92-986F7AA90F2E}"/>
          </ac:grpSpMkLst>
        </pc:grpChg>
        <pc:grpChg chg="mod">
          <ac:chgData name="Francisco Javier Bonet García" userId="c67cd2f5-7354-47bd-a51e-00312a09adde" providerId="ADAL" clId="{D6C30981-AB2E-4B4D-B901-643F9A3EDBC8}" dt="2024-10-09T09:09:11.769" v="188" actId="166"/>
          <ac:grpSpMkLst>
            <pc:docMk/>
            <pc:sldMk cId="1565407667" sldId="264"/>
            <ac:grpSpMk id="72" creationId="{3AF70CB6-8F9B-EC87-5A84-A546F190791B}"/>
          </ac:grpSpMkLst>
        </pc:grpChg>
        <pc:grpChg chg="mod">
          <ac:chgData name="Francisco Javier Bonet García" userId="c67cd2f5-7354-47bd-a51e-00312a09adde" providerId="ADAL" clId="{D6C30981-AB2E-4B4D-B901-643F9A3EDBC8}" dt="2024-10-09T09:10:58.021" v="206" actId="1037"/>
          <ac:grpSpMkLst>
            <pc:docMk/>
            <pc:sldMk cId="1565407667" sldId="264"/>
            <ac:grpSpMk id="161" creationId="{A15578C8-5301-17CC-E03F-FCED90F86CE7}"/>
          </ac:grpSpMkLst>
        </pc:grpChg>
        <pc:grpChg chg="mod">
          <ac:chgData name="Francisco Javier Bonet García" userId="c67cd2f5-7354-47bd-a51e-00312a09adde" providerId="ADAL" clId="{D6C30981-AB2E-4B4D-B901-643F9A3EDBC8}" dt="2024-10-09T09:11:14.645" v="209" actId="1035"/>
          <ac:grpSpMkLst>
            <pc:docMk/>
            <pc:sldMk cId="1565407667" sldId="264"/>
            <ac:grpSpMk id="166" creationId="{1AAC1DDC-F1BC-C81F-13A6-95D1C682779B}"/>
          </ac:grpSpMkLst>
        </pc:grpChg>
        <pc:picChg chg="add del mod">
          <ac:chgData name="Francisco Javier Bonet García" userId="c67cd2f5-7354-47bd-a51e-00312a09adde" providerId="ADAL" clId="{D6C30981-AB2E-4B4D-B901-643F9A3EDBC8}" dt="2024-10-09T18:17:27.126" v="258"/>
          <ac:picMkLst>
            <pc:docMk/>
            <pc:sldMk cId="1565407667" sldId="264"/>
            <ac:picMk id="38" creationId="{F41DA4C9-6D89-A553-2F54-6151E204B91D}"/>
          </ac:picMkLst>
        </pc:picChg>
        <pc:picChg chg="add mod">
          <ac:chgData name="Francisco Javier Bonet García" userId="c67cd2f5-7354-47bd-a51e-00312a09adde" providerId="ADAL" clId="{D6C30981-AB2E-4B4D-B901-643F9A3EDBC8}" dt="2024-10-09T18:17:51.618" v="259"/>
          <ac:picMkLst>
            <pc:docMk/>
            <pc:sldMk cId="1565407667" sldId="264"/>
            <ac:picMk id="61" creationId="{11624E9E-521B-3544-B9EF-0604D515D0F1}"/>
          </ac:picMkLst>
        </pc:picChg>
        <pc:cxnChg chg="add mod">
          <ac:chgData name="Francisco Javier Bonet García" userId="c67cd2f5-7354-47bd-a51e-00312a09adde" providerId="ADAL" clId="{D6C30981-AB2E-4B4D-B901-643F9A3EDBC8}" dt="2024-10-09T09:08:11.546" v="184" actId="1036"/>
          <ac:cxnSpMkLst>
            <pc:docMk/>
            <pc:sldMk cId="1565407667" sldId="264"/>
            <ac:cxnSpMk id="6" creationId="{C8C98799-2589-2216-7125-563F7E887FFE}"/>
          </ac:cxnSpMkLst>
        </pc:cxnChg>
        <pc:cxnChg chg="mod">
          <ac:chgData name="Francisco Javier Bonet García" userId="c67cd2f5-7354-47bd-a51e-00312a09adde" providerId="ADAL" clId="{D6C30981-AB2E-4B4D-B901-643F9A3EDBC8}" dt="2024-10-09T09:11:14.645" v="209" actId="1035"/>
          <ac:cxnSpMkLst>
            <pc:docMk/>
            <pc:sldMk cId="1565407667" sldId="264"/>
            <ac:cxnSpMk id="175" creationId="{DACE2C39-4836-EA58-D959-DA98BEC21EF4}"/>
          </ac:cxnSpMkLst>
        </pc:cxnChg>
      </pc:sldChg>
      <pc:sldChg chg="del">
        <pc:chgData name="Francisco Javier Bonet García" userId="c67cd2f5-7354-47bd-a51e-00312a09adde" providerId="ADAL" clId="{D6C30981-AB2E-4B4D-B901-643F9A3EDBC8}" dt="2024-10-09T18:19:59.233" v="266" actId="2696"/>
        <pc:sldMkLst>
          <pc:docMk/>
          <pc:sldMk cId="47293595" sldId="265"/>
        </pc:sldMkLst>
      </pc:sldChg>
      <pc:sldChg chg="del">
        <pc:chgData name="Francisco Javier Bonet García" userId="c67cd2f5-7354-47bd-a51e-00312a09adde" providerId="ADAL" clId="{D6C30981-AB2E-4B4D-B901-643F9A3EDBC8}" dt="2024-10-09T18:19:59.037" v="264" actId="2696"/>
        <pc:sldMkLst>
          <pc:docMk/>
          <pc:sldMk cId="1869908651" sldId="267"/>
        </pc:sldMkLst>
      </pc:sldChg>
      <pc:sldChg chg="del">
        <pc:chgData name="Francisco Javier Bonet García" userId="c67cd2f5-7354-47bd-a51e-00312a09adde" providerId="ADAL" clId="{D6C30981-AB2E-4B4D-B901-643F9A3EDBC8}" dt="2024-10-09T18:19:58.983" v="263" actId="2696"/>
        <pc:sldMkLst>
          <pc:docMk/>
          <pc:sldMk cId="2869511568" sldId="268"/>
        </pc:sldMkLst>
      </pc:sldChg>
    </pc:docChg>
  </pc:docChgLst>
  <pc:docChgLst>
    <pc:chgData name="Francisco Javier Bonet García" userId="c67cd2f5-7354-47bd-a51e-00312a09adde" providerId="ADAL" clId="{4C1FE67A-1108-2E41-8B98-2DFE00A5C27A}"/>
    <pc:docChg chg="undo custSel addSld delSld modSld sldOrd">
      <pc:chgData name="Francisco Javier Bonet García" userId="c67cd2f5-7354-47bd-a51e-00312a09adde" providerId="ADAL" clId="{4C1FE67A-1108-2E41-8B98-2DFE00A5C27A}" dt="2024-10-07T14:28:45.581" v="1590"/>
      <pc:docMkLst>
        <pc:docMk/>
      </pc:docMkLst>
      <pc:sldChg chg="addSp delSp modSp mod delAnim modAnim">
        <pc:chgData name="Francisco Javier Bonet García" userId="c67cd2f5-7354-47bd-a51e-00312a09adde" providerId="ADAL" clId="{4C1FE67A-1108-2E41-8B98-2DFE00A5C27A}" dt="2024-10-07T14:23:21.068" v="1561"/>
        <pc:sldMkLst>
          <pc:docMk/>
          <pc:sldMk cId="1320576721" sldId="257"/>
        </pc:sldMkLst>
        <pc:spChg chg="add mod">
          <ac:chgData name="Francisco Javier Bonet García" userId="c67cd2f5-7354-47bd-a51e-00312a09adde" providerId="ADAL" clId="{4C1FE67A-1108-2E41-8B98-2DFE00A5C27A}" dt="2024-10-07T14:23:10.733" v="1557"/>
          <ac:spMkLst>
            <pc:docMk/>
            <pc:sldMk cId="1320576721" sldId="257"/>
            <ac:spMk id="3" creationId="{EA8ACD9F-B380-2EE9-9C5A-C56C66031EC0}"/>
          </ac:spMkLst>
        </pc:spChg>
        <pc:spChg chg="add mod">
          <ac:chgData name="Francisco Javier Bonet García" userId="c67cd2f5-7354-47bd-a51e-00312a09adde" providerId="ADAL" clId="{4C1FE67A-1108-2E41-8B98-2DFE00A5C27A}" dt="2024-10-07T14:23:13.521" v="1559"/>
          <ac:spMkLst>
            <pc:docMk/>
            <pc:sldMk cId="1320576721" sldId="257"/>
            <ac:spMk id="4" creationId="{CDFD4054-64EB-6D08-C4C1-6396D22D7DDD}"/>
          </ac:spMkLst>
        </pc:spChg>
        <pc:spChg chg="del mod">
          <ac:chgData name="Francisco Javier Bonet García" userId="c67cd2f5-7354-47bd-a51e-00312a09adde" providerId="ADAL" clId="{4C1FE67A-1108-2E41-8B98-2DFE00A5C27A}" dt="2024-10-07T14:23:12.806" v="1558" actId="478"/>
          <ac:spMkLst>
            <pc:docMk/>
            <pc:sldMk cId="1320576721" sldId="257"/>
            <ac:spMk id="21" creationId="{C011F4CE-48E2-AD3A-4EC3-C76A46AEE2A7}"/>
          </ac:spMkLst>
        </pc:spChg>
        <pc:spChg chg="mod">
          <ac:chgData name="Francisco Javier Bonet García" userId="c67cd2f5-7354-47bd-a51e-00312a09adde" providerId="ADAL" clId="{4C1FE67A-1108-2E41-8B98-2DFE00A5C27A}" dt="2024-10-07T14:18:12.676" v="1512" actId="122"/>
          <ac:spMkLst>
            <pc:docMk/>
            <pc:sldMk cId="1320576721" sldId="257"/>
            <ac:spMk id="67" creationId="{34FD9978-E94E-3A9D-F7FB-032F66C8A504}"/>
          </ac:spMkLst>
        </pc:spChg>
      </pc:sldChg>
      <pc:sldChg chg="addSp delSp modSp mod addAnim delAnim modAnim">
        <pc:chgData name="Francisco Javier Bonet García" userId="c67cd2f5-7354-47bd-a51e-00312a09adde" providerId="ADAL" clId="{4C1FE67A-1108-2E41-8B98-2DFE00A5C27A}" dt="2024-10-07T14:23:02.706" v="1554"/>
        <pc:sldMkLst>
          <pc:docMk/>
          <pc:sldMk cId="1580526998" sldId="258"/>
        </pc:sldMkLst>
        <pc:spChg chg="add mod">
          <ac:chgData name="Francisco Javier Bonet García" userId="c67cd2f5-7354-47bd-a51e-00312a09adde" providerId="ADAL" clId="{4C1FE67A-1108-2E41-8B98-2DFE00A5C27A}" dt="2024-10-07T14:18:23.841" v="1515"/>
          <ac:spMkLst>
            <pc:docMk/>
            <pc:sldMk cId="1580526998" sldId="258"/>
            <ac:spMk id="3" creationId="{D08B836E-C624-468E-DD9C-266D59F39D82}"/>
          </ac:spMkLst>
        </pc:spChg>
        <pc:spChg chg="add mod">
          <ac:chgData name="Francisco Javier Bonet García" userId="c67cd2f5-7354-47bd-a51e-00312a09adde" providerId="ADAL" clId="{4C1FE67A-1108-2E41-8B98-2DFE00A5C27A}" dt="2024-10-07T14:23:02.706" v="1554"/>
          <ac:spMkLst>
            <pc:docMk/>
            <pc:sldMk cId="1580526998" sldId="258"/>
            <ac:spMk id="4" creationId="{EAA7230B-4702-ECE9-185E-9D7FEF345785}"/>
          </ac:spMkLst>
        </pc:spChg>
        <pc:spChg chg="mod">
          <ac:chgData name="Francisco Javier Bonet García" userId="c67cd2f5-7354-47bd-a51e-00312a09adde" providerId="ADAL" clId="{4C1FE67A-1108-2E41-8B98-2DFE00A5C27A}" dt="2024-10-07T10:33:02.001" v="151" actId="207"/>
          <ac:spMkLst>
            <pc:docMk/>
            <pc:sldMk cId="1580526998" sldId="258"/>
            <ac:spMk id="12" creationId="{14703742-B7CE-AB57-4EEE-87459297387B}"/>
          </ac:spMkLst>
        </pc:spChg>
        <pc:spChg chg="mod">
          <ac:chgData name="Francisco Javier Bonet García" userId="c67cd2f5-7354-47bd-a51e-00312a09adde" providerId="ADAL" clId="{4C1FE67A-1108-2E41-8B98-2DFE00A5C27A}" dt="2024-10-07T10:33:21.737" v="155" actId="207"/>
          <ac:spMkLst>
            <pc:docMk/>
            <pc:sldMk cId="1580526998" sldId="258"/>
            <ac:spMk id="15" creationId="{FB74E032-13BA-49D5-A198-6ACD301E4B7D}"/>
          </ac:spMkLst>
        </pc:spChg>
        <pc:spChg chg="del">
          <ac:chgData name="Francisco Javier Bonet García" userId="c67cd2f5-7354-47bd-a51e-00312a09adde" providerId="ADAL" clId="{4C1FE67A-1108-2E41-8B98-2DFE00A5C27A}" dt="2024-10-07T14:23:01.762" v="1553" actId="478"/>
          <ac:spMkLst>
            <pc:docMk/>
            <pc:sldMk cId="1580526998" sldId="258"/>
            <ac:spMk id="21" creationId="{ADC64F6D-20A8-53E7-4F55-3E639134C40D}"/>
          </ac:spMkLst>
        </pc:spChg>
        <pc:spChg chg="mod">
          <ac:chgData name="Francisco Javier Bonet García" userId="c67cd2f5-7354-47bd-a51e-00312a09adde" providerId="ADAL" clId="{4C1FE67A-1108-2E41-8B98-2DFE00A5C27A}" dt="2024-10-07T10:32:47.415" v="148" actId="208"/>
          <ac:spMkLst>
            <pc:docMk/>
            <pc:sldMk cId="1580526998" sldId="258"/>
            <ac:spMk id="23" creationId="{2E90082A-04E4-255D-A54E-99301402D6D4}"/>
          </ac:spMkLst>
        </pc:spChg>
        <pc:spChg chg="mod">
          <ac:chgData name="Francisco Javier Bonet García" userId="c67cd2f5-7354-47bd-a51e-00312a09adde" providerId="ADAL" clId="{4C1FE67A-1108-2E41-8B98-2DFE00A5C27A}" dt="2024-10-07T10:33:10.334" v="154" actId="208"/>
          <ac:spMkLst>
            <pc:docMk/>
            <pc:sldMk cId="1580526998" sldId="258"/>
            <ac:spMk id="31" creationId="{79559B8E-48EC-62F8-051D-6B257A0E484A}"/>
          </ac:spMkLst>
        </pc:spChg>
        <pc:spChg chg="mod">
          <ac:chgData name="Francisco Javier Bonet García" userId="c67cd2f5-7354-47bd-a51e-00312a09adde" providerId="ADAL" clId="{4C1FE67A-1108-2E41-8B98-2DFE00A5C27A}" dt="2024-10-07T10:33:30.601" v="157" actId="207"/>
          <ac:spMkLst>
            <pc:docMk/>
            <pc:sldMk cId="1580526998" sldId="258"/>
            <ac:spMk id="72" creationId="{B38D6177-E715-166D-18B7-6EB6B2FC3B74}"/>
          </ac:spMkLst>
        </pc:spChg>
        <pc:spChg chg="mod">
          <ac:chgData name="Francisco Javier Bonet García" userId="c67cd2f5-7354-47bd-a51e-00312a09adde" providerId="ADAL" clId="{4C1FE67A-1108-2E41-8B98-2DFE00A5C27A}" dt="2024-10-07T10:33:35.835" v="158" actId="207"/>
          <ac:spMkLst>
            <pc:docMk/>
            <pc:sldMk cId="1580526998" sldId="258"/>
            <ac:spMk id="75" creationId="{D75C1C5F-4206-8EF4-BA3F-49C15D068D77}"/>
          </ac:spMkLst>
        </pc:spChg>
        <pc:spChg chg="del mod">
          <ac:chgData name="Francisco Javier Bonet García" userId="c67cd2f5-7354-47bd-a51e-00312a09adde" providerId="ADAL" clId="{4C1FE67A-1108-2E41-8B98-2DFE00A5C27A}" dt="2024-10-07T14:18:18.332" v="1514" actId="478"/>
          <ac:spMkLst>
            <pc:docMk/>
            <pc:sldMk cId="1580526998" sldId="258"/>
            <ac:spMk id="77" creationId="{095F619E-1762-A3D3-9259-B02BE8B46FEC}"/>
          </ac:spMkLst>
        </pc:spChg>
        <pc:grpChg chg="add del">
          <ac:chgData name="Francisco Javier Bonet García" userId="c67cd2f5-7354-47bd-a51e-00312a09adde" providerId="ADAL" clId="{4C1FE67A-1108-2E41-8B98-2DFE00A5C27A}" dt="2024-10-07T10:34:01.531" v="166" actId="21"/>
          <ac:grpSpMkLst>
            <pc:docMk/>
            <pc:sldMk cId="1580526998" sldId="258"/>
            <ac:grpSpMk id="71" creationId="{E59912FB-530D-FBCB-204A-37CA4121BF66}"/>
          </ac:grpSpMkLst>
        </pc:grpChg>
        <pc:grpChg chg="add del">
          <ac:chgData name="Francisco Javier Bonet García" userId="c67cd2f5-7354-47bd-a51e-00312a09adde" providerId="ADAL" clId="{4C1FE67A-1108-2E41-8B98-2DFE00A5C27A}" dt="2024-10-07T10:34:01.531" v="166" actId="21"/>
          <ac:grpSpMkLst>
            <pc:docMk/>
            <pc:sldMk cId="1580526998" sldId="258"/>
            <ac:grpSpMk id="74" creationId="{116DA1FF-D32C-4E76-E8A9-554940E5DDB3}"/>
          </ac:grpSpMkLst>
        </pc:grpChg>
        <pc:picChg chg="mod">
          <ac:chgData name="Francisco Javier Bonet García" userId="c67cd2f5-7354-47bd-a51e-00312a09adde" providerId="ADAL" clId="{4C1FE67A-1108-2E41-8B98-2DFE00A5C27A}" dt="2024-10-07T10:32:55.316" v="149" actId="207"/>
          <ac:picMkLst>
            <pc:docMk/>
            <pc:sldMk cId="1580526998" sldId="258"/>
            <ac:picMk id="25" creationId="{9AB2496B-8ABD-EE8C-B571-6B78FD7EA2CB}"/>
          </ac:picMkLst>
        </pc:picChg>
        <pc:picChg chg="mod">
          <ac:chgData name="Francisco Javier Bonet García" userId="c67cd2f5-7354-47bd-a51e-00312a09adde" providerId="ADAL" clId="{4C1FE67A-1108-2E41-8B98-2DFE00A5C27A}" dt="2024-10-07T10:32:55.316" v="149" actId="207"/>
          <ac:picMkLst>
            <pc:docMk/>
            <pc:sldMk cId="1580526998" sldId="258"/>
            <ac:picMk id="26" creationId="{18BA2BA5-8F98-AF54-9C11-666D485E8A31}"/>
          </ac:picMkLst>
        </pc:picChg>
        <pc:picChg chg="mod">
          <ac:chgData name="Francisco Javier Bonet García" userId="c67cd2f5-7354-47bd-a51e-00312a09adde" providerId="ADAL" clId="{4C1FE67A-1108-2E41-8B98-2DFE00A5C27A}" dt="2024-10-07T10:32:55.316" v="149" actId="207"/>
          <ac:picMkLst>
            <pc:docMk/>
            <pc:sldMk cId="1580526998" sldId="258"/>
            <ac:picMk id="28" creationId="{E7B3D643-E7E5-ED79-AD2C-106EAE9EDADC}"/>
          </ac:picMkLst>
        </pc:picChg>
        <pc:picChg chg="mod">
          <ac:chgData name="Francisco Javier Bonet García" userId="c67cd2f5-7354-47bd-a51e-00312a09adde" providerId="ADAL" clId="{4C1FE67A-1108-2E41-8B98-2DFE00A5C27A}" dt="2024-10-07T10:32:55.316" v="149" actId="207"/>
          <ac:picMkLst>
            <pc:docMk/>
            <pc:sldMk cId="1580526998" sldId="258"/>
            <ac:picMk id="29" creationId="{4D6DBC6F-5D1F-60BA-2400-B3A7A19F00F8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2" creationId="{3DE1C031-D362-BC32-C0DE-BA62995D7FB2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3" creationId="{4ECAD00B-A839-DFC1-623C-90C3E1C1690B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4" creationId="{19C7E73A-6145-71A9-3955-27BD25899A12}"/>
          </ac:picMkLst>
        </pc:picChg>
        <pc:picChg chg="mod">
          <ac:chgData name="Francisco Javier Bonet García" userId="c67cd2f5-7354-47bd-a51e-00312a09adde" providerId="ADAL" clId="{4C1FE67A-1108-2E41-8B98-2DFE00A5C27A}" dt="2024-10-07T10:33:27.117" v="156" actId="207"/>
          <ac:picMkLst>
            <pc:docMk/>
            <pc:sldMk cId="1580526998" sldId="258"/>
            <ac:picMk id="35" creationId="{77FECAC2-C794-B1C3-774A-5D5E443B5C0F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6" creationId="{A9A93307-A3FD-203D-0C9E-1438806BE809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7" creationId="{15996DDC-BEA5-D9F8-EF1D-6A2AB5878694}"/>
          </ac:picMkLst>
        </pc:picChg>
        <pc:cxnChg chg="mod">
          <ac:chgData name="Francisco Javier Bonet García" userId="c67cd2f5-7354-47bd-a51e-00312a09adde" providerId="ADAL" clId="{4C1FE67A-1108-2E41-8B98-2DFE00A5C27A}" dt="2024-10-07T10:32:58.647" v="150" actId="208"/>
          <ac:cxnSpMkLst>
            <pc:docMk/>
            <pc:sldMk cId="1580526998" sldId="258"/>
            <ac:cxnSpMk id="43" creationId="{379BC0E1-3225-02D4-5565-07F8AA30D33C}"/>
          </ac:cxnSpMkLst>
        </pc:cxnChg>
        <pc:cxnChg chg="mod">
          <ac:chgData name="Francisco Javier Bonet García" userId="c67cd2f5-7354-47bd-a51e-00312a09adde" providerId="ADAL" clId="{4C1FE67A-1108-2E41-8B98-2DFE00A5C27A}" dt="2024-10-07T10:33:10.334" v="154" actId="208"/>
          <ac:cxnSpMkLst>
            <pc:docMk/>
            <pc:sldMk cId="1580526998" sldId="258"/>
            <ac:cxnSpMk id="47" creationId="{8101BD87-755A-7CF2-A3A7-3D930B565337}"/>
          </ac:cxnSpMkLst>
        </pc:cxnChg>
      </pc:sldChg>
      <pc:sldChg chg="addSp delSp modSp del mod addAnim delAnim modAnim">
        <pc:chgData name="Francisco Javier Bonet García" userId="c67cd2f5-7354-47bd-a51e-00312a09adde" providerId="ADAL" clId="{4C1FE67A-1108-2E41-8B98-2DFE00A5C27A}" dt="2024-10-07T14:19:20.415" v="1527" actId="2696"/>
        <pc:sldMkLst>
          <pc:docMk/>
          <pc:sldMk cId="700768048" sldId="260"/>
        </pc:sldMkLst>
        <pc:spChg chg="mod">
          <ac:chgData name="Francisco Javier Bonet García" userId="c67cd2f5-7354-47bd-a51e-00312a09adde" providerId="ADAL" clId="{4C1FE67A-1108-2E41-8B98-2DFE00A5C27A}" dt="2024-10-07T14:18:59.675" v="1526" actId="122"/>
          <ac:spMkLst>
            <pc:docMk/>
            <pc:sldMk cId="700768048" sldId="260"/>
            <ac:spMk id="3" creationId="{8323C45B-C41B-EBC5-0E78-C3A0B4F28C5F}"/>
          </ac:spMkLst>
        </pc:spChg>
        <pc:spChg chg="del">
          <ac:chgData name="Francisco Javier Bonet García" userId="c67cd2f5-7354-47bd-a51e-00312a09adde" providerId="ADAL" clId="{4C1FE67A-1108-2E41-8B98-2DFE00A5C27A}" dt="2024-10-07T11:00:31.848" v="326" actId="478"/>
          <ac:spMkLst>
            <pc:docMk/>
            <pc:sldMk cId="700768048" sldId="260"/>
            <ac:spMk id="16" creationId="{4204F1F7-BAA9-4FF2-400B-CCD66F8AA7CC}"/>
          </ac:spMkLst>
        </pc:spChg>
        <pc:spChg chg="del">
          <ac:chgData name="Francisco Javier Bonet García" userId="c67cd2f5-7354-47bd-a51e-00312a09adde" providerId="ADAL" clId="{4C1FE67A-1108-2E41-8B98-2DFE00A5C27A}" dt="2024-10-07T11:00:31.848" v="326" actId="478"/>
          <ac:spMkLst>
            <pc:docMk/>
            <pc:sldMk cId="700768048" sldId="260"/>
            <ac:spMk id="22" creationId="{8A6E8742-958B-215F-6F09-7BB467F4C93E}"/>
          </ac:spMkLst>
        </pc:spChg>
        <pc:spChg chg="add mod">
          <ac:chgData name="Francisco Javier Bonet García" userId="c67cd2f5-7354-47bd-a51e-00312a09adde" providerId="ADAL" clId="{4C1FE67A-1108-2E41-8B98-2DFE00A5C27A}" dt="2024-10-07T11:00:32.974" v="327"/>
          <ac:spMkLst>
            <pc:docMk/>
            <pc:sldMk cId="700768048" sldId="260"/>
            <ac:spMk id="27" creationId="{8BE0AE9D-6C2A-2CCC-975A-5D7CBF82C8F1}"/>
          </ac:spMkLst>
        </pc:spChg>
        <pc:spChg chg="add mod">
          <ac:chgData name="Francisco Javier Bonet García" userId="c67cd2f5-7354-47bd-a51e-00312a09adde" providerId="ADAL" clId="{4C1FE67A-1108-2E41-8B98-2DFE00A5C27A}" dt="2024-10-07T11:00:32.974" v="327"/>
          <ac:spMkLst>
            <pc:docMk/>
            <pc:sldMk cId="700768048" sldId="260"/>
            <ac:spMk id="39" creationId="{3E8EB760-EA92-9919-377D-58A408D966BF}"/>
          </ac:spMkLst>
        </pc:spChg>
        <pc:spChg chg="add mod">
          <ac:chgData name="Francisco Javier Bonet García" userId="c67cd2f5-7354-47bd-a51e-00312a09adde" providerId="ADAL" clId="{4C1FE67A-1108-2E41-8B98-2DFE00A5C27A}" dt="2024-10-07T11:00:45.615" v="328"/>
          <ac:spMkLst>
            <pc:docMk/>
            <pc:sldMk cId="700768048" sldId="260"/>
            <ac:spMk id="44" creationId="{B899E46C-1291-05ED-A975-C1A3E4296828}"/>
          </ac:spMkLst>
        </pc:spChg>
        <pc:spChg chg="add mod">
          <ac:chgData name="Francisco Javier Bonet García" userId="c67cd2f5-7354-47bd-a51e-00312a09adde" providerId="ADAL" clId="{4C1FE67A-1108-2E41-8B98-2DFE00A5C27A}" dt="2024-10-07T11:00:45.615" v="328"/>
          <ac:spMkLst>
            <pc:docMk/>
            <pc:sldMk cId="700768048" sldId="260"/>
            <ac:spMk id="45" creationId="{A919B61F-6FA8-69EC-04E7-9F2A1CE71739}"/>
          </ac:spMkLst>
        </pc:spChg>
        <pc:spChg chg="del">
          <ac:chgData name="Francisco Javier Bonet García" userId="c67cd2f5-7354-47bd-a51e-00312a09adde" providerId="ADAL" clId="{4C1FE67A-1108-2E41-8B98-2DFE00A5C27A}" dt="2024-10-07T14:18:35.849" v="1517" actId="478"/>
          <ac:spMkLst>
            <pc:docMk/>
            <pc:sldMk cId="700768048" sldId="260"/>
            <ac:spMk id="54" creationId="{D3C5FDE2-966F-BA86-430F-95E1F08521B4}"/>
          </ac:spMkLst>
        </pc:spChg>
        <pc:spChg chg="add mod">
          <ac:chgData name="Francisco Javier Bonet García" userId="c67cd2f5-7354-47bd-a51e-00312a09adde" providerId="ADAL" clId="{4C1FE67A-1108-2E41-8B98-2DFE00A5C27A}" dt="2024-10-07T11:01:00.753" v="331"/>
          <ac:spMkLst>
            <pc:docMk/>
            <pc:sldMk cId="700768048" sldId="260"/>
            <ac:spMk id="55" creationId="{CF7E37E5-C163-D00D-6E74-338DAD845222}"/>
          </ac:spMkLst>
        </pc:spChg>
        <pc:spChg chg="add del mod">
          <ac:chgData name="Francisco Javier Bonet García" userId="c67cd2f5-7354-47bd-a51e-00312a09adde" providerId="ADAL" clId="{4C1FE67A-1108-2E41-8B98-2DFE00A5C27A}" dt="2024-10-07T14:18:56.617" v="1525" actId="478"/>
          <ac:spMkLst>
            <pc:docMk/>
            <pc:sldMk cId="700768048" sldId="260"/>
            <ac:spMk id="56" creationId="{CC6032C3-8D08-0774-627E-A38831833F5F}"/>
          </ac:spMkLst>
        </pc:spChg>
        <pc:spChg chg="del">
          <ac:chgData name="Francisco Javier Bonet García" userId="c67cd2f5-7354-47bd-a51e-00312a09adde" providerId="ADAL" clId="{4C1FE67A-1108-2E41-8B98-2DFE00A5C27A}" dt="2024-10-07T11:00:59.704" v="330" actId="478"/>
          <ac:spMkLst>
            <pc:docMk/>
            <pc:sldMk cId="700768048" sldId="260"/>
            <ac:spMk id="63" creationId="{141C64D8-4AF6-19F8-977E-850D3ABCF89D}"/>
          </ac:spMkLst>
        </pc:spChg>
        <pc:spChg chg="del">
          <ac:chgData name="Francisco Javier Bonet García" userId="c67cd2f5-7354-47bd-a51e-00312a09adde" providerId="ADAL" clId="{4C1FE67A-1108-2E41-8B98-2DFE00A5C27A}" dt="2024-10-07T10:33:50.922" v="163" actId="478"/>
          <ac:spMkLst>
            <pc:docMk/>
            <pc:sldMk cId="700768048" sldId="260"/>
            <ac:spMk id="76" creationId="{DBC28491-67E3-43E5-DB81-BC40CD51A224}"/>
          </ac:spMkLst>
        </pc:spChg>
        <pc:spChg chg="del">
          <ac:chgData name="Francisco Javier Bonet García" userId="c67cd2f5-7354-47bd-a51e-00312a09adde" providerId="ADAL" clId="{4C1FE67A-1108-2E41-8B98-2DFE00A5C27A}" dt="2024-10-07T10:33:46.850" v="161" actId="478"/>
          <ac:spMkLst>
            <pc:docMk/>
            <pc:sldMk cId="700768048" sldId="260"/>
            <ac:spMk id="77" creationId="{FB7B8D88-85B1-C995-AE05-A0074851CA3F}"/>
          </ac:spMkLst>
        </pc:spChg>
        <pc:spChg chg="del topLvl">
          <ac:chgData name="Francisco Javier Bonet García" userId="c67cd2f5-7354-47bd-a51e-00312a09adde" providerId="ADAL" clId="{4C1FE67A-1108-2E41-8B98-2DFE00A5C27A}" dt="2024-10-07T10:33:53.057" v="164" actId="478"/>
          <ac:spMkLst>
            <pc:docMk/>
            <pc:sldMk cId="700768048" sldId="260"/>
            <ac:spMk id="79" creationId="{AF62D11B-C3CC-B75F-1A1C-BDB118C4B526}"/>
          </ac:spMkLst>
        </pc:spChg>
        <pc:spChg chg="del">
          <ac:chgData name="Francisco Javier Bonet García" userId="c67cd2f5-7354-47bd-a51e-00312a09adde" providerId="ADAL" clId="{4C1FE67A-1108-2E41-8B98-2DFE00A5C27A}" dt="2024-10-07T10:33:49.061" v="162" actId="478"/>
          <ac:spMkLst>
            <pc:docMk/>
            <pc:sldMk cId="700768048" sldId="260"/>
            <ac:spMk id="80" creationId="{EB8B0683-D319-F10F-63E9-0E32C86E2AB6}"/>
          </ac:spMkLst>
        </pc:spChg>
        <pc:grpChg chg="del">
          <ac:chgData name="Francisco Javier Bonet García" userId="c67cd2f5-7354-47bd-a51e-00312a09adde" providerId="ADAL" clId="{4C1FE67A-1108-2E41-8B98-2DFE00A5C27A}" dt="2024-10-07T10:33:41.604" v="159" actId="478"/>
          <ac:grpSpMkLst>
            <pc:docMk/>
            <pc:sldMk cId="700768048" sldId="260"/>
            <ac:grpSpMk id="46" creationId="{C9FCE166-1035-A77C-2AFC-31ABFFA0C8FB}"/>
          </ac:grpSpMkLst>
        </pc:grpChg>
        <pc:grpChg chg="del">
          <ac:chgData name="Francisco Javier Bonet García" userId="c67cd2f5-7354-47bd-a51e-00312a09adde" providerId="ADAL" clId="{4C1FE67A-1108-2E41-8B98-2DFE00A5C27A}" dt="2024-10-07T10:33:42.665" v="160" actId="478"/>
          <ac:grpSpMkLst>
            <pc:docMk/>
            <pc:sldMk cId="700768048" sldId="260"/>
            <ac:grpSpMk id="49" creationId="{3BFDBA96-CCA1-AF6E-D839-3074B89032D4}"/>
          </ac:grpSpMkLst>
        </pc:grpChg>
        <pc:grpChg chg="topLvl">
          <ac:chgData name="Francisco Javier Bonet García" userId="c67cd2f5-7354-47bd-a51e-00312a09adde" providerId="ADAL" clId="{4C1FE67A-1108-2E41-8B98-2DFE00A5C27A}" dt="2024-10-07T10:33:53.057" v="164" actId="478"/>
          <ac:grpSpMkLst>
            <pc:docMk/>
            <pc:sldMk cId="700768048" sldId="260"/>
            <ac:grpSpMk id="72" creationId="{98290628-BD30-474D-60B8-665660F086E9}"/>
          </ac:grpSpMkLst>
        </pc:grpChg>
        <pc:grpChg chg="del">
          <ac:chgData name="Francisco Javier Bonet García" userId="c67cd2f5-7354-47bd-a51e-00312a09adde" providerId="ADAL" clId="{4C1FE67A-1108-2E41-8B98-2DFE00A5C27A}" dt="2024-10-07T10:33:46.850" v="161" actId="478"/>
          <ac:grpSpMkLst>
            <pc:docMk/>
            <pc:sldMk cId="700768048" sldId="260"/>
            <ac:grpSpMk id="75" creationId="{C219D26E-C0EB-93A5-F596-7E672A80E661}"/>
          </ac:grpSpMkLst>
        </pc:grpChg>
        <pc:grpChg chg="del">
          <ac:chgData name="Francisco Javier Bonet García" userId="c67cd2f5-7354-47bd-a51e-00312a09adde" providerId="ADAL" clId="{4C1FE67A-1108-2E41-8B98-2DFE00A5C27A}" dt="2024-10-07T10:33:49.061" v="162" actId="478"/>
          <ac:grpSpMkLst>
            <pc:docMk/>
            <pc:sldMk cId="700768048" sldId="260"/>
            <ac:grpSpMk id="78" creationId="{6211B2B5-B9BD-7D76-9B58-C61CA07B498E}"/>
          </ac:grpSpMkLst>
        </pc:grpChg>
        <pc:grpChg chg="del">
          <ac:chgData name="Francisco Javier Bonet García" userId="c67cd2f5-7354-47bd-a51e-00312a09adde" providerId="ADAL" clId="{4C1FE67A-1108-2E41-8B98-2DFE00A5C27A}" dt="2024-10-07T10:33:53.057" v="164" actId="478"/>
          <ac:grpSpMkLst>
            <pc:docMk/>
            <pc:sldMk cId="700768048" sldId="260"/>
            <ac:grpSpMk id="81" creationId="{61A651C9-0128-471B-9744-178AEFDB84E9}"/>
          </ac:grpSpMkLst>
        </pc:grpChg>
        <pc:cxnChg chg="del">
          <ac:chgData name="Francisco Javier Bonet García" userId="c67cd2f5-7354-47bd-a51e-00312a09adde" providerId="ADAL" clId="{4C1FE67A-1108-2E41-8B98-2DFE00A5C27A}" dt="2024-10-07T11:00:29.957" v="325" actId="478"/>
          <ac:cxnSpMkLst>
            <pc:docMk/>
            <pc:sldMk cId="700768048" sldId="260"/>
            <ac:cxnSpMk id="13" creationId="{C32FC268-2464-8C2F-D3E6-43742B421D8B}"/>
          </ac:cxnSpMkLst>
        </pc:cxnChg>
        <pc:cxnChg chg="add mod">
          <ac:chgData name="Francisco Javier Bonet García" userId="c67cd2f5-7354-47bd-a51e-00312a09adde" providerId="ADAL" clId="{4C1FE67A-1108-2E41-8B98-2DFE00A5C27A}" dt="2024-10-07T11:00:32.974" v="327"/>
          <ac:cxnSpMkLst>
            <pc:docMk/>
            <pc:sldMk cId="700768048" sldId="260"/>
            <ac:cxnSpMk id="20" creationId="{94ADBF8D-9319-A9E2-0575-D2149C1963F1}"/>
          </ac:cxnSpMkLst>
        </pc:cxnChg>
        <pc:cxnChg chg="add mod">
          <ac:chgData name="Francisco Javier Bonet García" userId="c67cd2f5-7354-47bd-a51e-00312a09adde" providerId="ADAL" clId="{4C1FE67A-1108-2E41-8B98-2DFE00A5C27A}" dt="2024-10-07T11:00:45.615" v="328"/>
          <ac:cxnSpMkLst>
            <pc:docMk/>
            <pc:sldMk cId="700768048" sldId="260"/>
            <ac:cxnSpMk id="41" creationId="{E841B356-1250-6712-2F39-05B9C32CF69E}"/>
          </ac:cxnSpMkLst>
        </pc:cxnChg>
        <pc:cxnChg chg="mod">
          <ac:chgData name="Francisco Javier Bonet García" userId="c67cd2f5-7354-47bd-a51e-00312a09adde" providerId="ADAL" clId="{4C1FE67A-1108-2E41-8B98-2DFE00A5C27A}" dt="2024-10-07T10:33:41.604" v="159" actId="478"/>
          <ac:cxnSpMkLst>
            <pc:docMk/>
            <pc:sldMk cId="700768048" sldId="260"/>
            <ac:cxnSpMk id="43" creationId="{9743CEEE-BEC7-62EA-79F6-0481B28BDBBD}"/>
          </ac:cxnSpMkLst>
        </pc:cxnChg>
        <pc:cxnChg chg="mod">
          <ac:chgData name="Francisco Javier Bonet García" userId="c67cd2f5-7354-47bd-a51e-00312a09adde" providerId="ADAL" clId="{4C1FE67A-1108-2E41-8B98-2DFE00A5C27A}" dt="2024-10-07T10:33:42.665" v="160" actId="478"/>
          <ac:cxnSpMkLst>
            <pc:docMk/>
            <pc:sldMk cId="700768048" sldId="260"/>
            <ac:cxnSpMk id="47" creationId="{EA05771F-16BA-7929-54D9-94FC63EF1817}"/>
          </ac:cxnSpMkLst>
        </pc:cxnChg>
      </pc:sldChg>
      <pc:sldChg chg="addSp delSp modSp mod modAnim">
        <pc:chgData name="Francisco Javier Bonet García" userId="c67cd2f5-7354-47bd-a51e-00312a09adde" providerId="ADAL" clId="{4C1FE67A-1108-2E41-8B98-2DFE00A5C27A}" dt="2024-10-07T14:28:45.581" v="1590"/>
        <pc:sldMkLst>
          <pc:docMk/>
          <pc:sldMk cId="971908761" sldId="261"/>
        </pc:sldMkLst>
        <pc:spChg chg="del">
          <ac:chgData name="Francisco Javier Bonet García" userId="c67cd2f5-7354-47bd-a51e-00312a09adde" providerId="ADAL" clId="{4C1FE67A-1108-2E41-8B98-2DFE00A5C27A}" dt="2024-10-07T14:19:25.575" v="1530" actId="478"/>
          <ac:spMkLst>
            <pc:docMk/>
            <pc:sldMk cId="971908761" sldId="261"/>
            <ac:spMk id="3" creationId="{E2001F97-A12E-DE07-F97F-8A1ADFB1AE63}"/>
          </ac:spMkLst>
        </pc:spChg>
        <pc:spChg chg="mod">
          <ac:chgData name="Francisco Javier Bonet García" userId="c67cd2f5-7354-47bd-a51e-00312a09adde" providerId="ADAL" clId="{4C1FE67A-1108-2E41-8B98-2DFE00A5C27A}" dt="2024-10-07T10:35:38.074" v="175" actId="207"/>
          <ac:spMkLst>
            <pc:docMk/>
            <pc:sldMk cId="971908761" sldId="261"/>
            <ac:spMk id="12" creationId="{77706C08-3113-FF1B-0B54-70C71E0847E9}"/>
          </ac:spMkLst>
        </pc:spChg>
        <pc:spChg chg="mod">
          <ac:chgData name="Francisco Javier Bonet García" userId="c67cd2f5-7354-47bd-a51e-00312a09adde" providerId="ADAL" clId="{4C1FE67A-1108-2E41-8B98-2DFE00A5C27A}" dt="2024-10-07T10:35:19.542" v="172" actId="207"/>
          <ac:spMkLst>
            <pc:docMk/>
            <pc:sldMk cId="971908761" sldId="261"/>
            <ac:spMk id="15" creationId="{49F4FB0A-F657-5DA8-1870-1E39C87AB9B7}"/>
          </ac:spMkLst>
        </pc:spChg>
        <pc:spChg chg="mod">
          <ac:chgData name="Francisco Javier Bonet García" userId="c67cd2f5-7354-47bd-a51e-00312a09adde" providerId="ADAL" clId="{4C1FE67A-1108-2E41-8B98-2DFE00A5C27A}" dt="2024-10-07T14:23:49.142" v="1562" actId="166"/>
          <ac:spMkLst>
            <pc:docMk/>
            <pc:sldMk cId="971908761" sldId="261"/>
            <ac:spMk id="16" creationId="{98F31E3A-0DB6-636E-4F50-17EA9932877E}"/>
          </ac:spMkLst>
        </pc:spChg>
        <pc:spChg chg="mod">
          <ac:chgData name="Francisco Javier Bonet García" userId="c67cd2f5-7354-47bd-a51e-00312a09adde" providerId="ADAL" clId="{4C1FE67A-1108-2E41-8B98-2DFE00A5C27A}" dt="2024-10-07T14:23:49.142" v="1562" actId="166"/>
          <ac:spMkLst>
            <pc:docMk/>
            <pc:sldMk cId="971908761" sldId="261"/>
            <ac:spMk id="22" creationId="{DC618216-05B5-7679-19A4-974A0F2A37B2}"/>
          </ac:spMkLst>
        </pc:spChg>
        <pc:spChg chg="mod">
          <ac:chgData name="Francisco Javier Bonet García" userId="c67cd2f5-7354-47bd-a51e-00312a09adde" providerId="ADAL" clId="{4C1FE67A-1108-2E41-8B98-2DFE00A5C27A}" dt="2024-10-07T10:35:30.603" v="174" actId="208"/>
          <ac:spMkLst>
            <pc:docMk/>
            <pc:sldMk cId="971908761" sldId="261"/>
            <ac:spMk id="23" creationId="{5CEE6DC1-626D-D30A-4B67-2C3BEB64EC4C}"/>
          </ac:spMkLst>
        </pc:spChg>
        <pc:spChg chg="mod">
          <ac:chgData name="Francisco Javier Bonet García" userId="c67cd2f5-7354-47bd-a51e-00312a09adde" providerId="ADAL" clId="{4C1FE67A-1108-2E41-8B98-2DFE00A5C27A}" dt="2024-10-07T10:34:45.079" v="169"/>
          <ac:spMkLst>
            <pc:docMk/>
            <pc:sldMk cId="971908761" sldId="261"/>
            <ac:spMk id="27" creationId="{8DFE234D-14C5-34FE-8BF1-D44C258C064F}"/>
          </ac:spMkLst>
        </pc:spChg>
        <pc:spChg chg="mod">
          <ac:chgData name="Francisco Javier Bonet García" userId="c67cd2f5-7354-47bd-a51e-00312a09adde" providerId="ADAL" clId="{4C1FE67A-1108-2E41-8B98-2DFE00A5C27A}" dt="2024-10-07T10:35:07.202" v="171" actId="208"/>
          <ac:spMkLst>
            <pc:docMk/>
            <pc:sldMk cId="971908761" sldId="261"/>
            <ac:spMk id="31" creationId="{210E478C-8C61-FFB7-AB28-268D3B4F5633}"/>
          </ac:spMkLst>
        </pc:spChg>
        <pc:spChg chg="mod">
          <ac:chgData name="Francisco Javier Bonet García" userId="c67cd2f5-7354-47bd-a51e-00312a09adde" providerId="ADAL" clId="{4C1FE67A-1108-2E41-8B98-2DFE00A5C27A}" dt="2024-10-07T10:34:45.079" v="169"/>
          <ac:spMkLst>
            <pc:docMk/>
            <pc:sldMk cId="971908761" sldId="261"/>
            <ac:spMk id="39" creationId="{6EDE4E58-05C8-B8D9-3215-357DEB1CCE40}"/>
          </ac:spMkLst>
        </pc:spChg>
        <pc:spChg chg="del">
          <ac:chgData name="Francisco Javier Bonet García" userId="c67cd2f5-7354-47bd-a51e-00312a09adde" providerId="ADAL" clId="{4C1FE67A-1108-2E41-8B98-2DFE00A5C27A}" dt="2024-10-07T14:19:25.575" v="1530" actId="478"/>
          <ac:spMkLst>
            <pc:docMk/>
            <pc:sldMk cId="971908761" sldId="261"/>
            <ac:spMk id="54" creationId="{0D4226CE-A41D-AB23-2805-6AC8C6100EC4}"/>
          </ac:spMkLst>
        </pc:spChg>
        <pc:spChg chg="mod">
          <ac:chgData name="Francisco Javier Bonet García" userId="c67cd2f5-7354-47bd-a51e-00312a09adde" providerId="ADAL" clId="{4C1FE67A-1108-2E41-8B98-2DFE00A5C27A}" dt="2024-10-07T10:34:45.079" v="169"/>
          <ac:spMkLst>
            <pc:docMk/>
            <pc:sldMk cId="971908761" sldId="261"/>
            <ac:spMk id="55" creationId="{D678DF2C-F221-EF30-0463-55F35C0869BE}"/>
          </ac:spMkLst>
        </pc:spChg>
        <pc:spChg chg="mod">
          <ac:chgData name="Francisco Javier Bonet García" userId="c67cd2f5-7354-47bd-a51e-00312a09adde" providerId="ADAL" clId="{4C1FE67A-1108-2E41-8B98-2DFE00A5C27A}" dt="2024-10-07T14:20:59.514" v="1541" actId="164"/>
          <ac:spMkLst>
            <pc:docMk/>
            <pc:sldMk cId="971908761" sldId="261"/>
            <ac:spMk id="63" creationId="{5F493B35-FF53-6EBF-4E5E-CC18ED59DBA7}"/>
          </ac:spMkLst>
        </pc:spChg>
        <pc:spChg chg="mod">
          <ac:chgData name="Francisco Javier Bonet García" userId="c67cd2f5-7354-47bd-a51e-00312a09adde" providerId="ADAL" clId="{4C1FE67A-1108-2E41-8B98-2DFE00A5C27A}" dt="2024-10-07T11:06:02.662" v="430" actId="207"/>
          <ac:spMkLst>
            <pc:docMk/>
            <pc:sldMk cId="971908761" sldId="261"/>
            <ac:spMk id="64" creationId="{8DFC815E-CEC8-CCC7-88AA-033A0C56C3ED}"/>
          </ac:spMkLst>
        </pc:spChg>
        <pc:spChg chg="del mod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5" creationId="{2ECE4D59-2F56-20FD-9AA4-CDCA2176D44D}"/>
          </ac:spMkLst>
        </pc:spChg>
        <pc:spChg chg="del mod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6" creationId="{9714F201-17A9-67EA-66CF-30A9D9E4767A}"/>
          </ac:spMkLst>
        </pc:spChg>
        <pc:spChg chg="del mod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7" creationId="{0CBC1C7E-09EC-CBDA-5AE8-EB1844FF402B}"/>
          </ac:spMkLst>
        </pc:spChg>
        <pc:spChg chg="del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8" creationId="{8F7A8DAB-A1FD-9C99-B6C0-10285C83C812}"/>
          </ac:spMkLst>
        </pc:spChg>
        <pc:spChg chg="del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9" creationId="{10D611A5-3484-61D7-0BAF-AEDB11358781}"/>
          </ac:spMkLst>
        </pc:spChg>
        <pc:spChg chg="del">
          <ac:chgData name="Francisco Javier Bonet García" userId="c67cd2f5-7354-47bd-a51e-00312a09adde" providerId="ADAL" clId="{4C1FE67A-1108-2E41-8B98-2DFE00A5C27A}" dt="2024-10-07T10:34:42.287" v="167" actId="478"/>
          <ac:spMkLst>
            <pc:docMk/>
            <pc:sldMk cId="971908761" sldId="261"/>
            <ac:spMk id="76" creationId="{ED250B9A-1EA0-C2CD-0A70-B41CFA8B7C59}"/>
          </ac:spMkLst>
        </pc:spChg>
        <pc:spChg chg="del">
          <ac:chgData name="Francisco Javier Bonet García" userId="c67cd2f5-7354-47bd-a51e-00312a09adde" providerId="ADAL" clId="{4C1FE67A-1108-2E41-8B98-2DFE00A5C27A}" dt="2024-10-07T10:34:42.287" v="167" actId="478"/>
          <ac:spMkLst>
            <pc:docMk/>
            <pc:sldMk cId="971908761" sldId="261"/>
            <ac:spMk id="77" creationId="{EDC061E8-4690-32C7-920E-D19603D844E0}"/>
          </ac:spMkLst>
        </pc:spChg>
        <pc:spChg chg="del topLvl">
          <ac:chgData name="Francisco Javier Bonet García" userId="c67cd2f5-7354-47bd-a51e-00312a09adde" providerId="ADAL" clId="{4C1FE67A-1108-2E41-8B98-2DFE00A5C27A}" dt="2024-10-07T10:34:43.954" v="168" actId="478"/>
          <ac:spMkLst>
            <pc:docMk/>
            <pc:sldMk cId="971908761" sldId="261"/>
            <ac:spMk id="79" creationId="{B7EC398E-F557-9D42-3A5A-78D74F1DE49B}"/>
          </ac:spMkLst>
        </pc:spChg>
        <pc:spChg chg="del">
          <ac:chgData name="Francisco Javier Bonet García" userId="c67cd2f5-7354-47bd-a51e-00312a09adde" providerId="ADAL" clId="{4C1FE67A-1108-2E41-8B98-2DFE00A5C27A}" dt="2024-10-07T10:34:43.954" v="168" actId="478"/>
          <ac:spMkLst>
            <pc:docMk/>
            <pc:sldMk cId="971908761" sldId="261"/>
            <ac:spMk id="80" creationId="{4C80613A-22EF-1796-E0F3-68656B1D2D5C}"/>
          </ac:spMkLst>
        </pc:spChg>
        <pc:spChg chg="mod">
          <ac:chgData name="Francisco Javier Bonet García" userId="c67cd2f5-7354-47bd-a51e-00312a09adde" providerId="ADAL" clId="{4C1FE67A-1108-2E41-8B98-2DFE00A5C27A}" dt="2024-10-07T14:22:02.943" v="1549" actId="164"/>
          <ac:spMkLst>
            <pc:docMk/>
            <pc:sldMk cId="971908761" sldId="261"/>
            <ac:spMk id="82" creationId="{914D208B-5A30-B83F-03CC-F35CCDA7149C}"/>
          </ac:spMkLst>
        </pc:spChg>
        <pc:spChg chg="mod">
          <ac:chgData name="Francisco Javier Bonet García" userId="c67cd2f5-7354-47bd-a51e-00312a09adde" providerId="ADAL" clId="{4C1FE67A-1108-2E41-8B98-2DFE00A5C27A}" dt="2024-10-07T11:04:15.911" v="421" actId="207"/>
          <ac:spMkLst>
            <pc:docMk/>
            <pc:sldMk cId="971908761" sldId="261"/>
            <ac:spMk id="84" creationId="{7F5890A9-CE13-A0AD-E732-B5D2D36C2CD6}"/>
          </ac:spMkLst>
        </pc:spChg>
        <pc:spChg chg="mod">
          <ac:chgData name="Francisco Javier Bonet García" userId="c67cd2f5-7354-47bd-a51e-00312a09adde" providerId="ADAL" clId="{4C1FE67A-1108-2E41-8B98-2DFE00A5C27A}" dt="2024-10-07T14:21:14.067" v="1542" actId="164"/>
          <ac:spMkLst>
            <pc:docMk/>
            <pc:sldMk cId="971908761" sldId="261"/>
            <ac:spMk id="86" creationId="{3F290570-A5A7-55C3-E6C4-981B1CE8A9CB}"/>
          </ac:spMkLst>
        </pc:spChg>
        <pc:spChg chg="mod">
          <ac:chgData name="Francisco Javier Bonet García" userId="c67cd2f5-7354-47bd-a51e-00312a09adde" providerId="ADAL" clId="{4C1FE67A-1108-2E41-8B98-2DFE00A5C27A}" dt="2024-10-07T11:06:32.968" v="436" actId="208"/>
          <ac:spMkLst>
            <pc:docMk/>
            <pc:sldMk cId="971908761" sldId="261"/>
            <ac:spMk id="87" creationId="{81119D99-E984-7A24-AB9A-3E715EC77A69}"/>
          </ac:spMkLst>
        </pc:spChg>
        <pc:spChg chg="mod">
          <ac:chgData name="Francisco Javier Bonet García" userId="c67cd2f5-7354-47bd-a51e-00312a09adde" providerId="ADAL" clId="{4C1FE67A-1108-2E41-8B98-2DFE00A5C27A}" dt="2024-10-07T14:21:24.227" v="1543" actId="164"/>
          <ac:spMkLst>
            <pc:docMk/>
            <pc:sldMk cId="971908761" sldId="261"/>
            <ac:spMk id="89" creationId="{7AB07455-D702-323D-6D02-31B1778B678D}"/>
          </ac:spMkLst>
        </pc:spChg>
        <pc:spChg chg="mod">
          <ac:chgData name="Francisco Javier Bonet García" userId="c67cd2f5-7354-47bd-a51e-00312a09adde" providerId="ADAL" clId="{4C1FE67A-1108-2E41-8B98-2DFE00A5C27A}" dt="2024-10-07T10:34:45.079" v="169"/>
          <ac:spMkLst>
            <pc:docMk/>
            <pc:sldMk cId="971908761" sldId="261"/>
            <ac:spMk id="90" creationId="{7AA08E4E-2852-94FF-80F9-A8D15BD3F5A8}"/>
          </ac:spMkLst>
        </pc:spChg>
        <pc:spChg chg="del mod">
          <ac:chgData name="Francisco Javier Bonet García" userId="c67cd2f5-7354-47bd-a51e-00312a09adde" providerId="ADAL" clId="{4C1FE67A-1108-2E41-8B98-2DFE00A5C27A}" dt="2024-10-07T10:52:39.859" v="278" actId="478"/>
          <ac:spMkLst>
            <pc:docMk/>
            <pc:sldMk cId="971908761" sldId="261"/>
            <ac:spMk id="94" creationId="{67D239C2-E601-815E-2728-0D35C90D053D}"/>
          </ac:spMkLst>
        </pc:spChg>
        <pc:spChg chg="mod">
          <ac:chgData name="Francisco Javier Bonet García" userId="c67cd2f5-7354-47bd-a51e-00312a09adde" providerId="ADAL" clId="{4C1FE67A-1108-2E41-8B98-2DFE00A5C27A}" dt="2024-10-07T11:03:53.086" v="417" actId="207"/>
          <ac:spMkLst>
            <pc:docMk/>
            <pc:sldMk cId="971908761" sldId="261"/>
            <ac:spMk id="95" creationId="{92D2494E-88DF-CE18-C141-2DB3E97451D8}"/>
          </ac:spMkLst>
        </pc:spChg>
        <pc:spChg chg="del">
          <ac:chgData name="Francisco Javier Bonet García" userId="c67cd2f5-7354-47bd-a51e-00312a09adde" providerId="ADAL" clId="{4C1FE67A-1108-2E41-8B98-2DFE00A5C27A}" dt="2024-10-07T10:52:39.859" v="278" actId="478"/>
          <ac:spMkLst>
            <pc:docMk/>
            <pc:sldMk cId="971908761" sldId="261"/>
            <ac:spMk id="96" creationId="{0D415EC6-419B-1266-EDEF-B1A124127313}"/>
          </ac:spMkLst>
        </pc:spChg>
        <pc:spChg chg="add mod">
          <ac:chgData name="Francisco Javier Bonet García" userId="c67cd2f5-7354-47bd-a51e-00312a09adde" providerId="ADAL" clId="{4C1FE67A-1108-2E41-8B98-2DFE00A5C27A}" dt="2024-10-07T11:06:16.691" v="434" actId="207"/>
          <ac:spMkLst>
            <pc:docMk/>
            <pc:sldMk cId="971908761" sldId="261"/>
            <ac:spMk id="97" creationId="{91436100-34D4-1D7F-DB2C-CBD1B398EB84}"/>
          </ac:spMkLst>
        </pc:spChg>
        <pc:spChg chg="add mod">
          <ac:chgData name="Francisco Javier Bonet García" userId="c67cd2f5-7354-47bd-a51e-00312a09adde" providerId="ADAL" clId="{4C1FE67A-1108-2E41-8B98-2DFE00A5C27A}" dt="2024-10-07T10:52:40.840" v="279"/>
          <ac:spMkLst>
            <pc:docMk/>
            <pc:sldMk cId="971908761" sldId="261"/>
            <ac:spMk id="98" creationId="{79F9C159-A855-83DA-68DE-9106D2F715D0}"/>
          </ac:spMkLst>
        </pc:spChg>
        <pc:spChg chg="add del mod">
          <ac:chgData name="Francisco Javier Bonet García" userId="c67cd2f5-7354-47bd-a51e-00312a09adde" providerId="ADAL" clId="{4C1FE67A-1108-2E41-8B98-2DFE00A5C27A}" dt="2024-10-07T14:19:31.574" v="1532" actId="1076"/>
          <ac:spMkLst>
            <pc:docMk/>
            <pc:sldMk cId="971908761" sldId="261"/>
            <ac:spMk id="99" creationId="{91676DB4-6627-B946-846A-9100E9F6A156}"/>
          </ac:spMkLst>
        </pc:spChg>
        <pc:spChg chg="mod">
          <ac:chgData name="Francisco Javier Bonet García" userId="c67cd2f5-7354-47bd-a51e-00312a09adde" providerId="ADAL" clId="{4C1FE67A-1108-2E41-8B98-2DFE00A5C27A}" dt="2024-10-07T14:22:08.913" v="1550" actId="164"/>
          <ac:spMkLst>
            <pc:docMk/>
            <pc:sldMk cId="971908761" sldId="261"/>
            <ac:spMk id="100" creationId="{633DB7E3-ACB3-B91D-EF62-7DBA343668A7}"/>
          </ac:spMkLst>
        </pc:spChg>
        <pc:spChg chg="mod">
          <ac:chgData name="Francisco Javier Bonet García" userId="c67cd2f5-7354-47bd-a51e-00312a09adde" providerId="ADAL" clId="{4C1FE67A-1108-2E41-8B98-2DFE00A5C27A}" dt="2024-10-07T14:22:13.509" v="1551" actId="164"/>
          <ac:spMkLst>
            <pc:docMk/>
            <pc:sldMk cId="971908761" sldId="261"/>
            <ac:spMk id="101" creationId="{22134085-DF59-5F7A-EA7D-61A7ACD2296A}"/>
          </ac:spMkLst>
        </pc:spChg>
        <pc:spChg chg="mod">
          <ac:chgData name="Francisco Javier Bonet García" userId="c67cd2f5-7354-47bd-a51e-00312a09adde" providerId="ADAL" clId="{4C1FE67A-1108-2E41-8B98-2DFE00A5C27A}" dt="2024-10-07T14:22:18.524" v="1552" actId="164"/>
          <ac:spMkLst>
            <pc:docMk/>
            <pc:sldMk cId="971908761" sldId="261"/>
            <ac:spMk id="102" creationId="{7D7DDB80-C46C-6141-A2E1-E7DCEB65530F}"/>
          </ac:spMkLst>
        </pc:spChg>
        <pc:spChg chg="add mod">
          <ac:chgData name="Francisco Javier Bonet García" userId="c67cd2f5-7354-47bd-a51e-00312a09adde" providerId="ADAL" clId="{4C1FE67A-1108-2E41-8B98-2DFE00A5C27A}" dt="2024-10-07T14:27:00.963" v="1574" actId="164"/>
          <ac:spMkLst>
            <pc:docMk/>
            <pc:sldMk cId="971908761" sldId="261"/>
            <ac:spMk id="103" creationId="{8D734977-7575-204C-31D1-FF73725DB867}"/>
          </ac:spMkLst>
        </pc:spChg>
        <pc:spChg chg="add mod">
          <ac:chgData name="Francisco Javier Bonet García" userId="c67cd2f5-7354-47bd-a51e-00312a09adde" providerId="ADAL" clId="{4C1FE67A-1108-2E41-8B98-2DFE00A5C27A}" dt="2024-10-07T14:27:00.963" v="1574" actId="164"/>
          <ac:spMkLst>
            <pc:docMk/>
            <pc:sldMk cId="971908761" sldId="261"/>
            <ac:spMk id="104" creationId="{6A188C59-3A98-35D5-AAC4-66A2A76C7CED}"/>
          </ac:spMkLst>
        </pc:spChg>
        <pc:spChg chg="add mod">
          <ac:chgData name="Francisco Javier Bonet García" userId="c67cd2f5-7354-47bd-a51e-00312a09adde" providerId="ADAL" clId="{4C1FE67A-1108-2E41-8B98-2DFE00A5C27A}" dt="2024-10-07T14:27:12.143" v="1577" actId="164"/>
          <ac:spMkLst>
            <pc:docMk/>
            <pc:sldMk cId="971908761" sldId="261"/>
            <ac:spMk id="105" creationId="{B0E4EFFD-CC22-3AA3-29B8-935C8FBE5CC5}"/>
          </ac:spMkLst>
        </pc:spChg>
        <pc:spChg chg="add mod">
          <ac:chgData name="Francisco Javier Bonet García" userId="c67cd2f5-7354-47bd-a51e-00312a09adde" providerId="ADAL" clId="{4C1FE67A-1108-2E41-8B98-2DFE00A5C27A}" dt="2024-10-07T14:27:12.143" v="1577" actId="164"/>
          <ac:spMkLst>
            <pc:docMk/>
            <pc:sldMk cId="971908761" sldId="261"/>
            <ac:spMk id="106" creationId="{9D1B41C4-FA93-75B5-4B26-020355F8BF0E}"/>
          </ac:spMkLst>
        </pc:spChg>
        <pc:spChg chg="add mod">
          <ac:chgData name="Francisco Javier Bonet García" userId="c67cd2f5-7354-47bd-a51e-00312a09adde" providerId="ADAL" clId="{4C1FE67A-1108-2E41-8B98-2DFE00A5C27A}" dt="2024-10-07T14:19:39.475" v="1539" actId="1036"/>
          <ac:spMkLst>
            <pc:docMk/>
            <pc:sldMk cId="971908761" sldId="261"/>
            <ac:spMk id="107" creationId="{E5F01BB7-70DD-1F63-EAE8-65D01AD4C959}"/>
          </ac:spMkLst>
        </pc:spChg>
        <pc:spChg chg="add mod">
          <ac:chgData name="Francisco Javier Bonet García" userId="c67cd2f5-7354-47bd-a51e-00312a09adde" providerId="ADAL" clId="{4C1FE67A-1108-2E41-8B98-2DFE00A5C27A}" dt="2024-10-07T14:19:26.536" v="1531"/>
          <ac:spMkLst>
            <pc:docMk/>
            <pc:sldMk cId="971908761" sldId="261"/>
            <ac:spMk id="108" creationId="{9E4D4761-9CDE-1E87-3CA1-BEFEAE0796B2}"/>
          </ac:spMkLst>
        </pc:spChg>
        <pc:spChg chg="mod">
          <ac:chgData name="Francisco Javier Bonet García" userId="c67cd2f5-7354-47bd-a51e-00312a09adde" providerId="ADAL" clId="{4C1FE67A-1108-2E41-8B98-2DFE00A5C27A}" dt="2024-10-07T14:20:52.979" v="1540" actId="164"/>
          <ac:spMkLst>
            <pc:docMk/>
            <pc:sldMk cId="971908761" sldId="261"/>
            <ac:spMk id="117" creationId="{9C84F8E2-6607-C86F-8BDC-94A7851F83D6}"/>
          </ac:spMkLst>
        </pc:spChg>
        <pc:spChg chg="mod">
          <ac:chgData name="Francisco Javier Bonet García" userId="c67cd2f5-7354-47bd-a51e-00312a09adde" providerId="ADAL" clId="{4C1FE67A-1108-2E41-8B98-2DFE00A5C27A}" dt="2024-10-07T14:21:32.311" v="1544" actId="164"/>
          <ac:spMkLst>
            <pc:docMk/>
            <pc:sldMk cId="971908761" sldId="261"/>
            <ac:spMk id="123" creationId="{702548F4-2AD8-2C87-3F95-5C4E1FC45548}"/>
          </ac:spMkLst>
        </pc:spChg>
        <pc:spChg chg="mod">
          <ac:chgData name="Francisco Javier Bonet García" userId="c67cd2f5-7354-47bd-a51e-00312a09adde" providerId="ADAL" clId="{4C1FE67A-1108-2E41-8B98-2DFE00A5C27A}" dt="2024-10-07T11:04:07.360" v="419" actId="207"/>
          <ac:spMkLst>
            <pc:docMk/>
            <pc:sldMk cId="971908761" sldId="261"/>
            <ac:spMk id="126" creationId="{2CABF07C-7334-E88E-38FB-6FC912368F29}"/>
          </ac:spMkLst>
        </pc:spChg>
        <pc:spChg chg="mod">
          <ac:chgData name="Francisco Javier Bonet García" userId="c67cd2f5-7354-47bd-a51e-00312a09adde" providerId="ADAL" clId="{4C1FE67A-1108-2E41-8B98-2DFE00A5C27A}" dt="2024-10-07T14:21:37.996" v="1545" actId="164"/>
          <ac:spMkLst>
            <pc:docMk/>
            <pc:sldMk cId="971908761" sldId="261"/>
            <ac:spMk id="129" creationId="{7B6FE80A-260B-A167-23F9-15FC85F48D5B}"/>
          </ac:spMkLst>
        </pc:spChg>
        <pc:spChg chg="mod">
          <ac:chgData name="Francisco Javier Bonet García" userId="c67cd2f5-7354-47bd-a51e-00312a09adde" providerId="ADAL" clId="{4C1FE67A-1108-2E41-8B98-2DFE00A5C27A}" dt="2024-10-07T14:21:43.960" v="1546" actId="164"/>
          <ac:spMkLst>
            <pc:docMk/>
            <pc:sldMk cId="971908761" sldId="261"/>
            <ac:spMk id="132" creationId="{A2999F1F-5AAF-9E41-1311-8398DD15F2F2}"/>
          </ac:spMkLst>
        </pc:spChg>
        <pc:spChg chg="mod">
          <ac:chgData name="Francisco Javier Bonet García" userId="c67cd2f5-7354-47bd-a51e-00312a09adde" providerId="ADAL" clId="{4C1FE67A-1108-2E41-8B98-2DFE00A5C27A}" dt="2024-10-07T14:21:57.348" v="1548" actId="164"/>
          <ac:spMkLst>
            <pc:docMk/>
            <pc:sldMk cId="971908761" sldId="261"/>
            <ac:spMk id="134" creationId="{3C1CAE55-9345-038D-AC89-1823FD1CFB6A}"/>
          </ac:spMkLst>
        </pc:spChg>
        <pc:spChg chg="mod">
          <ac:chgData name="Francisco Javier Bonet García" userId="c67cd2f5-7354-47bd-a51e-00312a09adde" providerId="ADAL" clId="{4C1FE67A-1108-2E41-8B98-2DFE00A5C27A}" dt="2024-10-07T14:21:49.060" v="1547" actId="164"/>
          <ac:spMkLst>
            <pc:docMk/>
            <pc:sldMk cId="971908761" sldId="261"/>
            <ac:spMk id="135" creationId="{C0873D8C-FCC6-A31E-1412-2A95B11FECCE}"/>
          </ac:spMkLst>
        </pc:spChg>
        <pc:spChg chg="mod">
          <ac:chgData name="Francisco Javier Bonet García" userId="c67cd2f5-7354-47bd-a51e-00312a09adde" providerId="ADAL" clId="{4C1FE67A-1108-2E41-8B98-2DFE00A5C27A}" dt="2024-10-07T14:21:57.348" v="1548" actId="164"/>
          <ac:spMkLst>
            <pc:docMk/>
            <pc:sldMk cId="971908761" sldId="261"/>
            <ac:spMk id="136" creationId="{468FFE80-0BC0-75BE-1DBA-4D98AFA8B7F2}"/>
          </ac:spMkLst>
        </pc:spChg>
        <pc:spChg chg="del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137" creationId="{ACACCFB4-AD22-CF4C-6F68-6BFD6B6900E1}"/>
          </ac:spMkLst>
        </pc:spChg>
        <pc:spChg chg="mod">
          <ac:chgData name="Francisco Javier Bonet García" userId="c67cd2f5-7354-47bd-a51e-00312a09adde" providerId="ADAL" clId="{4C1FE67A-1108-2E41-8B98-2DFE00A5C27A}" dt="2024-10-07T14:22:02.943" v="1549" actId="164"/>
          <ac:spMkLst>
            <pc:docMk/>
            <pc:sldMk cId="971908761" sldId="261"/>
            <ac:spMk id="141" creationId="{C08B5F11-47E6-3F43-0286-11C248D88EAD}"/>
          </ac:spMkLst>
        </pc:spChg>
        <pc:spChg chg="mod">
          <ac:chgData name="Francisco Javier Bonet García" userId="c67cd2f5-7354-47bd-a51e-00312a09adde" providerId="ADAL" clId="{4C1FE67A-1108-2E41-8B98-2DFE00A5C27A}" dt="2024-10-07T14:27:33.402" v="1582"/>
          <ac:spMkLst>
            <pc:docMk/>
            <pc:sldMk cId="971908761" sldId="261"/>
            <ac:spMk id="146" creationId="{306FD900-371D-7236-3A91-A3043098FED4}"/>
          </ac:spMkLst>
        </pc:spChg>
        <pc:grpChg chg="add mod">
          <ac:chgData name="Francisco Javier Bonet García" userId="c67cd2f5-7354-47bd-a51e-00312a09adde" providerId="ADAL" clId="{4C1FE67A-1108-2E41-8B98-2DFE00A5C27A}" dt="2024-10-07T10:34:45.079" v="169"/>
          <ac:grpSpMkLst>
            <pc:docMk/>
            <pc:sldMk cId="971908761" sldId="261"/>
            <ac:grpSpMk id="20" creationId="{D3428421-7D17-BFDE-EF6F-0379797BD636}"/>
          </ac:grpSpMkLst>
        </pc:grpChg>
        <pc:grpChg chg="add mod">
          <ac:chgData name="Francisco Javier Bonet García" userId="c67cd2f5-7354-47bd-a51e-00312a09adde" providerId="ADAL" clId="{4C1FE67A-1108-2E41-8B98-2DFE00A5C27A}" dt="2024-10-07T10:34:45.079" v="169"/>
          <ac:grpSpMkLst>
            <pc:docMk/>
            <pc:sldMk cId="971908761" sldId="261"/>
            <ac:grpSpMk id="44" creationId="{91E54AE4-544D-1B58-FE7C-2371F6122B21}"/>
          </ac:grpSpMkLst>
        </pc:grpChg>
        <pc:grpChg chg="topLvl">
          <ac:chgData name="Francisco Javier Bonet García" userId="c67cd2f5-7354-47bd-a51e-00312a09adde" providerId="ADAL" clId="{4C1FE67A-1108-2E41-8B98-2DFE00A5C27A}" dt="2024-10-07T10:34:43.954" v="168" actId="478"/>
          <ac:grpSpMkLst>
            <pc:docMk/>
            <pc:sldMk cId="971908761" sldId="261"/>
            <ac:grpSpMk id="72" creationId="{E3226E74-E014-56AA-9D69-C2C858ED862C}"/>
          </ac:grpSpMkLst>
        </pc:grpChg>
        <pc:grpChg chg="del">
          <ac:chgData name="Francisco Javier Bonet García" userId="c67cd2f5-7354-47bd-a51e-00312a09adde" providerId="ADAL" clId="{4C1FE67A-1108-2E41-8B98-2DFE00A5C27A}" dt="2024-10-07T10:34:42.287" v="167" actId="478"/>
          <ac:grpSpMkLst>
            <pc:docMk/>
            <pc:sldMk cId="971908761" sldId="261"/>
            <ac:grpSpMk id="75" creationId="{27D7A43A-05C8-1251-B379-6891C343A2CC}"/>
          </ac:grpSpMkLst>
        </pc:grpChg>
        <pc:grpChg chg="del">
          <ac:chgData name="Francisco Javier Bonet García" userId="c67cd2f5-7354-47bd-a51e-00312a09adde" providerId="ADAL" clId="{4C1FE67A-1108-2E41-8B98-2DFE00A5C27A}" dt="2024-10-07T10:34:43.954" v="168" actId="478"/>
          <ac:grpSpMkLst>
            <pc:docMk/>
            <pc:sldMk cId="971908761" sldId="261"/>
            <ac:grpSpMk id="78" creationId="{86087CAC-4441-8B18-3E6A-57B3107BD9F7}"/>
          </ac:grpSpMkLst>
        </pc:grpChg>
        <pc:grpChg chg="del">
          <ac:chgData name="Francisco Javier Bonet García" userId="c67cd2f5-7354-47bd-a51e-00312a09adde" providerId="ADAL" clId="{4C1FE67A-1108-2E41-8B98-2DFE00A5C27A}" dt="2024-10-07T10:34:43.954" v="168" actId="478"/>
          <ac:grpSpMkLst>
            <pc:docMk/>
            <pc:sldMk cId="971908761" sldId="261"/>
            <ac:grpSpMk id="81" creationId="{3B9D1FF3-614E-1A58-148E-379D15BA1F90}"/>
          </ac:grpSpMkLst>
        </pc:grpChg>
        <pc:grpChg chg="mod">
          <ac:chgData name="Francisco Javier Bonet García" userId="c67cd2f5-7354-47bd-a51e-00312a09adde" providerId="ADAL" clId="{4C1FE67A-1108-2E41-8B98-2DFE00A5C27A}" dt="2024-10-07T11:03:47.172" v="416" actId="1035"/>
          <ac:grpSpMkLst>
            <pc:docMk/>
            <pc:sldMk cId="971908761" sldId="261"/>
            <ac:grpSpMk id="91" creationId="{977E98B6-F3AE-129E-BE25-43173D533844}"/>
          </ac:grpSpMkLst>
        </pc:grpChg>
        <pc:grpChg chg="add mod">
          <ac:chgData name="Francisco Javier Bonet García" userId="c67cd2f5-7354-47bd-a51e-00312a09adde" providerId="ADAL" clId="{4C1FE67A-1108-2E41-8B98-2DFE00A5C27A}" dt="2024-10-07T10:36:55.835" v="185" actId="164"/>
          <ac:grpSpMkLst>
            <pc:docMk/>
            <pc:sldMk cId="971908761" sldId="261"/>
            <ac:grpSpMk id="92" creationId="{F2B913C0-260D-A93F-D41F-5624840B0774}"/>
          </ac:grpSpMkLst>
        </pc:grpChg>
        <pc:grpChg chg="add mod">
          <ac:chgData name="Francisco Javier Bonet García" userId="c67cd2f5-7354-47bd-a51e-00312a09adde" providerId="ADAL" clId="{4C1FE67A-1108-2E41-8B98-2DFE00A5C27A}" dt="2024-10-07T14:20:52.979" v="1540" actId="164"/>
          <ac:grpSpMkLst>
            <pc:docMk/>
            <pc:sldMk cId="971908761" sldId="261"/>
            <ac:grpSpMk id="109" creationId="{532CCA68-F795-6E0E-6CC1-B163C387FBF5}"/>
          </ac:grpSpMkLst>
        </pc:grpChg>
        <pc:grpChg chg="add mod">
          <ac:chgData name="Francisco Javier Bonet García" userId="c67cd2f5-7354-47bd-a51e-00312a09adde" providerId="ADAL" clId="{4C1FE67A-1108-2E41-8B98-2DFE00A5C27A}" dt="2024-10-07T14:20:59.514" v="1541" actId="164"/>
          <ac:grpSpMkLst>
            <pc:docMk/>
            <pc:sldMk cId="971908761" sldId="261"/>
            <ac:grpSpMk id="110" creationId="{4B467B54-26A4-D98D-2B0D-AFD018F52A2E}"/>
          </ac:grpSpMkLst>
        </pc:grpChg>
        <pc:grpChg chg="add mod">
          <ac:chgData name="Francisco Javier Bonet García" userId="c67cd2f5-7354-47bd-a51e-00312a09adde" providerId="ADAL" clId="{4C1FE67A-1108-2E41-8B98-2DFE00A5C27A}" dt="2024-10-07T14:21:14.067" v="1542" actId="164"/>
          <ac:grpSpMkLst>
            <pc:docMk/>
            <pc:sldMk cId="971908761" sldId="261"/>
            <ac:grpSpMk id="111" creationId="{9A6B2CE8-24A0-FB78-18D7-CF8E4796D2FD}"/>
          </ac:grpSpMkLst>
        </pc:grpChg>
        <pc:grpChg chg="add mod">
          <ac:chgData name="Francisco Javier Bonet García" userId="c67cd2f5-7354-47bd-a51e-00312a09adde" providerId="ADAL" clId="{4C1FE67A-1108-2E41-8B98-2DFE00A5C27A}" dt="2024-10-07T14:21:24.227" v="1543" actId="164"/>
          <ac:grpSpMkLst>
            <pc:docMk/>
            <pc:sldMk cId="971908761" sldId="261"/>
            <ac:grpSpMk id="112" creationId="{1E9C2D38-CFB0-AAE9-F7BB-A9D8A93A4377}"/>
          </ac:grpSpMkLst>
        </pc:grpChg>
        <pc:grpChg chg="add mod">
          <ac:chgData name="Francisco Javier Bonet García" userId="c67cd2f5-7354-47bd-a51e-00312a09adde" providerId="ADAL" clId="{4C1FE67A-1108-2E41-8B98-2DFE00A5C27A}" dt="2024-10-07T14:21:32.311" v="1544" actId="164"/>
          <ac:grpSpMkLst>
            <pc:docMk/>
            <pc:sldMk cId="971908761" sldId="261"/>
            <ac:grpSpMk id="113" creationId="{044E76C7-1E75-B34B-223D-264F7325F597}"/>
          </ac:grpSpMkLst>
        </pc:grpChg>
        <pc:grpChg chg="add mod">
          <ac:chgData name="Francisco Javier Bonet García" userId="c67cd2f5-7354-47bd-a51e-00312a09adde" providerId="ADAL" clId="{4C1FE67A-1108-2E41-8B98-2DFE00A5C27A}" dt="2024-10-07T14:21:37.996" v="1545" actId="164"/>
          <ac:grpSpMkLst>
            <pc:docMk/>
            <pc:sldMk cId="971908761" sldId="261"/>
            <ac:grpSpMk id="114" creationId="{8271DBB0-008A-9346-D8A5-9A745380646D}"/>
          </ac:grpSpMkLst>
        </pc:grpChg>
        <pc:grpChg chg="add mod">
          <ac:chgData name="Francisco Javier Bonet García" userId="c67cd2f5-7354-47bd-a51e-00312a09adde" providerId="ADAL" clId="{4C1FE67A-1108-2E41-8B98-2DFE00A5C27A}" dt="2024-10-07T14:21:43.960" v="1546" actId="164"/>
          <ac:grpSpMkLst>
            <pc:docMk/>
            <pc:sldMk cId="971908761" sldId="261"/>
            <ac:grpSpMk id="116" creationId="{E9FA7467-F16A-23D6-B745-6780C6D8C3A6}"/>
          </ac:grpSpMkLst>
        </pc:grpChg>
        <pc:grpChg chg="add mod">
          <ac:chgData name="Francisco Javier Bonet García" userId="c67cd2f5-7354-47bd-a51e-00312a09adde" providerId="ADAL" clId="{4C1FE67A-1108-2E41-8B98-2DFE00A5C27A}" dt="2024-10-07T14:21:49.060" v="1547" actId="164"/>
          <ac:grpSpMkLst>
            <pc:docMk/>
            <pc:sldMk cId="971908761" sldId="261"/>
            <ac:grpSpMk id="120" creationId="{872955EF-CEFB-21EC-9397-7D5C26889B39}"/>
          </ac:grpSpMkLst>
        </pc:grpChg>
        <pc:grpChg chg="add mod">
          <ac:chgData name="Francisco Javier Bonet García" userId="c67cd2f5-7354-47bd-a51e-00312a09adde" providerId="ADAL" clId="{4C1FE67A-1108-2E41-8B98-2DFE00A5C27A}" dt="2024-10-07T14:21:57.348" v="1548" actId="164"/>
          <ac:grpSpMkLst>
            <pc:docMk/>
            <pc:sldMk cId="971908761" sldId="261"/>
            <ac:grpSpMk id="121" creationId="{2BC9F571-188E-88C4-E529-93FCD16DD3D8}"/>
          </ac:grpSpMkLst>
        </pc:grpChg>
        <pc:grpChg chg="add mod">
          <ac:chgData name="Francisco Javier Bonet García" userId="c67cd2f5-7354-47bd-a51e-00312a09adde" providerId="ADAL" clId="{4C1FE67A-1108-2E41-8B98-2DFE00A5C27A}" dt="2024-10-07T14:22:02.943" v="1549" actId="164"/>
          <ac:grpSpMkLst>
            <pc:docMk/>
            <pc:sldMk cId="971908761" sldId="261"/>
            <ac:grpSpMk id="122" creationId="{2A316D9A-BA36-FC53-73C6-DC9FAE57AC63}"/>
          </ac:grpSpMkLst>
        </pc:grpChg>
        <pc:grpChg chg="add mod">
          <ac:chgData name="Francisco Javier Bonet García" userId="c67cd2f5-7354-47bd-a51e-00312a09adde" providerId="ADAL" clId="{4C1FE67A-1108-2E41-8B98-2DFE00A5C27A}" dt="2024-10-07T14:22:08.913" v="1550" actId="164"/>
          <ac:grpSpMkLst>
            <pc:docMk/>
            <pc:sldMk cId="971908761" sldId="261"/>
            <ac:grpSpMk id="138" creationId="{4E6B3D91-D6ED-9F60-8ACA-975301E4004A}"/>
          </ac:grpSpMkLst>
        </pc:grpChg>
        <pc:grpChg chg="add mod">
          <ac:chgData name="Francisco Javier Bonet García" userId="c67cd2f5-7354-47bd-a51e-00312a09adde" providerId="ADAL" clId="{4C1FE67A-1108-2E41-8B98-2DFE00A5C27A}" dt="2024-10-07T14:27:16.440" v="1579" actId="1037"/>
          <ac:grpSpMkLst>
            <pc:docMk/>
            <pc:sldMk cId="971908761" sldId="261"/>
            <ac:grpSpMk id="139" creationId="{73D73C90-CE90-6C8C-BB7B-67B9DFF58831}"/>
          </ac:grpSpMkLst>
        </pc:grpChg>
        <pc:grpChg chg="add del mod">
          <ac:chgData name="Francisco Javier Bonet García" userId="c67cd2f5-7354-47bd-a51e-00312a09adde" providerId="ADAL" clId="{4C1FE67A-1108-2E41-8B98-2DFE00A5C27A}" dt="2024-10-07T14:27:24.163" v="1580" actId="21"/>
          <ac:grpSpMkLst>
            <pc:docMk/>
            <pc:sldMk cId="971908761" sldId="261"/>
            <ac:grpSpMk id="140" creationId="{73CFB53B-E0C0-2728-8E26-F454CE0DC528}"/>
          </ac:grpSpMkLst>
        </pc:grpChg>
        <pc:grpChg chg="add mod">
          <ac:chgData name="Francisco Javier Bonet García" userId="c67cd2f5-7354-47bd-a51e-00312a09adde" providerId="ADAL" clId="{4C1FE67A-1108-2E41-8B98-2DFE00A5C27A}" dt="2024-10-07T14:27:00.963" v="1574" actId="164"/>
          <ac:grpSpMkLst>
            <pc:docMk/>
            <pc:sldMk cId="971908761" sldId="261"/>
            <ac:grpSpMk id="142" creationId="{EE63C6C1-7F23-B3A6-D740-4693BEB3C863}"/>
          </ac:grpSpMkLst>
        </pc:grpChg>
        <pc:grpChg chg="add mod">
          <ac:chgData name="Francisco Javier Bonet García" userId="c67cd2f5-7354-47bd-a51e-00312a09adde" providerId="ADAL" clId="{4C1FE67A-1108-2E41-8B98-2DFE00A5C27A}" dt="2024-10-07T14:27:12.143" v="1577" actId="164"/>
          <ac:grpSpMkLst>
            <pc:docMk/>
            <pc:sldMk cId="971908761" sldId="261"/>
            <ac:grpSpMk id="143" creationId="{0A574A42-57DA-E0E6-156C-B77D1BA909B9}"/>
          </ac:grpSpMkLst>
        </pc:grpChg>
        <pc:grpChg chg="add mod">
          <ac:chgData name="Francisco Javier Bonet García" userId="c67cd2f5-7354-47bd-a51e-00312a09adde" providerId="ADAL" clId="{4C1FE67A-1108-2E41-8B98-2DFE00A5C27A}" dt="2024-10-07T14:27:38.970" v="1584" actId="1037"/>
          <ac:grpSpMkLst>
            <pc:docMk/>
            <pc:sldMk cId="971908761" sldId="261"/>
            <ac:grpSpMk id="144" creationId="{A8E3C28C-6CD4-2D80-CD26-F1EAD4FA1957}"/>
          </ac:grpSpMkLst>
        </pc:grpChg>
        <pc:picChg chg="mod">
          <ac:chgData name="Francisco Javier Bonet García" userId="c67cd2f5-7354-47bd-a51e-00312a09adde" providerId="ADAL" clId="{4C1FE67A-1108-2E41-8B98-2DFE00A5C27A}" dt="2024-10-07T10:35:38.074" v="175" actId="207"/>
          <ac:picMkLst>
            <pc:docMk/>
            <pc:sldMk cId="971908761" sldId="261"/>
            <ac:picMk id="25" creationId="{46EB71C2-695C-B23A-9A92-66CC4F3CFD33}"/>
          </ac:picMkLst>
        </pc:picChg>
        <pc:picChg chg="mod">
          <ac:chgData name="Francisco Javier Bonet García" userId="c67cd2f5-7354-47bd-a51e-00312a09adde" providerId="ADAL" clId="{4C1FE67A-1108-2E41-8B98-2DFE00A5C27A}" dt="2024-10-07T10:35:38.074" v="175" actId="207"/>
          <ac:picMkLst>
            <pc:docMk/>
            <pc:sldMk cId="971908761" sldId="261"/>
            <ac:picMk id="26" creationId="{BAE99E86-3F5B-CA4A-D9EB-3CECB6F2BD24}"/>
          </ac:picMkLst>
        </pc:picChg>
        <pc:picChg chg="mod">
          <ac:chgData name="Francisco Javier Bonet García" userId="c67cd2f5-7354-47bd-a51e-00312a09adde" providerId="ADAL" clId="{4C1FE67A-1108-2E41-8B98-2DFE00A5C27A}" dt="2024-10-07T10:35:38.074" v="175" actId="207"/>
          <ac:picMkLst>
            <pc:docMk/>
            <pc:sldMk cId="971908761" sldId="261"/>
            <ac:picMk id="28" creationId="{43FCC7F8-3A21-0C4B-8E2D-D726F6AD1B39}"/>
          </ac:picMkLst>
        </pc:picChg>
        <pc:picChg chg="mod">
          <ac:chgData name="Francisco Javier Bonet García" userId="c67cd2f5-7354-47bd-a51e-00312a09adde" providerId="ADAL" clId="{4C1FE67A-1108-2E41-8B98-2DFE00A5C27A}" dt="2024-10-07T10:35:38.074" v="175" actId="207"/>
          <ac:picMkLst>
            <pc:docMk/>
            <pc:sldMk cId="971908761" sldId="261"/>
            <ac:picMk id="29" creationId="{99DB55B9-6AAD-156E-4A92-8C8690BD410D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2" creationId="{7FE301D3-3709-F9F0-B51D-7CAE00450FC4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3" creationId="{D817DC7D-6C91-AAD0-D047-28FEC4553ECB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4" creationId="{1EE10FD9-E8FC-C87B-85A9-4CE2BC491A76}"/>
          </ac:picMkLst>
        </pc:picChg>
        <pc:picChg chg="mod">
          <ac:chgData name="Francisco Javier Bonet García" userId="c67cd2f5-7354-47bd-a51e-00312a09adde" providerId="ADAL" clId="{4C1FE67A-1108-2E41-8B98-2DFE00A5C27A}" dt="2024-10-07T10:35:23.054" v="173" actId="207"/>
          <ac:picMkLst>
            <pc:docMk/>
            <pc:sldMk cId="971908761" sldId="261"/>
            <ac:picMk id="35" creationId="{F3961DC4-D985-8EC5-3492-1BA01D060773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6" creationId="{1965597F-5EF5-6B81-7269-7855AC345648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7" creationId="{E0211E8C-2C8B-F1D1-14AE-2845A0830F5F}"/>
          </ac:picMkLst>
        </pc:picChg>
        <pc:cxnChg chg="mod">
          <ac:chgData name="Francisco Javier Bonet García" userId="c67cd2f5-7354-47bd-a51e-00312a09adde" providerId="ADAL" clId="{4C1FE67A-1108-2E41-8B98-2DFE00A5C27A}" dt="2024-10-07T14:20:59.514" v="1541" actId="164"/>
          <ac:cxnSpMkLst>
            <pc:docMk/>
            <pc:sldMk cId="971908761" sldId="261"/>
            <ac:cxnSpMk id="13" creationId="{AF02DD42-F455-224B-A494-C8C28E55E4E9}"/>
          </ac:cxnSpMkLst>
        </pc:cxnChg>
        <pc:cxnChg chg="mod">
          <ac:chgData name="Francisco Javier Bonet García" userId="c67cd2f5-7354-47bd-a51e-00312a09adde" providerId="ADAL" clId="{4C1FE67A-1108-2E41-8B98-2DFE00A5C27A}" dt="2024-10-07T14:22:08.913" v="1550" actId="164"/>
          <ac:cxnSpMkLst>
            <pc:docMk/>
            <pc:sldMk cId="971908761" sldId="261"/>
            <ac:cxnSpMk id="41" creationId="{411C16D1-049E-5949-3142-A6B8742C86EB}"/>
          </ac:cxnSpMkLst>
        </pc:cxnChg>
        <pc:cxnChg chg="mod">
          <ac:chgData name="Francisco Javier Bonet García" userId="c67cd2f5-7354-47bd-a51e-00312a09adde" providerId="ADAL" clId="{4C1FE67A-1108-2E41-8B98-2DFE00A5C27A}" dt="2024-10-07T10:35:30.603" v="174" actId="208"/>
          <ac:cxnSpMkLst>
            <pc:docMk/>
            <pc:sldMk cId="971908761" sldId="261"/>
            <ac:cxnSpMk id="43" creationId="{63296A17-3CFA-D89A-0D0B-9472B57B65C1}"/>
          </ac:cxnSpMkLst>
        </pc:cxnChg>
        <pc:cxnChg chg="mod">
          <ac:chgData name="Francisco Javier Bonet García" userId="c67cd2f5-7354-47bd-a51e-00312a09adde" providerId="ADAL" clId="{4C1FE67A-1108-2E41-8B98-2DFE00A5C27A}" dt="2024-10-07T11:04:19.796" v="422" actId="692"/>
          <ac:cxnSpMkLst>
            <pc:docMk/>
            <pc:sldMk cId="971908761" sldId="261"/>
            <ac:cxnSpMk id="45" creationId="{40F16D8E-04C3-0F7A-A04E-D2D7631045D6}"/>
          </ac:cxnSpMkLst>
        </pc:cxnChg>
        <pc:cxnChg chg="mod">
          <ac:chgData name="Francisco Javier Bonet García" userId="c67cd2f5-7354-47bd-a51e-00312a09adde" providerId="ADAL" clId="{4C1FE67A-1108-2E41-8B98-2DFE00A5C27A}" dt="2024-10-07T10:35:07.202" v="171" actId="208"/>
          <ac:cxnSpMkLst>
            <pc:docMk/>
            <pc:sldMk cId="971908761" sldId="261"/>
            <ac:cxnSpMk id="47" creationId="{5E49931E-E657-E70C-80BC-A15B15733B79}"/>
          </ac:cxnSpMkLst>
        </pc:cxnChg>
        <pc:cxnChg chg="mod">
          <ac:chgData name="Francisco Javier Bonet García" userId="c67cd2f5-7354-47bd-a51e-00312a09adde" providerId="ADAL" clId="{4C1FE67A-1108-2E41-8B98-2DFE00A5C27A}" dt="2024-10-07T14:22:13.509" v="1551" actId="164"/>
          <ac:cxnSpMkLst>
            <pc:docMk/>
            <pc:sldMk cId="971908761" sldId="261"/>
            <ac:cxnSpMk id="61" creationId="{D59A4A60-6CF2-F219-2F63-F6620C674112}"/>
          </ac:cxnSpMkLst>
        </pc:cxnChg>
        <pc:cxnChg chg="mod">
          <ac:chgData name="Francisco Javier Bonet García" userId="c67cd2f5-7354-47bd-a51e-00312a09adde" providerId="ADAL" clId="{4C1FE67A-1108-2E41-8B98-2DFE00A5C27A}" dt="2024-10-07T11:05:57.832" v="429" actId="208"/>
          <ac:cxnSpMkLst>
            <pc:docMk/>
            <pc:sldMk cId="971908761" sldId="261"/>
            <ac:cxnSpMk id="62" creationId="{5528906E-FB36-67D0-C09A-113C0667DACC}"/>
          </ac:cxnSpMkLst>
        </pc:cxnChg>
        <pc:cxnChg chg="mod">
          <ac:chgData name="Francisco Javier Bonet García" userId="c67cd2f5-7354-47bd-a51e-00312a09adde" providerId="ADAL" clId="{4C1FE67A-1108-2E41-8B98-2DFE00A5C27A}" dt="2024-10-07T14:22:18.524" v="1552" actId="164"/>
          <ac:cxnSpMkLst>
            <pc:docMk/>
            <pc:sldMk cId="971908761" sldId="261"/>
            <ac:cxnSpMk id="71" creationId="{7AA608A0-6975-AEB4-6A14-26F5661A88E2}"/>
          </ac:cxnSpMkLst>
        </pc:cxnChg>
        <pc:cxnChg chg="mod">
          <ac:chgData name="Francisco Javier Bonet García" userId="c67cd2f5-7354-47bd-a51e-00312a09adde" providerId="ADAL" clId="{4C1FE67A-1108-2E41-8B98-2DFE00A5C27A}" dt="2024-10-07T14:21:14.067" v="1542" actId="164"/>
          <ac:cxnSpMkLst>
            <pc:docMk/>
            <pc:sldMk cId="971908761" sldId="261"/>
            <ac:cxnSpMk id="83" creationId="{EC66DED6-E6CF-B5E0-AA86-1209734D53A4}"/>
          </ac:cxnSpMkLst>
        </pc:cxnChg>
        <pc:cxnChg chg="mod">
          <ac:chgData name="Francisco Javier Bonet García" userId="c67cd2f5-7354-47bd-a51e-00312a09adde" providerId="ADAL" clId="{4C1FE67A-1108-2E41-8B98-2DFE00A5C27A}" dt="2024-10-07T14:21:24.227" v="1543" actId="164"/>
          <ac:cxnSpMkLst>
            <pc:docMk/>
            <pc:sldMk cId="971908761" sldId="261"/>
            <ac:cxnSpMk id="88" creationId="{4C4647CB-7FC5-A988-ECCE-EB27E27FB894}"/>
          </ac:cxnSpMkLst>
        </pc:cxnChg>
        <pc:cxnChg chg="mod">
          <ac:chgData name="Francisco Javier Bonet García" userId="c67cd2f5-7354-47bd-a51e-00312a09adde" providerId="ADAL" clId="{4C1FE67A-1108-2E41-8B98-2DFE00A5C27A}" dt="2024-10-07T11:04:00.081" v="418" actId="692"/>
          <ac:cxnSpMkLst>
            <pc:docMk/>
            <pc:sldMk cId="971908761" sldId="261"/>
            <ac:cxnSpMk id="93" creationId="{D5558CF7-52EF-28BD-ABE3-1EF4D1D0EA55}"/>
          </ac:cxnSpMkLst>
        </pc:cxnChg>
        <pc:cxnChg chg="mod">
          <ac:chgData name="Francisco Javier Bonet García" userId="c67cd2f5-7354-47bd-a51e-00312a09adde" providerId="ADAL" clId="{4C1FE67A-1108-2E41-8B98-2DFE00A5C27A}" dt="2024-10-07T14:20:52.979" v="1540" actId="164"/>
          <ac:cxnSpMkLst>
            <pc:docMk/>
            <pc:sldMk cId="971908761" sldId="261"/>
            <ac:cxnSpMk id="115" creationId="{0ADBDF80-7E38-393B-0C49-391450BA9952}"/>
          </ac:cxnSpMkLst>
        </pc:cxnChg>
        <pc:cxnChg chg="mod">
          <ac:chgData name="Francisco Javier Bonet García" userId="c67cd2f5-7354-47bd-a51e-00312a09adde" providerId="ADAL" clId="{4C1FE67A-1108-2E41-8B98-2DFE00A5C27A}" dt="2024-10-07T14:21:32.311" v="1544" actId="164"/>
          <ac:cxnSpMkLst>
            <pc:docMk/>
            <pc:sldMk cId="971908761" sldId="261"/>
            <ac:cxnSpMk id="118" creationId="{B43D8917-4DFD-9915-6079-30F023FC019C}"/>
          </ac:cxnSpMkLst>
        </pc:cxnChg>
        <pc:cxnChg chg="mod">
          <ac:chgData name="Francisco Javier Bonet García" userId="c67cd2f5-7354-47bd-a51e-00312a09adde" providerId="ADAL" clId="{4C1FE67A-1108-2E41-8B98-2DFE00A5C27A}" dt="2024-10-07T11:04:11.919" v="420" actId="692"/>
          <ac:cxnSpMkLst>
            <pc:docMk/>
            <pc:sldMk cId="971908761" sldId="261"/>
            <ac:cxnSpMk id="125" creationId="{867EBE59-2120-7F37-4B54-3E8BED97AFD5}"/>
          </ac:cxnSpMkLst>
        </pc:cxnChg>
        <pc:cxnChg chg="mod">
          <ac:chgData name="Francisco Javier Bonet García" userId="c67cd2f5-7354-47bd-a51e-00312a09adde" providerId="ADAL" clId="{4C1FE67A-1108-2E41-8B98-2DFE00A5C27A}" dt="2024-10-07T14:21:37.996" v="1545" actId="164"/>
          <ac:cxnSpMkLst>
            <pc:docMk/>
            <pc:sldMk cId="971908761" sldId="261"/>
            <ac:cxnSpMk id="127" creationId="{C00616E9-2825-C4DC-29DD-2B64771EDBE3}"/>
          </ac:cxnSpMkLst>
        </pc:cxnChg>
        <pc:cxnChg chg="mod">
          <ac:chgData name="Francisco Javier Bonet García" userId="c67cd2f5-7354-47bd-a51e-00312a09adde" providerId="ADAL" clId="{4C1FE67A-1108-2E41-8B98-2DFE00A5C27A}" dt="2024-10-07T14:21:43.960" v="1546" actId="164"/>
          <ac:cxnSpMkLst>
            <pc:docMk/>
            <pc:sldMk cId="971908761" sldId="261"/>
            <ac:cxnSpMk id="130" creationId="{B4005D4F-6020-D5CF-FCCF-9E27A10CCE73}"/>
          </ac:cxnSpMkLst>
        </pc:cxnChg>
        <pc:cxnChg chg="mod">
          <ac:chgData name="Francisco Javier Bonet García" userId="c67cd2f5-7354-47bd-a51e-00312a09adde" providerId="ADAL" clId="{4C1FE67A-1108-2E41-8B98-2DFE00A5C27A}" dt="2024-10-07T14:21:49.060" v="1547" actId="164"/>
          <ac:cxnSpMkLst>
            <pc:docMk/>
            <pc:sldMk cId="971908761" sldId="261"/>
            <ac:cxnSpMk id="133" creationId="{48014C72-4066-AE80-B8FB-31FD805843E2}"/>
          </ac:cxnSpMkLst>
        </pc:cxnChg>
        <pc:cxnChg chg="mod">
          <ac:chgData name="Francisco Javier Bonet García" userId="c67cd2f5-7354-47bd-a51e-00312a09adde" providerId="ADAL" clId="{4C1FE67A-1108-2E41-8B98-2DFE00A5C27A}" dt="2024-10-07T14:27:33.402" v="1582"/>
          <ac:cxnSpMkLst>
            <pc:docMk/>
            <pc:sldMk cId="971908761" sldId="261"/>
            <ac:cxnSpMk id="145" creationId="{242D524F-75F7-9D9F-BF07-F172D7435798}"/>
          </ac:cxnSpMkLst>
        </pc:cxnChg>
      </pc:sldChg>
      <pc:sldChg chg="addSp delSp modSp mod">
        <pc:chgData name="Francisco Javier Bonet García" userId="c67cd2f5-7354-47bd-a51e-00312a09adde" providerId="ADAL" clId="{4C1FE67A-1108-2E41-8B98-2DFE00A5C27A}" dt="2024-10-07T11:54:02.950" v="1048" actId="20577"/>
        <pc:sldMkLst>
          <pc:docMk/>
          <pc:sldMk cId="1175830297" sldId="262"/>
        </pc:sldMkLst>
        <pc:spChg chg="mod">
          <ac:chgData name="Francisco Javier Bonet García" userId="c67cd2f5-7354-47bd-a51e-00312a09adde" providerId="ADAL" clId="{4C1FE67A-1108-2E41-8B98-2DFE00A5C27A}" dt="2024-10-07T10:22:14.413" v="86" actId="14100"/>
          <ac:spMkLst>
            <pc:docMk/>
            <pc:sldMk cId="1175830297" sldId="262"/>
            <ac:spMk id="3" creationId="{41786D10-579B-F610-46DC-CB123C006257}"/>
          </ac:spMkLst>
        </pc:spChg>
        <pc:spChg chg="del">
          <ac:chgData name="Francisco Javier Bonet García" userId="c67cd2f5-7354-47bd-a51e-00312a09adde" providerId="ADAL" clId="{4C1FE67A-1108-2E41-8B98-2DFE00A5C27A}" dt="2024-10-07T10:54:45.952" v="306" actId="478"/>
          <ac:spMkLst>
            <pc:docMk/>
            <pc:sldMk cId="1175830297" sldId="262"/>
            <ac:spMk id="16" creationId="{5CD20191-91C5-6230-C002-B67541BBEA2F}"/>
          </ac:spMkLst>
        </pc:spChg>
        <pc:spChg chg="add del">
          <ac:chgData name="Francisco Javier Bonet García" userId="c67cd2f5-7354-47bd-a51e-00312a09adde" providerId="ADAL" clId="{4C1FE67A-1108-2E41-8B98-2DFE00A5C27A}" dt="2024-10-07T10:36:02.592" v="178" actId="478"/>
          <ac:spMkLst>
            <pc:docMk/>
            <pc:sldMk cId="1175830297" sldId="262"/>
            <ac:spMk id="21" creationId="{7F1AB9C7-AF67-2848-D976-76B23A17D683}"/>
          </ac:spMkLst>
        </pc:spChg>
        <pc:spChg chg="del">
          <ac:chgData name="Francisco Javier Bonet García" userId="c67cd2f5-7354-47bd-a51e-00312a09adde" providerId="ADAL" clId="{4C1FE67A-1108-2E41-8B98-2DFE00A5C27A}" dt="2024-10-07T10:54:45.952" v="306" actId="478"/>
          <ac:spMkLst>
            <pc:docMk/>
            <pc:sldMk cId="1175830297" sldId="262"/>
            <ac:spMk id="22" creationId="{669F8193-7E5E-582E-8BDD-13575E8EDB46}"/>
          </ac:spMkLst>
        </pc:spChg>
        <pc:spChg chg="mod">
          <ac:chgData name="Francisco Javier Bonet García" userId="c67cd2f5-7354-47bd-a51e-00312a09adde" providerId="ADAL" clId="{4C1FE67A-1108-2E41-8B98-2DFE00A5C27A}" dt="2024-10-07T10:22:21.895" v="87" actId="14100"/>
          <ac:spMkLst>
            <pc:docMk/>
            <pc:sldMk cId="1175830297" sldId="262"/>
            <ac:spMk id="54" creationId="{0ECC0991-EE82-EB38-13BF-06972FF390C4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56" creationId="{C9C990DD-BBC0-157C-0446-8FDD691911C9}"/>
          </ac:spMkLst>
        </pc:spChg>
        <pc:spChg chg="del">
          <ac:chgData name="Francisco Javier Bonet García" userId="c67cd2f5-7354-47bd-a51e-00312a09adde" providerId="ADAL" clId="{4C1FE67A-1108-2E41-8B98-2DFE00A5C27A}" dt="2024-10-07T10:54:49.462" v="307" actId="478"/>
          <ac:spMkLst>
            <pc:docMk/>
            <pc:sldMk cId="1175830297" sldId="262"/>
            <ac:spMk id="63" creationId="{1386A935-00BD-F4DB-024B-EC45C2979979}"/>
          </ac:spMkLst>
        </pc:spChg>
        <pc:spChg chg="del mod">
          <ac:chgData name="Francisco Javier Bonet García" userId="c67cd2f5-7354-47bd-a51e-00312a09adde" providerId="ADAL" clId="{4C1FE67A-1108-2E41-8B98-2DFE00A5C27A}" dt="2024-10-07T10:54:52.802" v="308" actId="478"/>
          <ac:spMkLst>
            <pc:docMk/>
            <pc:sldMk cId="1175830297" sldId="262"/>
            <ac:spMk id="64" creationId="{F9BEA948-2BBB-E3A4-ED42-87CFDBAF16B5}"/>
          </ac:spMkLst>
        </pc:spChg>
        <pc:spChg chg="del mod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5" creationId="{0010C0C4-E4EE-57C3-5683-E6DAF128C03D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6" creationId="{25F9B440-DB2C-169C-D6E1-8D5289E95DF1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7" creationId="{478BBE90-E2BE-8877-7003-35EF6464A545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8" creationId="{AC92AE50-E5C8-32B7-5D42-697C795E9054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9" creationId="{640277DD-3157-ED9C-B081-6E209B4EF4F9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70" creationId="{C6B929F7-7B79-70F2-6D96-E71CB7F0F120}"/>
          </ac:spMkLst>
        </pc:spChg>
        <pc:spChg chg="del">
          <ac:chgData name="Francisco Javier Bonet García" userId="c67cd2f5-7354-47bd-a51e-00312a09adde" providerId="ADAL" clId="{4C1FE67A-1108-2E41-8B98-2DFE00A5C27A}" dt="2024-10-07T10:36:09.008" v="180" actId="478"/>
          <ac:spMkLst>
            <pc:docMk/>
            <pc:sldMk cId="1175830297" sldId="262"/>
            <ac:spMk id="76" creationId="{CCEAB401-2F64-CB95-C657-BF7364AE23A0}"/>
          </ac:spMkLst>
        </pc:spChg>
        <pc:spChg chg="del mod">
          <ac:chgData name="Francisco Javier Bonet García" userId="c67cd2f5-7354-47bd-a51e-00312a09adde" providerId="ADAL" clId="{4C1FE67A-1108-2E41-8B98-2DFE00A5C27A}" dt="2024-10-07T10:36:09.008" v="180" actId="478"/>
          <ac:spMkLst>
            <pc:docMk/>
            <pc:sldMk cId="1175830297" sldId="262"/>
            <ac:spMk id="77" creationId="{2F92D2EC-C174-BDEB-3537-7865A67664F0}"/>
          </ac:spMkLst>
        </pc:spChg>
        <pc:spChg chg="del topLvl">
          <ac:chgData name="Francisco Javier Bonet García" userId="c67cd2f5-7354-47bd-a51e-00312a09adde" providerId="ADAL" clId="{4C1FE67A-1108-2E41-8B98-2DFE00A5C27A}" dt="2024-10-07T10:36:10.895" v="181" actId="478"/>
          <ac:spMkLst>
            <pc:docMk/>
            <pc:sldMk cId="1175830297" sldId="262"/>
            <ac:spMk id="79" creationId="{D637AAEF-AF57-542F-9F62-66B5AE588A35}"/>
          </ac:spMkLst>
        </pc:spChg>
        <pc:spChg chg="del mod">
          <ac:chgData name="Francisco Javier Bonet García" userId="c67cd2f5-7354-47bd-a51e-00312a09adde" providerId="ADAL" clId="{4C1FE67A-1108-2E41-8B98-2DFE00A5C27A}" dt="2024-10-07T10:36:09.008" v="180" actId="478"/>
          <ac:spMkLst>
            <pc:docMk/>
            <pc:sldMk cId="1175830297" sldId="262"/>
            <ac:spMk id="80" creationId="{25C9D4A9-D098-1041-EADA-D5B134606496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82" creationId="{945558C7-1671-EF2B-022A-0C1EA4E5DCE0}"/>
          </ac:spMkLst>
        </pc:spChg>
        <pc:spChg chg="mod">
          <ac:chgData name="Francisco Javier Bonet García" userId="c67cd2f5-7354-47bd-a51e-00312a09adde" providerId="ADAL" clId="{4C1FE67A-1108-2E41-8B98-2DFE00A5C27A}" dt="2024-10-07T11:09:56.143" v="476" actId="207"/>
          <ac:spMkLst>
            <pc:docMk/>
            <pc:sldMk cId="1175830297" sldId="262"/>
            <ac:spMk id="86" creationId="{6EF49A98-171D-E1B1-9C88-1EEA12B4F67F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87" creationId="{52F3DCC7-C3C2-81DC-5640-91543E009DB1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89" creationId="{79EFC557-5409-233B-5B66-13B4EB451374}"/>
          </ac:spMkLst>
        </pc:spChg>
        <pc:spChg chg="del">
          <ac:chgData name="Francisco Javier Bonet García" userId="c67cd2f5-7354-47bd-a51e-00312a09adde" providerId="ADAL" clId="{4C1FE67A-1108-2E41-8B98-2DFE00A5C27A}" dt="2024-10-07T10:38:37.935" v="194" actId="478"/>
          <ac:spMkLst>
            <pc:docMk/>
            <pc:sldMk cId="1175830297" sldId="262"/>
            <ac:spMk id="96" creationId="{6FB05274-345D-883C-0B98-04012D2B4069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97" creationId="{CD4A54EE-87E7-F2DA-4328-CBD0B73E85C2}"/>
          </ac:spMkLst>
        </pc:spChg>
        <pc:spChg chg="del mod">
          <ac:chgData name="Francisco Javier Bonet García" userId="c67cd2f5-7354-47bd-a51e-00312a09adde" providerId="ADAL" clId="{4C1FE67A-1108-2E41-8B98-2DFE00A5C27A}" dt="2024-10-07T10:14:43.347" v="16" actId="478"/>
          <ac:spMkLst>
            <pc:docMk/>
            <pc:sldMk cId="1175830297" sldId="262"/>
            <ac:spMk id="98" creationId="{D0441A84-8C4C-8772-5D9F-C606DDF56913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99" creationId="{C1480A86-7F88-8B07-5BA8-4CAC19E41644}"/>
          </ac:spMkLst>
        </pc:spChg>
        <pc:spChg chg="mod">
          <ac:chgData name="Francisco Javier Bonet García" userId="c67cd2f5-7354-47bd-a51e-00312a09adde" providerId="ADAL" clId="{4C1FE67A-1108-2E41-8B98-2DFE00A5C27A}" dt="2024-10-07T11:53:53.279" v="1038" actId="1037"/>
          <ac:spMkLst>
            <pc:docMk/>
            <pc:sldMk cId="1175830297" sldId="262"/>
            <ac:spMk id="100" creationId="{4F265FA2-B388-D27C-A76E-6C36074BD2DA}"/>
          </ac:spMkLst>
        </pc:spChg>
        <pc:spChg chg="mod">
          <ac:chgData name="Francisco Javier Bonet García" userId="c67cd2f5-7354-47bd-a51e-00312a09adde" providerId="ADAL" clId="{4C1FE67A-1108-2E41-8B98-2DFE00A5C27A}" dt="2024-10-07T11:53:59.660" v="1045" actId="1037"/>
          <ac:spMkLst>
            <pc:docMk/>
            <pc:sldMk cId="1175830297" sldId="262"/>
            <ac:spMk id="101" creationId="{517F3A9B-F77F-B0B1-6549-6398B8E17CA2}"/>
          </ac:spMkLst>
        </pc:spChg>
        <pc:spChg chg="mod">
          <ac:chgData name="Francisco Javier Bonet García" userId="c67cd2f5-7354-47bd-a51e-00312a09adde" providerId="ADAL" clId="{4C1FE67A-1108-2E41-8B98-2DFE00A5C27A}" dt="2024-10-07T11:54:02.950" v="1048" actId="20577"/>
          <ac:spMkLst>
            <pc:docMk/>
            <pc:sldMk cId="1175830297" sldId="262"/>
            <ac:spMk id="102" creationId="{4C448B26-F343-9C15-7627-1E58B9C5C36B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105" creationId="{DF99EDA0-9630-58D1-505A-B3A6885D469C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110" creationId="{3B9BA808-38BD-BBA3-F722-5C4DA946AE03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113" creationId="{1F17B71E-21EF-7C8C-59F5-7EC0EDE5F40B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116" creationId="{26F0851A-96D0-8419-05D6-30705204509F}"/>
          </ac:spMkLst>
        </pc:spChg>
        <pc:spChg chg="del">
          <ac:chgData name="Francisco Javier Bonet García" userId="c67cd2f5-7354-47bd-a51e-00312a09adde" providerId="ADAL" clId="{4C1FE67A-1108-2E41-8B98-2DFE00A5C27A}" dt="2024-10-07T10:54:52.802" v="308" actId="478"/>
          <ac:spMkLst>
            <pc:docMk/>
            <pc:sldMk cId="1175830297" sldId="262"/>
            <ac:spMk id="117" creationId="{BA76BBBD-5F98-4A55-6687-0300967DD632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19" creationId="{1AC25107-AF06-DB89-D37C-E5A3D077845B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120" creationId="{D09E45CF-B368-BA0F-E02D-68FA6B57D8D0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121" creationId="{D3F9C10E-2538-B180-2175-CB5E84E8DA26}"/>
          </ac:spMkLst>
        </pc:spChg>
        <pc:spChg chg="del mod">
          <ac:chgData name="Francisco Javier Bonet García" userId="c67cd2f5-7354-47bd-a51e-00312a09adde" providerId="ADAL" clId="{4C1FE67A-1108-2E41-8B98-2DFE00A5C27A}" dt="2024-10-07T10:27:02.323" v="138" actId="478"/>
          <ac:spMkLst>
            <pc:docMk/>
            <pc:sldMk cId="1175830297" sldId="262"/>
            <ac:spMk id="123" creationId="{BEE46759-6C44-FE12-7806-1C736C35DB99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28" creationId="{762581D4-B862-7CCB-1E5F-5A38847ECAEE}"/>
          </ac:spMkLst>
        </pc:spChg>
        <pc:spChg chg="del mod">
          <ac:chgData name="Francisco Javier Bonet García" userId="c67cd2f5-7354-47bd-a51e-00312a09adde" providerId="ADAL" clId="{4C1FE67A-1108-2E41-8B98-2DFE00A5C27A}" dt="2024-10-07T10:27:02.323" v="138" actId="478"/>
          <ac:spMkLst>
            <pc:docMk/>
            <pc:sldMk cId="1175830297" sldId="262"/>
            <ac:spMk id="129" creationId="{CDA7B35E-6C7B-E309-252B-F93C37283F9A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31" creationId="{7C94111F-8DA1-7CFD-78CD-1073A8CB1454}"/>
          </ac:spMkLst>
        </pc:spChg>
        <pc:spChg chg="del mod">
          <ac:chgData name="Francisco Javier Bonet García" userId="c67cd2f5-7354-47bd-a51e-00312a09adde" providerId="ADAL" clId="{4C1FE67A-1108-2E41-8B98-2DFE00A5C27A}" dt="2024-10-07T10:27:02.323" v="138" actId="478"/>
          <ac:spMkLst>
            <pc:docMk/>
            <pc:sldMk cId="1175830297" sldId="262"/>
            <ac:spMk id="132" creationId="{B60D5825-AAF0-77D8-0468-665F3D9BE089}"/>
          </ac:spMkLst>
        </pc:spChg>
        <pc:spChg chg="del mod">
          <ac:chgData name="Francisco Javier Bonet García" userId="c67cd2f5-7354-47bd-a51e-00312a09adde" providerId="ADAL" clId="{4C1FE67A-1108-2E41-8B98-2DFE00A5C27A}" dt="2024-10-07T10:27:13.862" v="141" actId="478"/>
          <ac:spMkLst>
            <pc:docMk/>
            <pc:sldMk cId="1175830297" sldId="262"/>
            <ac:spMk id="134" creationId="{80D40FC4-C148-425C-E346-7036631467E6}"/>
          </ac:spMkLst>
        </pc:spChg>
        <pc:spChg chg="del mod">
          <ac:chgData name="Francisco Javier Bonet García" userId="c67cd2f5-7354-47bd-a51e-00312a09adde" providerId="ADAL" clId="{4C1FE67A-1108-2E41-8B98-2DFE00A5C27A}" dt="2024-10-07T10:27:02.323" v="138" actId="478"/>
          <ac:spMkLst>
            <pc:docMk/>
            <pc:sldMk cId="1175830297" sldId="262"/>
            <ac:spMk id="135" creationId="{617DACAE-02EB-AC7E-33D2-4F37ECB2BA14}"/>
          </ac:spMkLst>
        </pc:spChg>
        <pc:spChg chg="del">
          <ac:chgData name="Francisco Javier Bonet García" userId="c67cd2f5-7354-47bd-a51e-00312a09adde" providerId="ADAL" clId="{4C1FE67A-1108-2E41-8B98-2DFE00A5C27A}" dt="2024-10-07T10:27:13.075" v="140" actId="478"/>
          <ac:spMkLst>
            <pc:docMk/>
            <pc:sldMk cId="1175830297" sldId="262"/>
            <ac:spMk id="136" creationId="{DEB5005C-A164-7977-3E71-9680C3FEF4F7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137" creationId="{97710F30-4484-AD6F-2C37-6C320F8DE860}"/>
          </ac:spMkLst>
        </pc:spChg>
        <pc:spChg chg="add 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49" creationId="{7F5BAFB3-1E42-A1B2-36FA-8BAF2BF0CCA6}"/>
          </ac:spMkLst>
        </pc:spChg>
        <pc:spChg chg="add mod">
          <ac:chgData name="Francisco Javier Bonet García" userId="c67cd2f5-7354-47bd-a51e-00312a09adde" providerId="ADAL" clId="{4C1FE67A-1108-2E41-8B98-2DFE00A5C27A}" dt="2024-10-07T10:22:09.800" v="85" actId="14100"/>
          <ac:spMkLst>
            <pc:docMk/>
            <pc:sldMk cId="1175830297" sldId="262"/>
            <ac:spMk id="150" creationId="{07EC06AF-095B-B5BC-8971-414B3878300A}"/>
          </ac:spMkLst>
        </pc:spChg>
        <pc:spChg chg="add mod">
          <ac:chgData name="Francisco Javier Bonet García" userId="c67cd2f5-7354-47bd-a51e-00312a09adde" providerId="ADAL" clId="{4C1FE67A-1108-2E41-8B98-2DFE00A5C27A}" dt="2024-10-07T11:07:45.002" v="446" actId="207"/>
          <ac:spMkLst>
            <pc:docMk/>
            <pc:sldMk cId="1175830297" sldId="262"/>
            <ac:spMk id="151" creationId="{5BA18D5D-398E-DCB9-7CF4-B70FCBECD8A9}"/>
          </ac:spMkLst>
        </pc:spChg>
        <pc:spChg chg="add mod">
          <ac:chgData name="Francisco Javier Bonet García" userId="c67cd2f5-7354-47bd-a51e-00312a09adde" providerId="ADAL" clId="{4C1FE67A-1108-2E41-8B98-2DFE00A5C27A}" dt="2024-10-07T11:08:32.207" v="452" actId="164"/>
          <ac:spMkLst>
            <pc:docMk/>
            <pc:sldMk cId="1175830297" sldId="262"/>
            <ac:spMk id="158" creationId="{6AC73B39-D96F-F64D-8CC5-9885C2C89C3C}"/>
          </ac:spMkLst>
        </pc:spChg>
        <pc:spChg chg="add mod">
          <ac:chgData name="Francisco Javier Bonet García" userId="c67cd2f5-7354-47bd-a51e-00312a09adde" providerId="ADAL" clId="{4C1FE67A-1108-2E41-8B98-2DFE00A5C27A}" dt="2024-10-07T11:11:22.798" v="485" actId="164"/>
          <ac:spMkLst>
            <pc:docMk/>
            <pc:sldMk cId="1175830297" sldId="262"/>
            <ac:spMk id="159" creationId="{E8BF52D0-AA7C-4BFF-154A-8E9A1A948AB7}"/>
          </ac:spMkLst>
        </pc:spChg>
        <pc:spChg chg="add mod">
          <ac:chgData name="Francisco Javier Bonet García" userId="c67cd2f5-7354-47bd-a51e-00312a09adde" providerId="ADAL" clId="{4C1FE67A-1108-2E41-8B98-2DFE00A5C27A}" dt="2024-10-07T11:14:50.664" v="490" actId="164"/>
          <ac:spMkLst>
            <pc:docMk/>
            <pc:sldMk cId="1175830297" sldId="262"/>
            <ac:spMk id="160" creationId="{114AE70B-60D1-326A-2628-D4AAAEBAEBAA}"/>
          </ac:spMkLst>
        </pc:spChg>
        <pc:spChg chg="add del mod">
          <ac:chgData name="Francisco Javier Bonet García" userId="c67cd2f5-7354-47bd-a51e-00312a09adde" providerId="ADAL" clId="{4C1FE67A-1108-2E41-8B98-2DFE00A5C27A}" dt="2024-10-07T10:38:40.522" v="195" actId="478"/>
          <ac:spMkLst>
            <pc:docMk/>
            <pc:sldMk cId="1175830297" sldId="262"/>
            <ac:spMk id="161" creationId="{EC9CB976-1CD3-27E5-1AC5-D7511BE283B2}"/>
          </ac:spMkLst>
        </pc:spChg>
        <pc:spChg chg="add mod">
          <ac:chgData name="Francisco Javier Bonet García" userId="c67cd2f5-7354-47bd-a51e-00312a09adde" providerId="ADAL" clId="{4C1FE67A-1108-2E41-8B98-2DFE00A5C27A}" dt="2024-10-07T11:53:27.540" v="1007" actId="1037"/>
          <ac:spMkLst>
            <pc:docMk/>
            <pc:sldMk cId="1175830297" sldId="262"/>
            <ac:spMk id="162" creationId="{4C15B2D3-7911-2F9F-FB1C-CCBD4BD2B49D}"/>
          </ac:spMkLst>
        </pc:spChg>
        <pc:spChg chg="add mod">
          <ac:chgData name="Francisco Javier Bonet García" userId="c67cd2f5-7354-47bd-a51e-00312a09adde" providerId="ADAL" clId="{4C1FE67A-1108-2E41-8B98-2DFE00A5C27A}" dt="2024-10-07T11:53:33.087" v="1014" actId="1037"/>
          <ac:spMkLst>
            <pc:docMk/>
            <pc:sldMk cId="1175830297" sldId="262"/>
            <ac:spMk id="163" creationId="{BA6DF416-DD5A-F258-2DDB-11952602AE35}"/>
          </ac:spMkLst>
        </pc:spChg>
        <pc:spChg chg="add mod">
          <ac:chgData name="Francisco Javier Bonet García" userId="c67cd2f5-7354-47bd-a51e-00312a09adde" providerId="ADAL" clId="{4C1FE67A-1108-2E41-8B98-2DFE00A5C27A}" dt="2024-10-07T11:53:38.115" v="1021" actId="1037"/>
          <ac:spMkLst>
            <pc:docMk/>
            <pc:sldMk cId="1175830297" sldId="262"/>
            <ac:spMk id="164" creationId="{F0073120-C161-70FC-7E6C-88F37A63FD00}"/>
          </ac:spMkLst>
        </pc:spChg>
        <pc:spChg chg="add mod">
          <ac:chgData name="Francisco Javier Bonet García" userId="c67cd2f5-7354-47bd-a51e-00312a09adde" providerId="ADAL" clId="{4C1FE67A-1108-2E41-8B98-2DFE00A5C27A}" dt="2024-10-07T11:53:45.705" v="1031" actId="1037"/>
          <ac:spMkLst>
            <pc:docMk/>
            <pc:sldMk cId="1175830297" sldId="262"/>
            <ac:spMk id="165" creationId="{CEA3B3E2-0551-AC12-3A6A-9E3F8D5A12A4}"/>
          </ac:spMkLst>
        </pc:spChg>
        <pc:spChg chg="add 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66" creationId="{951D49AB-A9A3-675C-98F5-98166996275B}"/>
          </ac:spMkLst>
        </pc:spChg>
        <pc:spChg chg="add 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67" creationId="{DAF495DD-ADDD-6843-571E-9436DF2C1AFD}"/>
          </ac:spMkLst>
        </pc:spChg>
        <pc:spChg chg="add 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168" creationId="{D9EECCBE-590A-027A-910F-7DBF495CBE14}"/>
          </ac:spMkLst>
        </pc:spChg>
        <pc:spChg chg="mod">
          <ac:chgData name="Francisco Javier Bonet García" userId="c67cd2f5-7354-47bd-a51e-00312a09adde" providerId="ADAL" clId="{4C1FE67A-1108-2E41-8B98-2DFE00A5C27A}" dt="2024-10-07T10:36:20.602" v="182"/>
          <ac:spMkLst>
            <pc:docMk/>
            <pc:sldMk cId="1175830297" sldId="262"/>
            <ac:spMk id="171" creationId="{99B2F4BB-7121-EDC1-6F92-A2071D2AC113}"/>
          </ac:spMkLst>
        </pc:spChg>
        <pc:spChg chg="mod">
          <ac:chgData name="Francisco Javier Bonet García" userId="c67cd2f5-7354-47bd-a51e-00312a09adde" providerId="ADAL" clId="{4C1FE67A-1108-2E41-8B98-2DFE00A5C27A}" dt="2024-10-07T10:36:20.602" v="182"/>
          <ac:spMkLst>
            <pc:docMk/>
            <pc:sldMk cId="1175830297" sldId="262"/>
            <ac:spMk id="172" creationId="{77A5BF3C-5BA5-21FE-1722-B29A10ABF4F2}"/>
          </ac:spMkLst>
        </pc:spChg>
        <pc:spChg chg="mod">
          <ac:chgData name="Francisco Javier Bonet García" userId="c67cd2f5-7354-47bd-a51e-00312a09adde" providerId="ADAL" clId="{4C1FE67A-1108-2E41-8B98-2DFE00A5C27A}" dt="2024-10-07T10:36:20.602" v="182"/>
          <ac:spMkLst>
            <pc:docMk/>
            <pc:sldMk cId="1175830297" sldId="262"/>
            <ac:spMk id="180" creationId="{B7DD1288-769D-1F42-65F5-4F6D8555A757}"/>
          </ac:spMkLst>
        </pc:spChg>
        <pc:spChg chg="mod">
          <ac:chgData name="Francisco Javier Bonet García" userId="c67cd2f5-7354-47bd-a51e-00312a09adde" providerId="ADAL" clId="{4C1FE67A-1108-2E41-8B98-2DFE00A5C27A}" dt="2024-10-07T10:36:20.602" v="182"/>
          <ac:spMkLst>
            <pc:docMk/>
            <pc:sldMk cId="1175830297" sldId="262"/>
            <ac:spMk id="181" creationId="{1408E8B3-898B-A4BF-A6D8-BC6B8A662C9E}"/>
          </ac:spMkLst>
        </pc:spChg>
        <pc:spChg chg="mod">
          <ac:chgData name="Francisco Javier Bonet García" userId="c67cd2f5-7354-47bd-a51e-00312a09adde" providerId="ADAL" clId="{4C1FE67A-1108-2E41-8B98-2DFE00A5C27A}" dt="2024-10-07T11:15:04.727" v="491" actId="166"/>
          <ac:spMkLst>
            <pc:docMk/>
            <pc:sldMk cId="1175830297" sldId="262"/>
            <ac:spMk id="190" creationId="{7F00AD94-F5EE-89DD-1DF7-016621A6C74B}"/>
          </ac:spMkLst>
        </pc:spChg>
        <pc:spChg chg="mod">
          <ac:chgData name="Francisco Javier Bonet García" userId="c67cd2f5-7354-47bd-a51e-00312a09adde" providerId="ADAL" clId="{4C1FE67A-1108-2E41-8B98-2DFE00A5C27A}" dt="2024-10-07T10:37:21.267" v="190" actId="207"/>
          <ac:spMkLst>
            <pc:docMk/>
            <pc:sldMk cId="1175830297" sldId="262"/>
            <ac:spMk id="191" creationId="{94E0FAF1-BFE4-BEAE-E883-522B0E0F7C4A}"/>
          </ac:spMkLst>
        </pc:spChg>
        <pc:spChg chg="mod">
          <ac:chgData name="Francisco Javier Bonet García" userId="c67cd2f5-7354-47bd-a51e-00312a09adde" providerId="ADAL" clId="{4C1FE67A-1108-2E41-8B98-2DFE00A5C27A}" dt="2024-10-07T11:15:10.346" v="492" actId="166"/>
          <ac:spMkLst>
            <pc:docMk/>
            <pc:sldMk cId="1175830297" sldId="262"/>
            <ac:spMk id="193" creationId="{A892E8D2-1AC3-F4DB-E5EA-6828C5AE04AB}"/>
          </ac:spMkLst>
        </pc:spChg>
        <pc:spChg chg="mod">
          <ac:chgData name="Francisco Javier Bonet García" userId="c67cd2f5-7354-47bd-a51e-00312a09adde" providerId="ADAL" clId="{4C1FE67A-1108-2E41-8B98-2DFE00A5C27A}" dt="2024-10-07T10:37:24.852" v="191" actId="207"/>
          <ac:spMkLst>
            <pc:docMk/>
            <pc:sldMk cId="1175830297" sldId="262"/>
            <ac:spMk id="194" creationId="{CC9AE305-B7D4-EA94-601B-8656DE684186}"/>
          </ac:spMkLst>
        </pc:spChg>
        <pc:spChg chg="mod">
          <ac:chgData name="Francisco Javier Bonet García" userId="c67cd2f5-7354-47bd-a51e-00312a09adde" providerId="ADAL" clId="{4C1FE67A-1108-2E41-8B98-2DFE00A5C27A}" dt="2024-10-07T11:05:06.521" v="425"/>
          <ac:spMkLst>
            <pc:docMk/>
            <pc:sldMk cId="1175830297" sldId="262"/>
            <ac:spMk id="198" creationId="{8ED2FC94-AC13-B4FC-1187-D7AB06BCFE86}"/>
          </ac:spMkLst>
        </pc:spChg>
        <pc:spChg chg="mod">
          <ac:chgData name="Francisco Javier Bonet García" userId="c67cd2f5-7354-47bd-a51e-00312a09adde" providerId="ADAL" clId="{4C1FE67A-1108-2E41-8B98-2DFE00A5C27A}" dt="2024-10-07T11:05:06.521" v="425"/>
          <ac:spMkLst>
            <pc:docMk/>
            <pc:sldMk cId="1175830297" sldId="262"/>
            <ac:spMk id="201" creationId="{89CFF6E5-7100-568B-B0EF-DC9CC9410F6D}"/>
          </ac:spMkLst>
        </pc:spChg>
        <pc:spChg chg="mod">
          <ac:chgData name="Francisco Javier Bonet García" userId="c67cd2f5-7354-47bd-a51e-00312a09adde" providerId="ADAL" clId="{4C1FE67A-1108-2E41-8B98-2DFE00A5C27A}" dt="2024-10-07T11:05:06.521" v="425"/>
          <ac:spMkLst>
            <pc:docMk/>
            <pc:sldMk cId="1175830297" sldId="262"/>
            <ac:spMk id="204" creationId="{E7BC53E9-9092-2E13-2313-9269858D4274}"/>
          </ac:spMkLst>
        </pc:spChg>
        <pc:spChg chg="add mod">
          <ac:chgData name="Francisco Javier Bonet García" userId="c67cd2f5-7354-47bd-a51e-00312a09adde" providerId="ADAL" clId="{4C1FE67A-1108-2E41-8B98-2DFE00A5C27A}" dt="2024-10-07T11:09:56.143" v="476" actId="207"/>
          <ac:spMkLst>
            <pc:docMk/>
            <pc:sldMk cId="1175830297" sldId="262"/>
            <ac:spMk id="206" creationId="{3883B2EA-3CF8-E325-7536-44AC4D0DFD09}"/>
          </ac:spMkLst>
        </pc:spChg>
        <pc:spChg chg="add mod">
          <ac:chgData name="Francisco Javier Bonet García" userId="c67cd2f5-7354-47bd-a51e-00312a09adde" providerId="ADAL" clId="{4C1FE67A-1108-2E41-8B98-2DFE00A5C27A}" dt="2024-10-07T11:10:27.986" v="478" actId="208"/>
          <ac:spMkLst>
            <pc:docMk/>
            <pc:sldMk cId="1175830297" sldId="262"/>
            <ac:spMk id="207" creationId="{2F7B886B-8B9F-5254-6BDB-7361BDA78240}"/>
          </ac:spMkLst>
        </pc:spChg>
        <pc:spChg chg="add del mod">
          <ac:chgData name="Francisco Javier Bonet García" userId="c67cd2f5-7354-47bd-a51e-00312a09adde" providerId="ADAL" clId="{4C1FE67A-1108-2E41-8B98-2DFE00A5C27A}" dt="2024-10-07T11:10:54.517" v="481" actId="21"/>
          <ac:spMkLst>
            <pc:docMk/>
            <pc:sldMk cId="1175830297" sldId="262"/>
            <ac:spMk id="208" creationId="{A6D1D038-43F4-6C1D-4C7B-3811DCF6D0E5}"/>
          </ac:spMkLst>
        </pc:spChg>
        <pc:spChg chg="add del mod">
          <ac:chgData name="Francisco Javier Bonet García" userId="c67cd2f5-7354-47bd-a51e-00312a09adde" providerId="ADAL" clId="{4C1FE67A-1108-2E41-8B98-2DFE00A5C27A}" dt="2024-10-07T11:10:54.517" v="481" actId="21"/>
          <ac:spMkLst>
            <pc:docMk/>
            <pc:sldMk cId="1175830297" sldId="262"/>
            <ac:spMk id="209" creationId="{E3EB6375-0FAE-BD66-8CC6-8458798EFC72}"/>
          </ac:spMkLst>
        </pc:spChg>
        <pc:spChg chg="add del mod">
          <ac:chgData name="Francisco Javier Bonet García" userId="c67cd2f5-7354-47bd-a51e-00312a09adde" providerId="ADAL" clId="{4C1FE67A-1108-2E41-8B98-2DFE00A5C27A}" dt="2024-10-07T11:10:54.517" v="481" actId="21"/>
          <ac:spMkLst>
            <pc:docMk/>
            <pc:sldMk cId="1175830297" sldId="262"/>
            <ac:spMk id="210" creationId="{22695AAB-0B73-3087-13F3-A3B3F413FC70}"/>
          </ac:spMkLst>
        </pc:spChg>
        <pc:spChg chg="add mod">
          <ac:chgData name="Francisco Javier Bonet García" userId="c67cd2f5-7354-47bd-a51e-00312a09adde" providerId="ADAL" clId="{4C1FE67A-1108-2E41-8B98-2DFE00A5C27A}" dt="2024-10-07T11:11:01.428" v="483"/>
          <ac:spMkLst>
            <pc:docMk/>
            <pc:sldMk cId="1175830297" sldId="262"/>
            <ac:spMk id="211" creationId="{51E606BC-5929-01C7-5407-293B0580951F}"/>
          </ac:spMkLst>
        </pc:spChg>
        <pc:spChg chg="add mod">
          <ac:chgData name="Francisco Javier Bonet García" userId="c67cd2f5-7354-47bd-a51e-00312a09adde" providerId="ADAL" clId="{4C1FE67A-1108-2E41-8B98-2DFE00A5C27A}" dt="2024-10-07T11:11:01.428" v="483"/>
          <ac:spMkLst>
            <pc:docMk/>
            <pc:sldMk cId="1175830297" sldId="262"/>
            <ac:spMk id="212" creationId="{427D9A25-B1EE-7E23-E82A-32CBACEEA9E2}"/>
          </ac:spMkLst>
        </pc:spChg>
        <pc:spChg chg="add mod">
          <ac:chgData name="Francisco Javier Bonet García" userId="c67cd2f5-7354-47bd-a51e-00312a09adde" providerId="ADAL" clId="{4C1FE67A-1108-2E41-8B98-2DFE00A5C27A}" dt="2024-10-07T11:11:01.428" v="483"/>
          <ac:spMkLst>
            <pc:docMk/>
            <pc:sldMk cId="1175830297" sldId="262"/>
            <ac:spMk id="213" creationId="{3B52BF6F-D8C9-B131-C037-75999920B636}"/>
          </ac:spMkLst>
        </pc:spChg>
        <pc:spChg chg="add mod">
          <ac:chgData name="Francisco Javier Bonet García" userId="c67cd2f5-7354-47bd-a51e-00312a09adde" providerId="ADAL" clId="{4C1FE67A-1108-2E41-8B98-2DFE00A5C27A}" dt="2024-10-07T11:38:47.573" v="961" actId="179"/>
          <ac:spMkLst>
            <pc:docMk/>
            <pc:sldMk cId="1175830297" sldId="262"/>
            <ac:spMk id="216" creationId="{5DCBBE3A-E758-8B77-937D-807FE57A2648}"/>
          </ac:spMkLst>
        </pc:spChg>
        <pc:spChg chg="add del mod">
          <ac:chgData name="Francisco Javier Bonet García" userId="c67cd2f5-7354-47bd-a51e-00312a09adde" providerId="ADAL" clId="{4C1FE67A-1108-2E41-8B98-2DFE00A5C27A}" dt="2024-10-07T11:16:03.292" v="501" actId="478"/>
          <ac:spMkLst>
            <pc:docMk/>
            <pc:sldMk cId="1175830297" sldId="262"/>
            <ac:spMk id="217" creationId="{AF2CE8BD-815F-3585-65C7-7C3EFF2871A3}"/>
          </ac:spMkLst>
        </pc:spChg>
        <pc:spChg chg="add del mod">
          <ac:chgData name="Francisco Javier Bonet García" userId="c67cd2f5-7354-47bd-a51e-00312a09adde" providerId="ADAL" clId="{4C1FE67A-1108-2E41-8B98-2DFE00A5C27A}" dt="2024-10-07T11:16:03.983" v="502" actId="478"/>
          <ac:spMkLst>
            <pc:docMk/>
            <pc:sldMk cId="1175830297" sldId="262"/>
            <ac:spMk id="218" creationId="{B69D691C-AECD-1B9F-1E60-787444E96BAB}"/>
          </ac:spMkLst>
        </pc:spChg>
        <pc:spChg chg="add del mod">
          <ac:chgData name="Francisco Javier Bonet García" userId="c67cd2f5-7354-47bd-a51e-00312a09adde" providerId="ADAL" clId="{4C1FE67A-1108-2E41-8B98-2DFE00A5C27A}" dt="2024-10-07T11:16:27.233" v="508" actId="478"/>
          <ac:spMkLst>
            <pc:docMk/>
            <pc:sldMk cId="1175830297" sldId="262"/>
            <ac:spMk id="219" creationId="{92D2BA67-5582-9371-BBDE-1562511D32A8}"/>
          </ac:spMkLst>
        </pc:spChg>
        <pc:spChg chg="add del mod">
          <ac:chgData name="Francisco Javier Bonet García" userId="c67cd2f5-7354-47bd-a51e-00312a09adde" providerId="ADAL" clId="{4C1FE67A-1108-2E41-8B98-2DFE00A5C27A}" dt="2024-10-07T11:16:27.233" v="508" actId="478"/>
          <ac:spMkLst>
            <pc:docMk/>
            <pc:sldMk cId="1175830297" sldId="262"/>
            <ac:spMk id="220" creationId="{8CF6EB62-3871-ED54-55F0-FC5696C394A9}"/>
          </ac:spMkLst>
        </pc:spChg>
        <pc:spChg chg="add del mod">
          <ac:chgData name="Francisco Javier Bonet García" userId="c67cd2f5-7354-47bd-a51e-00312a09adde" providerId="ADAL" clId="{4C1FE67A-1108-2E41-8B98-2DFE00A5C27A}" dt="2024-10-07T11:16:55.966" v="546" actId="478"/>
          <ac:spMkLst>
            <pc:docMk/>
            <pc:sldMk cId="1175830297" sldId="262"/>
            <ac:spMk id="221" creationId="{7853B109-121B-183F-A079-0816AA882CEF}"/>
          </ac:spMkLst>
        </pc:spChg>
        <pc:spChg chg="add mod">
          <ac:chgData name="Francisco Javier Bonet García" userId="c67cd2f5-7354-47bd-a51e-00312a09adde" providerId="ADAL" clId="{4C1FE67A-1108-2E41-8B98-2DFE00A5C27A}" dt="2024-10-07T11:38:52.552" v="962" actId="179"/>
          <ac:spMkLst>
            <pc:docMk/>
            <pc:sldMk cId="1175830297" sldId="262"/>
            <ac:spMk id="222" creationId="{3C070C19-551C-3095-C736-86D91DB58711}"/>
          </ac:spMkLst>
        </pc:spChg>
        <pc:spChg chg="add mod">
          <ac:chgData name="Francisco Javier Bonet García" userId="c67cd2f5-7354-47bd-a51e-00312a09adde" providerId="ADAL" clId="{4C1FE67A-1108-2E41-8B98-2DFE00A5C27A}" dt="2024-10-07T11:38:59.952" v="964" actId="179"/>
          <ac:spMkLst>
            <pc:docMk/>
            <pc:sldMk cId="1175830297" sldId="262"/>
            <ac:spMk id="223" creationId="{DCA5C761-D82F-58F8-F3F0-757E57826F70}"/>
          </ac:spMkLst>
        </pc:spChg>
        <pc:spChg chg="add mod">
          <ac:chgData name="Francisco Javier Bonet García" userId="c67cd2f5-7354-47bd-a51e-00312a09adde" providerId="ADAL" clId="{4C1FE67A-1108-2E41-8B98-2DFE00A5C27A}" dt="2024-10-07T11:39:04.774" v="965" actId="179"/>
          <ac:spMkLst>
            <pc:docMk/>
            <pc:sldMk cId="1175830297" sldId="262"/>
            <ac:spMk id="224" creationId="{EC09C8D9-3E3C-5ADD-B49B-9A1B8AD4D7FC}"/>
          </ac:spMkLst>
        </pc:spChg>
        <pc:grpChg chg="del">
          <ac:chgData name="Francisco Javier Bonet García" userId="c67cd2f5-7354-47bd-a51e-00312a09adde" providerId="ADAL" clId="{4C1FE67A-1108-2E41-8B98-2DFE00A5C27A}" dt="2024-10-07T10:36:00.180" v="176" actId="478"/>
          <ac:grpSpMkLst>
            <pc:docMk/>
            <pc:sldMk cId="1175830297" sldId="262"/>
            <ac:grpSpMk id="46" creationId="{95E85302-9068-31DE-1805-81E76EDE8834}"/>
          </ac:grpSpMkLst>
        </pc:grpChg>
        <pc:grpChg chg="del">
          <ac:chgData name="Francisco Javier Bonet García" userId="c67cd2f5-7354-47bd-a51e-00312a09adde" providerId="ADAL" clId="{4C1FE67A-1108-2E41-8B98-2DFE00A5C27A}" dt="2024-10-07T10:36:04.615" v="179" actId="478"/>
          <ac:grpSpMkLst>
            <pc:docMk/>
            <pc:sldMk cId="1175830297" sldId="262"/>
            <ac:grpSpMk id="49" creationId="{6DB7DEAA-BEB8-BF40-21C1-A68810EDF4EB}"/>
          </ac:grpSpMkLst>
        </pc:grpChg>
        <pc:grpChg chg="topLvl">
          <ac:chgData name="Francisco Javier Bonet García" userId="c67cd2f5-7354-47bd-a51e-00312a09adde" providerId="ADAL" clId="{4C1FE67A-1108-2E41-8B98-2DFE00A5C27A}" dt="2024-10-07T10:36:10.895" v="181" actId="478"/>
          <ac:grpSpMkLst>
            <pc:docMk/>
            <pc:sldMk cId="1175830297" sldId="262"/>
            <ac:grpSpMk id="72" creationId="{DE909E77-3906-6329-EFDE-D63390887F30}"/>
          </ac:grpSpMkLst>
        </pc:grpChg>
        <pc:grpChg chg="del">
          <ac:chgData name="Francisco Javier Bonet García" userId="c67cd2f5-7354-47bd-a51e-00312a09adde" providerId="ADAL" clId="{4C1FE67A-1108-2E41-8B98-2DFE00A5C27A}" dt="2024-10-07T10:36:09.008" v="180" actId="478"/>
          <ac:grpSpMkLst>
            <pc:docMk/>
            <pc:sldMk cId="1175830297" sldId="262"/>
            <ac:grpSpMk id="75" creationId="{5411723C-0E0A-BE2B-9785-E97A616682CC}"/>
          </ac:grpSpMkLst>
        </pc:grpChg>
        <pc:grpChg chg="del">
          <ac:chgData name="Francisco Javier Bonet García" userId="c67cd2f5-7354-47bd-a51e-00312a09adde" providerId="ADAL" clId="{4C1FE67A-1108-2E41-8B98-2DFE00A5C27A}" dt="2024-10-07T10:36:09.008" v="180" actId="478"/>
          <ac:grpSpMkLst>
            <pc:docMk/>
            <pc:sldMk cId="1175830297" sldId="262"/>
            <ac:grpSpMk id="78" creationId="{7F93D4C7-71EF-A2C1-4B9F-E10074E6D12C}"/>
          </ac:grpSpMkLst>
        </pc:grpChg>
        <pc:grpChg chg="del">
          <ac:chgData name="Francisco Javier Bonet García" userId="c67cd2f5-7354-47bd-a51e-00312a09adde" providerId="ADAL" clId="{4C1FE67A-1108-2E41-8B98-2DFE00A5C27A}" dt="2024-10-07T10:36:10.895" v="181" actId="478"/>
          <ac:grpSpMkLst>
            <pc:docMk/>
            <pc:sldMk cId="1175830297" sldId="262"/>
            <ac:grpSpMk id="81" creationId="{C2AE7C4B-3A70-DDA5-1033-16D612A8729E}"/>
          </ac:grpSpMkLst>
        </pc:grpChg>
        <pc:grpChg chg="del mod">
          <ac:chgData name="Francisco Javier Bonet García" userId="c67cd2f5-7354-47bd-a51e-00312a09adde" providerId="ADAL" clId="{4C1FE67A-1108-2E41-8B98-2DFE00A5C27A}" dt="2024-10-07T11:05:05.145" v="424" actId="478"/>
          <ac:grpSpMkLst>
            <pc:docMk/>
            <pc:sldMk cId="1175830297" sldId="262"/>
            <ac:grpSpMk id="85" creationId="{10E98A15-0CD8-E5B1-CF1A-4D0411E16C2F}"/>
          </ac:grpSpMkLst>
        </pc:grpChg>
        <pc:grpChg chg="del mod">
          <ac:chgData name="Francisco Javier Bonet García" userId="c67cd2f5-7354-47bd-a51e-00312a09adde" providerId="ADAL" clId="{4C1FE67A-1108-2E41-8B98-2DFE00A5C27A}" dt="2024-10-07T11:05:05.145" v="424" actId="478"/>
          <ac:grpSpMkLst>
            <pc:docMk/>
            <pc:sldMk cId="1175830297" sldId="262"/>
            <ac:grpSpMk id="91" creationId="{F0355413-09BF-BC39-8AED-4651D245941C}"/>
          </ac:grpSpMkLst>
        </pc:grpChg>
        <pc:grpChg chg="del">
          <ac:chgData name="Francisco Javier Bonet García" userId="c67cd2f5-7354-47bd-a51e-00312a09adde" providerId="ADAL" clId="{4C1FE67A-1108-2E41-8B98-2DFE00A5C27A}" dt="2024-10-07T11:05:05.145" v="424" actId="478"/>
          <ac:grpSpMkLst>
            <pc:docMk/>
            <pc:sldMk cId="1175830297" sldId="262"/>
            <ac:grpSpMk id="124" creationId="{7EBD30C6-7495-EEF2-2C04-F206FFB7B090}"/>
          </ac:grpSpMkLst>
        </pc:grpChg>
        <pc:grpChg chg="add mod">
          <ac:chgData name="Francisco Javier Bonet García" userId="c67cd2f5-7354-47bd-a51e-00312a09adde" providerId="ADAL" clId="{4C1FE67A-1108-2E41-8B98-2DFE00A5C27A}" dt="2024-10-07T10:36:20.602" v="182"/>
          <ac:grpSpMkLst>
            <pc:docMk/>
            <pc:sldMk cId="1175830297" sldId="262"/>
            <ac:grpSpMk id="169" creationId="{EFF7D68D-52EF-53F2-A4AC-CBCE5901F2C5}"/>
          </ac:grpSpMkLst>
        </pc:grpChg>
        <pc:grpChg chg="mod">
          <ac:chgData name="Francisco Javier Bonet García" userId="c67cd2f5-7354-47bd-a51e-00312a09adde" providerId="ADAL" clId="{4C1FE67A-1108-2E41-8B98-2DFE00A5C27A}" dt="2024-10-07T10:36:20.602" v="182"/>
          <ac:grpSpMkLst>
            <pc:docMk/>
            <pc:sldMk cId="1175830297" sldId="262"/>
            <ac:grpSpMk id="170" creationId="{15C880C6-1C5A-B559-E868-C320CE801E51}"/>
          </ac:grpSpMkLst>
        </pc:grpChg>
        <pc:grpChg chg="add mod">
          <ac:chgData name="Francisco Javier Bonet García" userId="c67cd2f5-7354-47bd-a51e-00312a09adde" providerId="ADAL" clId="{4C1FE67A-1108-2E41-8B98-2DFE00A5C27A}" dt="2024-10-07T10:36:20.602" v="182"/>
          <ac:grpSpMkLst>
            <pc:docMk/>
            <pc:sldMk cId="1175830297" sldId="262"/>
            <ac:grpSpMk id="178" creationId="{065F429E-923F-6A07-55E8-2FEE937ADEF3}"/>
          </ac:grpSpMkLst>
        </pc:grpChg>
        <pc:grpChg chg="mod">
          <ac:chgData name="Francisco Javier Bonet García" userId="c67cd2f5-7354-47bd-a51e-00312a09adde" providerId="ADAL" clId="{4C1FE67A-1108-2E41-8B98-2DFE00A5C27A}" dt="2024-10-07T10:36:20.602" v="182"/>
          <ac:grpSpMkLst>
            <pc:docMk/>
            <pc:sldMk cId="1175830297" sldId="262"/>
            <ac:grpSpMk id="179" creationId="{9D20D9AC-C604-CFEF-A29B-FAAA437862D1}"/>
          </ac:grpSpMkLst>
        </pc:grpChg>
        <pc:grpChg chg="add mod">
          <ac:chgData name="Francisco Javier Bonet García" userId="c67cd2f5-7354-47bd-a51e-00312a09adde" providerId="ADAL" clId="{4C1FE67A-1108-2E41-8B98-2DFE00A5C27A}" dt="2024-10-07T10:37:17.783" v="189" actId="1076"/>
          <ac:grpSpMkLst>
            <pc:docMk/>
            <pc:sldMk cId="1175830297" sldId="262"/>
            <ac:grpSpMk id="189" creationId="{9AE31216-1DC2-BF7E-8C34-3CD44BF41896}"/>
          </ac:grpSpMkLst>
        </pc:grpChg>
        <pc:grpChg chg="add mod">
          <ac:chgData name="Francisco Javier Bonet García" userId="c67cd2f5-7354-47bd-a51e-00312a09adde" providerId="ADAL" clId="{4C1FE67A-1108-2E41-8B98-2DFE00A5C27A}" dt="2024-10-07T10:37:17.783" v="189" actId="1076"/>
          <ac:grpSpMkLst>
            <pc:docMk/>
            <pc:sldMk cId="1175830297" sldId="262"/>
            <ac:grpSpMk id="192" creationId="{C7D63599-C209-8AE2-3763-C01AC9E05BB5}"/>
          </ac:grpSpMkLst>
        </pc:grpChg>
        <pc:grpChg chg="add mod">
          <ac:chgData name="Francisco Javier Bonet García" userId="c67cd2f5-7354-47bd-a51e-00312a09adde" providerId="ADAL" clId="{4C1FE67A-1108-2E41-8B98-2DFE00A5C27A}" dt="2024-10-07T10:55:49.965" v="311" actId="164"/>
          <ac:grpSpMkLst>
            <pc:docMk/>
            <pc:sldMk cId="1175830297" sldId="262"/>
            <ac:grpSpMk id="195" creationId="{53D94E54-B7FA-33D0-C319-FE8A7183CD35}"/>
          </ac:grpSpMkLst>
        </pc:grpChg>
        <pc:grpChg chg="add mod">
          <ac:chgData name="Francisco Javier Bonet García" userId="c67cd2f5-7354-47bd-a51e-00312a09adde" providerId="ADAL" clId="{4C1FE67A-1108-2E41-8B98-2DFE00A5C27A}" dt="2024-10-07T11:05:06.521" v="425"/>
          <ac:grpSpMkLst>
            <pc:docMk/>
            <pc:sldMk cId="1175830297" sldId="262"/>
            <ac:grpSpMk id="196" creationId="{5DE39757-48A8-4A88-A155-0E57D87434C8}"/>
          </ac:grpSpMkLst>
        </pc:grpChg>
        <pc:grpChg chg="add mod">
          <ac:chgData name="Francisco Javier Bonet García" userId="c67cd2f5-7354-47bd-a51e-00312a09adde" providerId="ADAL" clId="{4C1FE67A-1108-2E41-8B98-2DFE00A5C27A}" dt="2024-10-07T11:05:06.521" v="425"/>
          <ac:grpSpMkLst>
            <pc:docMk/>
            <pc:sldMk cId="1175830297" sldId="262"/>
            <ac:grpSpMk id="199" creationId="{B1A70B9F-53F2-80E2-5EBC-11856323A861}"/>
          </ac:grpSpMkLst>
        </pc:grpChg>
        <pc:grpChg chg="add mod">
          <ac:chgData name="Francisco Javier Bonet García" userId="c67cd2f5-7354-47bd-a51e-00312a09adde" providerId="ADAL" clId="{4C1FE67A-1108-2E41-8B98-2DFE00A5C27A}" dt="2024-10-07T11:05:06.521" v="425"/>
          <ac:grpSpMkLst>
            <pc:docMk/>
            <pc:sldMk cId="1175830297" sldId="262"/>
            <ac:grpSpMk id="202" creationId="{84755FF0-F131-1F98-3244-C721350E5345}"/>
          </ac:grpSpMkLst>
        </pc:grpChg>
        <pc:grpChg chg="add mod">
          <ac:chgData name="Francisco Javier Bonet García" userId="c67cd2f5-7354-47bd-a51e-00312a09adde" providerId="ADAL" clId="{4C1FE67A-1108-2E41-8B98-2DFE00A5C27A}" dt="2024-10-07T11:08:32.207" v="452" actId="164"/>
          <ac:grpSpMkLst>
            <pc:docMk/>
            <pc:sldMk cId="1175830297" sldId="262"/>
            <ac:grpSpMk id="205" creationId="{E3B24ABD-D970-5B3C-4EBF-F4147E06C1A6}"/>
          </ac:grpSpMkLst>
        </pc:grpChg>
        <pc:grpChg chg="add mod">
          <ac:chgData name="Francisco Javier Bonet García" userId="c67cd2f5-7354-47bd-a51e-00312a09adde" providerId="ADAL" clId="{4C1FE67A-1108-2E41-8B98-2DFE00A5C27A}" dt="2024-10-07T11:14:26.235" v="487" actId="1037"/>
          <ac:grpSpMkLst>
            <pc:docMk/>
            <pc:sldMk cId="1175830297" sldId="262"/>
            <ac:grpSpMk id="214" creationId="{909E339B-3F5A-14C4-3496-E5E4B7ACE93C}"/>
          </ac:grpSpMkLst>
        </pc:grpChg>
        <pc:grpChg chg="add mod">
          <ac:chgData name="Francisco Javier Bonet García" userId="c67cd2f5-7354-47bd-a51e-00312a09adde" providerId="ADAL" clId="{4C1FE67A-1108-2E41-8B98-2DFE00A5C27A}" dt="2024-10-07T11:14:50.664" v="490" actId="164"/>
          <ac:grpSpMkLst>
            <pc:docMk/>
            <pc:sldMk cId="1175830297" sldId="262"/>
            <ac:grpSpMk id="215" creationId="{3B65DBA5-6DCF-9B52-A92A-55DFE1EE477F}"/>
          </ac:grpSpMkLst>
        </pc:grp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73" creationId="{055E07BB-ADC7-F3DB-D225-CF388256751C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74" creationId="{8658BCAD-44DA-53A3-6B9B-D778FC1A9B28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75" creationId="{A5F3D817-BC8B-1FD1-DEC4-5ABD373F919C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76" creationId="{7176F793-21CA-F985-489D-F78D93419ED7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2" creationId="{78191294-35B6-BA93-4D23-F962BD2175D2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3" creationId="{6EF9939D-CD11-0051-6214-B3099E6A3EE0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4" creationId="{07072E04-B88F-B475-E95C-CB4E1880DA2C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5" creationId="{9FFE8236-88F4-8752-30C8-086069863402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6" creationId="{FB6BC79A-67E0-9CB1-8234-CC4E22B25D88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7" creationId="{73D83103-A96F-41E4-B1ED-37CC2D39943F}"/>
          </ac:picMkLst>
        </pc:picChg>
        <pc:cxnChg chg="del">
          <ac:chgData name="Francisco Javier Bonet García" userId="c67cd2f5-7354-47bd-a51e-00312a09adde" providerId="ADAL" clId="{4C1FE67A-1108-2E41-8B98-2DFE00A5C27A}" dt="2024-10-07T10:54:43.317" v="305" actId="478"/>
          <ac:cxnSpMkLst>
            <pc:docMk/>
            <pc:sldMk cId="1175830297" sldId="262"/>
            <ac:cxnSpMk id="13" creationId="{C76D5525-716B-4523-E811-CF7D8EDA36C8}"/>
          </ac:cxnSpMkLst>
        </pc:cxnChg>
        <pc:cxnChg chg="mod">
          <ac:chgData name="Francisco Javier Bonet García" userId="c67cd2f5-7354-47bd-a51e-00312a09adde" providerId="ADAL" clId="{4C1FE67A-1108-2E41-8B98-2DFE00A5C27A}" dt="2024-10-07T11:41:22.317" v="979" actId="692"/>
          <ac:cxnSpMkLst>
            <pc:docMk/>
            <pc:sldMk cId="1175830297" sldId="262"/>
            <ac:cxnSpMk id="27" creationId="{C9904413-A46D-41D5-2EA2-36303905B5CB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41" creationId="{F033CF67-EB48-AA18-B7D1-647AE36D1BB1}"/>
          </ac:cxnSpMkLst>
        </pc:cxnChg>
        <pc:cxnChg chg="mod">
          <ac:chgData name="Francisco Javier Bonet García" userId="c67cd2f5-7354-47bd-a51e-00312a09adde" providerId="ADAL" clId="{4C1FE67A-1108-2E41-8B98-2DFE00A5C27A}" dt="2024-10-07T10:36:00.180" v="176" actId="478"/>
          <ac:cxnSpMkLst>
            <pc:docMk/>
            <pc:sldMk cId="1175830297" sldId="262"/>
            <ac:cxnSpMk id="43" creationId="{4E7232E0-AC39-E3B9-E5C0-F1FFC3E579A0}"/>
          </ac:cxnSpMkLst>
        </pc:cxnChg>
        <pc:cxnChg chg="mod">
          <ac:chgData name="Francisco Javier Bonet García" userId="c67cd2f5-7354-47bd-a51e-00312a09adde" providerId="ADAL" clId="{4C1FE67A-1108-2E41-8B98-2DFE00A5C27A}" dt="2024-10-07T10:36:04.615" v="179" actId="478"/>
          <ac:cxnSpMkLst>
            <pc:docMk/>
            <pc:sldMk cId="1175830297" sldId="262"/>
            <ac:cxnSpMk id="47" creationId="{4975F981-90A4-03AE-205D-44F15D62532C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61" creationId="{92E3EB32-E93F-E8E0-28D3-B10B67C61B47}"/>
          </ac:cxnSpMkLst>
        </pc:cxnChg>
        <pc:cxnChg chg="del mod">
          <ac:chgData name="Francisco Javier Bonet García" userId="c67cd2f5-7354-47bd-a51e-00312a09adde" providerId="ADAL" clId="{4C1FE67A-1108-2E41-8B98-2DFE00A5C27A}" dt="2024-10-07T10:54:41.068" v="304" actId="478"/>
          <ac:cxnSpMkLst>
            <pc:docMk/>
            <pc:sldMk cId="1175830297" sldId="262"/>
            <ac:cxnSpMk id="62" creationId="{EAE20C97-0275-3761-B6DB-3ED174BA3395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71" creationId="{3A54EF50-A871-05B8-021B-71C83C1435A5}"/>
          </ac:cxnSpMkLst>
        </pc:cxnChg>
        <pc:cxnChg chg="mod">
          <ac:chgData name="Francisco Javier Bonet García" userId="c67cd2f5-7354-47bd-a51e-00312a09adde" providerId="ADAL" clId="{4C1FE67A-1108-2E41-8B98-2DFE00A5C27A}" dt="2024-10-07T11:10:35.862" v="479" actId="208"/>
          <ac:cxnSpMkLst>
            <pc:docMk/>
            <pc:sldMk cId="1175830297" sldId="262"/>
            <ac:cxnSpMk id="83" creationId="{F811C6FE-6ECA-C60F-1598-19790B024FD8}"/>
          </ac:cxnSpMkLst>
        </pc:cxnChg>
        <pc:cxnChg chg="mod">
          <ac:chgData name="Francisco Javier Bonet García" userId="c67cd2f5-7354-47bd-a51e-00312a09adde" providerId="ADAL" clId="{4C1FE67A-1108-2E41-8B98-2DFE00A5C27A}" dt="2024-10-07T11:10:35.862" v="479" actId="208"/>
          <ac:cxnSpMkLst>
            <pc:docMk/>
            <pc:sldMk cId="1175830297" sldId="262"/>
            <ac:cxnSpMk id="88" creationId="{03465599-F8EC-8AE9-47CA-DF3D0AD44CEF}"/>
          </ac:cxnSpMkLst>
        </pc:cxnChg>
        <pc:cxnChg chg="mod">
          <ac:chgData name="Francisco Javier Bonet García" userId="c67cd2f5-7354-47bd-a51e-00312a09adde" providerId="ADAL" clId="{4C1FE67A-1108-2E41-8B98-2DFE00A5C27A}" dt="2024-10-07T11:10:46.791" v="480" actId="208"/>
          <ac:cxnSpMkLst>
            <pc:docMk/>
            <pc:sldMk cId="1175830297" sldId="262"/>
            <ac:cxnSpMk id="103" creationId="{37855B10-01A6-0A9A-64CF-843F930FEB2C}"/>
          </ac:cxnSpMkLst>
        </pc:cxnChg>
        <pc:cxnChg chg="mod">
          <ac:chgData name="Francisco Javier Bonet García" userId="c67cd2f5-7354-47bd-a51e-00312a09adde" providerId="ADAL" clId="{4C1FE67A-1108-2E41-8B98-2DFE00A5C27A}" dt="2024-10-07T11:10:59.175" v="482" actId="208"/>
          <ac:cxnSpMkLst>
            <pc:docMk/>
            <pc:sldMk cId="1175830297" sldId="262"/>
            <ac:cxnSpMk id="107" creationId="{09D77B7E-C479-5915-4DC0-6808E69C6DDB}"/>
          </ac:cxnSpMkLst>
        </pc:cxnChg>
        <pc:cxnChg chg="mod">
          <ac:chgData name="Francisco Javier Bonet García" userId="c67cd2f5-7354-47bd-a51e-00312a09adde" providerId="ADAL" clId="{4C1FE67A-1108-2E41-8B98-2DFE00A5C27A}" dt="2024-10-07T11:10:59.175" v="482" actId="208"/>
          <ac:cxnSpMkLst>
            <pc:docMk/>
            <pc:sldMk cId="1175830297" sldId="262"/>
            <ac:cxnSpMk id="111" creationId="{E9A29C91-9C37-4306-3A5D-4122D7797507}"/>
          </ac:cxnSpMkLst>
        </pc:cxnChg>
        <pc:cxnChg chg="mod">
          <ac:chgData name="Francisco Javier Bonet García" userId="c67cd2f5-7354-47bd-a51e-00312a09adde" providerId="ADAL" clId="{4C1FE67A-1108-2E41-8B98-2DFE00A5C27A}" dt="2024-10-07T11:10:59.175" v="482" actId="208"/>
          <ac:cxnSpMkLst>
            <pc:docMk/>
            <pc:sldMk cId="1175830297" sldId="262"/>
            <ac:cxnSpMk id="114" creationId="{774C6BB0-48F1-C042-63C8-4BA69E5CBF41}"/>
          </ac:cxnSpMkLst>
        </pc:cxnChg>
        <pc:cxnChg chg="del">
          <ac:chgData name="Francisco Javier Bonet García" userId="c67cd2f5-7354-47bd-a51e-00312a09adde" providerId="ADAL" clId="{4C1FE67A-1108-2E41-8B98-2DFE00A5C27A}" dt="2024-10-07T10:54:40.081" v="303" actId="478"/>
          <ac:cxnSpMkLst>
            <pc:docMk/>
            <pc:sldMk cId="1175830297" sldId="262"/>
            <ac:cxnSpMk id="115" creationId="{9F586C75-D8DE-20B7-A91D-6A14C363ADFD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118" creationId="{4C1E9757-98B2-2AC5-D8FF-A0E3E4BCB469}"/>
          </ac:cxnSpMkLst>
        </pc:cxnChg>
        <pc:cxnChg chg="mod">
          <ac:chgData name="Francisco Javier Bonet García" userId="c67cd2f5-7354-47bd-a51e-00312a09adde" providerId="ADAL" clId="{4C1FE67A-1108-2E41-8B98-2DFE00A5C27A}" dt="2024-10-07T11:41:28.323" v="980" actId="692"/>
          <ac:cxnSpMkLst>
            <pc:docMk/>
            <pc:sldMk cId="1175830297" sldId="262"/>
            <ac:cxnSpMk id="122" creationId="{74DC89F8-FF49-0488-3A55-07BF737BB610}"/>
          </ac:cxnSpMkLst>
        </pc:cxnChg>
        <pc:cxnChg chg="mod">
          <ac:chgData name="Francisco Javier Bonet García" userId="c67cd2f5-7354-47bd-a51e-00312a09adde" providerId="ADAL" clId="{4C1FE67A-1108-2E41-8B98-2DFE00A5C27A}" dt="2024-10-07T10:16:06.658" v="27" actId="555"/>
          <ac:cxnSpMkLst>
            <pc:docMk/>
            <pc:sldMk cId="1175830297" sldId="262"/>
            <ac:cxnSpMk id="127" creationId="{504E204A-5D03-CF1E-DA3B-8B908D926D4E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130" creationId="{48AE3341-45EB-DEBD-D820-45107934F768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133" creationId="{CC12D8CA-9B66-0978-99F8-7C199AC2CB11}"/>
          </ac:cxnSpMkLst>
        </pc:cxnChg>
        <pc:cxnChg chg="mod">
          <ac:chgData name="Francisco Javier Bonet García" userId="c67cd2f5-7354-47bd-a51e-00312a09adde" providerId="ADAL" clId="{4C1FE67A-1108-2E41-8B98-2DFE00A5C27A}" dt="2024-10-07T11:41:15.702" v="978" actId="692"/>
          <ac:cxnSpMkLst>
            <pc:docMk/>
            <pc:sldMk cId="1175830297" sldId="262"/>
            <ac:cxnSpMk id="138" creationId="{32F47A8E-62F5-0E76-B6C8-B9700A6564A5}"/>
          </ac:cxnSpMkLst>
        </pc:cxnChg>
        <pc:cxnChg chg="add mod">
          <ac:chgData name="Francisco Javier Bonet García" userId="c67cd2f5-7354-47bd-a51e-00312a09adde" providerId="ADAL" clId="{4C1FE67A-1108-2E41-8B98-2DFE00A5C27A}" dt="2024-10-07T11:41:34.681" v="981" actId="692"/>
          <ac:cxnSpMkLst>
            <pc:docMk/>
            <pc:sldMk cId="1175830297" sldId="262"/>
            <ac:cxnSpMk id="155" creationId="{DF7B9146-7047-9323-7A85-BD150F454F51}"/>
          </ac:cxnSpMkLst>
        </pc:cxnChg>
        <pc:cxnChg chg="mod">
          <ac:chgData name="Francisco Javier Bonet García" userId="c67cd2f5-7354-47bd-a51e-00312a09adde" providerId="ADAL" clId="{4C1FE67A-1108-2E41-8B98-2DFE00A5C27A}" dt="2024-10-07T10:36:20.602" v="182"/>
          <ac:cxnSpMkLst>
            <pc:docMk/>
            <pc:sldMk cId="1175830297" sldId="262"/>
            <ac:cxnSpMk id="177" creationId="{63084C01-8488-EB37-B868-DE9D4E8C9C99}"/>
          </ac:cxnSpMkLst>
        </pc:cxnChg>
        <pc:cxnChg chg="mod">
          <ac:chgData name="Francisco Javier Bonet García" userId="c67cd2f5-7354-47bd-a51e-00312a09adde" providerId="ADAL" clId="{4C1FE67A-1108-2E41-8B98-2DFE00A5C27A}" dt="2024-10-07T10:36:20.602" v="182"/>
          <ac:cxnSpMkLst>
            <pc:docMk/>
            <pc:sldMk cId="1175830297" sldId="262"/>
            <ac:cxnSpMk id="188" creationId="{A55B1FE4-36D7-50B3-5999-830A7F6E21A1}"/>
          </ac:cxnSpMkLst>
        </pc:cxnChg>
        <pc:cxnChg chg="mod">
          <ac:chgData name="Francisco Javier Bonet García" userId="c67cd2f5-7354-47bd-a51e-00312a09adde" providerId="ADAL" clId="{4C1FE67A-1108-2E41-8B98-2DFE00A5C27A}" dt="2024-10-07T11:05:06.521" v="425"/>
          <ac:cxnSpMkLst>
            <pc:docMk/>
            <pc:sldMk cId="1175830297" sldId="262"/>
            <ac:cxnSpMk id="197" creationId="{DB1E693C-5882-DC35-FADC-5EB73DED720F}"/>
          </ac:cxnSpMkLst>
        </pc:cxnChg>
        <pc:cxnChg chg="mod">
          <ac:chgData name="Francisco Javier Bonet García" userId="c67cd2f5-7354-47bd-a51e-00312a09adde" providerId="ADAL" clId="{4C1FE67A-1108-2E41-8B98-2DFE00A5C27A}" dt="2024-10-07T11:05:06.521" v="425"/>
          <ac:cxnSpMkLst>
            <pc:docMk/>
            <pc:sldMk cId="1175830297" sldId="262"/>
            <ac:cxnSpMk id="200" creationId="{86FA865A-07BB-F13B-8611-E5864AAA9453}"/>
          </ac:cxnSpMkLst>
        </pc:cxnChg>
        <pc:cxnChg chg="mod">
          <ac:chgData name="Francisco Javier Bonet García" userId="c67cd2f5-7354-47bd-a51e-00312a09adde" providerId="ADAL" clId="{4C1FE67A-1108-2E41-8B98-2DFE00A5C27A}" dt="2024-10-07T11:05:06.521" v="425"/>
          <ac:cxnSpMkLst>
            <pc:docMk/>
            <pc:sldMk cId="1175830297" sldId="262"/>
            <ac:cxnSpMk id="203" creationId="{1107A9B2-D9E3-D460-642C-E76A9041EB2A}"/>
          </ac:cxnSpMkLst>
        </pc:cxnChg>
      </pc:sldChg>
      <pc:sldChg chg="addSp delSp modSp add mod ord">
        <pc:chgData name="Francisco Javier Bonet García" userId="c67cd2f5-7354-47bd-a51e-00312a09adde" providerId="ADAL" clId="{4C1FE67A-1108-2E41-8B98-2DFE00A5C27A}" dt="2024-10-07T10:44:02.496" v="236" actId="20578"/>
        <pc:sldMkLst>
          <pc:docMk/>
          <pc:sldMk cId="3220636519" sldId="263"/>
        </pc:sldMkLst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56" creationId="{5A69A73D-C5E4-E351-98DC-F42311B0D299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70" creationId="{D7341E85-599D-098E-0363-9FC4C2DDD551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81" creationId="{127CB2CA-35BD-FB58-6DEC-10D5F73DA908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82" creationId="{70353141-188B-EF55-45B3-DB8E23777E05}"/>
          </ac:spMkLst>
        </pc:spChg>
        <pc:spChg chg="mod topLvl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84" creationId="{6CE5B079-5638-1399-D364-CBE5362361BA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86" creationId="{188DAFA8-D03F-1D74-B55A-D11925CA4928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87" creationId="{9492A583-957F-A2D9-4006-4FE8A4D20725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89" creationId="{5AB2CE2F-73E3-0716-39BB-CCF6E5749B0C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94" creationId="{009C467E-0528-59DE-925B-A6C8061942E5}"/>
          </ac:spMkLst>
        </pc:spChg>
        <pc:spChg chg="mod topLvl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95" creationId="{C56681A6-4B4F-42AF-E120-B15DC84822C0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96" creationId="{4D496B99-A89A-E0FD-CA3A-EB2F515AAD0C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97" creationId="{025AF6D1-C2C3-FCB5-1983-5F936D562E7B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98" creationId="{C9E39AFC-A74F-AC60-9353-F122D00362F8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00" creationId="{A005A93D-6C52-5CA5-80AA-9258FF00D80C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01" creationId="{2CF98119-6F21-20FA-CA3D-8F69775C1776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02" creationId="{7DA31BA2-C100-663C-1099-80E6985B67B5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3" creationId="{3383EDC9-920E-D50D-9395-A016A7BF0A13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4" creationId="{0CC99159-8E88-6FED-AAA2-5C1F3D45D80D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5" creationId="{4F8887EB-BFF1-B121-4433-EE8B50E4DE91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6" creationId="{D9CF15C3-96B1-7803-8B39-7C5E94DBDFA7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7" creationId="{6194817D-E7DF-E141-0043-35A74637CBC3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8" creationId="{4ADBFF8E-C502-F3BC-EEF0-A449F1483575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9" creationId="{8D933DBF-C15D-C7EE-20D3-38EA87CA059F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10" creationId="{9B316D35-2D8B-F63B-C884-2A0F809C5D42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11" creationId="{D34073B6-AECB-6421-6016-E4026B034B8B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13" creationId="{46436EBF-081C-CC53-6799-151EF83BF0AC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16" creationId="{FCB397A9-B9B6-A553-98C8-D2B3BFF854F3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19" creationId="{5C0E4424-B0AF-E081-469A-72AD5F4DBEC5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20" creationId="{16B87B67-13D4-2DAE-5409-4AD68461F8F5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21" creationId="{440FA5F1-61AB-BD9F-C24C-2A7DB07ECFA7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23" creationId="{581DDFD2-8CA0-A30C-2427-0316346E9770}"/>
          </ac:spMkLst>
        </pc:spChg>
        <pc:spChg chg="mod topLvl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26" creationId="{1D58557D-AC53-887D-901B-08D553CA0751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28" creationId="{27442514-189D-08A4-24D8-BD4C8D074C1A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29" creationId="{B642A039-D414-90B4-C4F9-0305AA3BE89B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31" creationId="{72CCF12E-4228-DF25-564C-3AC8B3CA92B0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32" creationId="{3D057840-56E3-992F-968A-C92ED890A086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34" creationId="{5180EE80-72E3-3625-AABB-2D2DF0653314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35" creationId="{D73AC560-2762-B841-B9B0-969766D68EF7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36" creationId="{E82CC495-5BC2-2CB9-1F80-433579BD25BA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38" creationId="{773C0BE1-5245-E750-4F39-51CF5B39D982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40" creationId="{91A1B48A-AEBE-A679-5F65-75818FA22C12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41" creationId="{3387A107-CACB-556E-DD7F-CE7DBA6D1857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43" creationId="{2139872C-236C-0421-AFA8-D38057CA7DF3}"/>
          </ac:spMkLst>
        </pc:spChg>
        <pc:spChg chg="mod">
          <ac:chgData name="Francisco Javier Bonet García" userId="c67cd2f5-7354-47bd-a51e-00312a09adde" providerId="ADAL" clId="{4C1FE67A-1108-2E41-8B98-2DFE00A5C27A}" dt="2024-10-07T10:43:23.587" v="233"/>
          <ac:spMkLst>
            <pc:docMk/>
            <pc:sldMk cId="3220636519" sldId="263"/>
            <ac:spMk id="146" creationId="{D0BF030B-0485-682E-916F-9F956EFE770C}"/>
          </ac:spMkLst>
        </pc:spChg>
        <pc:spChg chg="mod">
          <ac:chgData name="Francisco Javier Bonet García" userId="c67cd2f5-7354-47bd-a51e-00312a09adde" providerId="ADAL" clId="{4C1FE67A-1108-2E41-8B98-2DFE00A5C27A}" dt="2024-10-07T10:43:23.587" v="233"/>
          <ac:spMkLst>
            <pc:docMk/>
            <pc:sldMk cId="3220636519" sldId="263"/>
            <ac:spMk id="149" creationId="{70BCC0CB-2B54-D00A-A79A-E299932FA01D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0" creationId="{54540269-9A11-AB0C-5F64-DF275E7761F2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1" creationId="{121F386F-7FD7-1140-2941-54D4A2FBDE08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2" creationId="{C247B0BB-2CD4-181A-0C28-5200B84667D3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4" creationId="{9658118C-E7CC-0610-FA90-B94ADB2C89F2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5" creationId="{A87EF87E-01F2-A40F-98B9-BCAA187F9377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7" creationId="{20E89AFB-8BBF-F398-0FCD-395C47A15B70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9" creationId="{B56C0FD8-27E7-140A-8AD1-7005A438A53B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0" creationId="{4D3F3EB5-F437-5470-C9EE-A3F622D50DCE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2" creationId="{FB540E53-54FA-CB40-232C-141CF249992F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4" creationId="{664EB0DF-52B2-E71E-DEBE-FA1D7F493E78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6" creationId="{9686AC26-8247-1832-3041-2729C33C6A0F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8" creationId="{B0470B51-1A1C-3A8C-9329-977F408CCED9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9" creationId="{C9C6166D-2D15-6DF7-588B-C0D4BE698295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0" creationId="{31BF0DAC-7D54-72D0-4FEB-7AA62B76353A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1" creationId="{CB2DC689-501B-9EC4-A54B-B989B418B6A3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2" creationId="{1C1928C8-06C8-A88C-BD3B-2C213213F5EC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3" creationId="{4E94ACE1-43B5-ADDE-D716-E56729419320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4" creationId="{6A406E30-D182-96F3-2250-99F2C14D3CEC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5" creationId="{2274ED76-D5CE-960E-7AEA-3D1F6E981212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6" creationId="{843A759D-FFE8-8DEB-2510-82705D413A44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7" creationId="{52E75210-382C-D1F3-54EE-E5DE78180AC1}"/>
          </ac:spMkLst>
        </pc:spChg>
        <pc:grpChg chg="add mod">
          <ac:chgData name="Francisco Javier Bonet García" userId="c67cd2f5-7354-47bd-a51e-00312a09adde" providerId="ADAL" clId="{4C1FE67A-1108-2E41-8B98-2DFE00A5C27A}" dt="2024-10-07T10:39:49.641" v="202" actId="164"/>
          <ac:grpSpMkLst>
            <pc:docMk/>
            <pc:sldMk cId="3220636519" sldId="263"/>
            <ac:grpSpMk id="75" creationId="{A2EF243D-CF18-FB8A-34BA-7AC1574773C8}"/>
          </ac:grpSpMkLst>
        </pc:grpChg>
        <pc:grpChg chg="add mod">
          <ac:chgData name="Francisco Javier Bonet García" userId="c67cd2f5-7354-47bd-a51e-00312a09adde" providerId="ADAL" clId="{4C1FE67A-1108-2E41-8B98-2DFE00A5C27A}" dt="2024-10-07T10:40:41.051" v="208" actId="164"/>
          <ac:grpSpMkLst>
            <pc:docMk/>
            <pc:sldMk cId="3220636519" sldId="263"/>
            <ac:grpSpMk id="76" creationId="{88AB30C6-7EFC-212D-F8B7-DCC31C7C9CA5}"/>
          </ac:grpSpMkLst>
        </pc:grpChg>
        <pc:grpChg chg="add 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77" creationId="{F5DF4C39-830F-2EB5-F4F7-741B827CB8F7}"/>
          </ac:grpSpMkLst>
        </pc:grpChg>
        <pc:grpChg chg="add del mod">
          <ac:chgData name="Francisco Javier Bonet García" userId="c67cd2f5-7354-47bd-a51e-00312a09adde" providerId="ADAL" clId="{4C1FE67A-1108-2E41-8B98-2DFE00A5C27A}" dt="2024-10-07T10:41:04.353" v="213" actId="21"/>
          <ac:grpSpMkLst>
            <pc:docMk/>
            <pc:sldMk cId="3220636519" sldId="263"/>
            <ac:grpSpMk id="78" creationId="{2FC556B4-E2DC-A469-F6F0-921B2CF1446B}"/>
          </ac:grpSpMkLst>
        </pc:grpChg>
        <pc:grpChg chg="add 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79" creationId="{7F559316-763D-8223-64CF-D4542D9BD564}"/>
          </ac:grpSpMkLst>
        </pc:grpChg>
        <pc:grpChg chg="add 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80" creationId="{DB3EFF70-A711-4313-6E3A-EC474F25EB52}"/>
          </ac:grpSpMkLst>
        </pc:grpChg>
        <pc:grpChg chg="del">
          <ac:chgData name="Francisco Javier Bonet García" userId="c67cd2f5-7354-47bd-a51e-00312a09adde" providerId="ADAL" clId="{4C1FE67A-1108-2E41-8B98-2DFE00A5C27A}" dt="2024-10-07T10:40:31.519" v="207" actId="165"/>
          <ac:grpSpMkLst>
            <pc:docMk/>
            <pc:sldMk cId="3220636519" sldId="263"/>
            <ac:grpSpMk id="85" creationId="{4E081EBA-1F50-D49C-AE10-15EAD522FEB3}"/>
          </ac:grpSpMkLst>
        </pc:grpChg>
        <pc:grpChg chg="del mod">
          <ac:chgData name="Francisco Javier Bonet García" userId="c67cd2f5-7354-47bd-a51e-00312a09adde" providerId="ADAL" clId="{4C1FE67A-1108-2E41-8B98-2DFE00A5C27A}" dt="2024-10-07T10:40:26.579" v="206" actId="165"/>
          <ac:grpSpMkLst>
            <pc:docMk/>
            <pc:sldMk cId="3220636519" sldId="263"/>
            <ac:grpSpMk id="91" creationId="{FD178913-B99C-B0CA-7CCC-E7F00DE440D0}"/>
          </ac:grpSpMkLst>
        </pc:grpChg>
        <pc:grpChg chg="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99" creationId="{E88C61E1-A9FF-3866-2597-65377CD1086A}"/>
          </ac:grpSpMkLst>
        </pc:grpChg>
        <pc:grpChg chg="add 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112" creationId="{1967EE10-A0D3-8F8F-4C43-F93AB5F48DA1}"/>
          </ac:grpSpMkLst>
        </pc:grpChg>
        <pc:grpChg chg="del">
          <ac:chgData name="Francisco Javier Bonet García" userId="c67cd2f5-7354-47bd-a51e-00312a09adde" providerId="ADAL" clId="{4C1FE67A-1108-2E41-8B98-2DFE00A5C27A}" dt="2024-10-07T10:40:22.820" v="205" actId="165"/>
          <ac:grpSpMkLst>
            <pc:docMk/>
            <pc:sldMk cId="3220636519" sldId="263"/>
            <ac:grpSpMk id="124" creationId="{E261F3C1-A211-F46F-0A73-1E3CC7F205FC}"/>
          </ac:grpSpMkLst>
        </pc:grpChg>
        <pc:grpChg chg="add mod">
          <ac:chgData name="Francisco Javier Bonet García" userId="c67cd2f5-7354-47bd-a51e-00312a09adde" providerId="ADAL" clId="{4C1FE67A-1108-2E41-8B98-2DFE00A5C27A}" dt="2024-10-07T10:43:49.861" v="235" actId="1076"/>
          <ac:grpSpMkLst>
            <pc:docMk/>
            <pc:sldMk cId="3220636519" sldId="263"/>
            <ac:grpSpMk id="144" creationId="{AD359264-0DCD-7100-93C6-7F30132C5CCF}"/>
          </ac:grpSpMkLst>
        </pc:grpChg>
        <pc:grpChg chg="add mod">
          <ac:chgData name="Francisco Javier Bonet García" userId="c67cd2f5-7354-47bd-a51e-00312a09adde" providerId="ADAL" clId="{4C1FE67A-1108-2E41-8B98-2DFE00A5C27A}" dt="2024-10-07T10:43:49.861" v="235" actId="1076"/>
          <ac:grpSpMkLst>
            <pc:docMk/>
            <pc:sldMk cId="3220636519" sldId="263"/>
            <ac:grpSpMk id="147" creationId="{6A1501DF-A33F-D810-7050-EDFC93D0ABA0}"/>
          </ac:grpSpMkLst>
        </pc:grp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41" creationId="{03791769-F53E-C313-3B14-90176F1A8960}"/>
          </ac:cxnSpMkLst>
        </pc:cxnChg>
        <pc:cxnChg chg="mod topLvl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45" creationId="{A953967D-A10C-8BB3-674F-B4F4AF5EB438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61" creationId="{658FCA0E-A2EE-76F1-7BC9-7D2A9E0E1141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71" creationId="{AD84FB11-DC1D-D572-3A3D-8FEECB225897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83" creationId="{6DE50E02-6646-5A06-19A5-4FCB8FDA2F0F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88" creationId="{4FDF5124-4EB8-8B2F-4EFF-15D28C945448}"/>
          </ac:cxnSpMkLst>
        </pc:cxnChg>
        <pc:cxnChg chg="mod topLvl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93" creationId="{FB2DBB25-3D34-D1A2-9E52-0FF4B85CE6F7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14" creationId="{ECBC9D07-C361-5A8D-32B3-91EB342A5363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18" creationId="{F0A6308F-0B2C-85D0-9172-EF6DD27EF6E1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22" creationId="{5C72DFA8-147E-C4FA-D59C-47AF7B2FE089}"/>
          </ac:cxnSpMkLst>
        </pc:cxnChg>
        <pc:cxnChg chg="mod topLvl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25" creationId="{E2D202E4-14E1-371D-5F40-2B25F693D53E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27" creationId="{722055A1-1C69-34EE-E1DE-803D1B9C8DAE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30" creationId="{EC382C4D-A554-9DB4-D27A-936A9D5972F4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33" creationId="{04540120-1904-80DA-2BF8-409A9C1C478C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39" creationId="{4C5BFD38-89C4-FDFC-B0A6-809F1EC32836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42" creationId="{F282D286-7383-579F-8B6F-6153A47F42C1}"/>
          </ac:cxnSpMkLst>
        </pc:cxnChg>
        <pc:cxnChg chg="mod">
          <ac:chgData name="Francisco Javier Bonet García" userId="c67cd2f5-7354-47bd-a51e-00312a09adde" providerId="ADAL" clId="{4C1FE67A-1108-2E41-8B98-2DFE00A5C27A}" dt="2024-10-07T10:43:23.587" v="233"/>
          <ac:cxnSpMkLst>
            <pc:docMk/>
            <pc:sldMk cId="3220636519" sldId="263"/>
            <ac:cxnSpMk id="145" creationId="{93A3910C-B4DC-C40C-4B4F-EA3F70B56EA7}"/>
          </ac:cxnSpMkLst>
        </pc:cxnChg>
        <pc:cxnChg chg="mod">
          <ac:chgData name="Francisco Javier Bonet García" userId="c67cd2f5-7354-47bd-a51e-00312a09adde" providerId="ADAL" clId="{4C1FE67A-1108-2E41-8B98-2DFE00A5C27A}" dt="2024-10-07T10:43:23.587" v="233"/>
          <ac:cxnSpMkLst>
            <pc:docMk/>
            <pc:sldMk cId="3220636519" sldId="263"/>
            <ac:cxnSpMk id="148" creationId="{C3860D12-8F46-7436-5A26-AE7E91929E5A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53" creationId="{C334170C-0BF7-8352-F3EE-FE1AD010B751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56" creationId="{6FDA405D-1C0D-7958-B4F4-E349F82FDFBC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58" creationId="{E217F7AC-0E7E-A78E-CC6A-B98785348DFC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61" creationId="{16435329-2D7B-BEA4-8208-DE746D406D8D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63" creationId="{38085A69-E50E-446C-3ED4-C406730FD33A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65" creationId="{4EADE3A8-FC53-EBE2-1BD9-2E8D5D80C9B7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67" creationId="{8DD98DDB-2D95-4AAE-86CD-035EBCE04BFA}"/>
          </ac:cxnSpMkLst>
        </pc:cxnChg>
      </pc:sldChg>
      <pc:sldChg chg="addSp delSp modSp add mod ord">
        <pc:chgData name="Francisco Javier Bonet García" userId="c67cd2f5-7354-47bd-a51e-00312a09adde" providerId="ADAL" clId="{4C1FE67A-1108-2E41-8B98-2DFE00A5C27A}" dt="2024-10-07T14:15:15.649" v="1509" actId="113"/>
        <pc:sldMkLst>
          <pc:docMk/>
          <pc:sldMk cId="1565407667" sldId="264"/>
        </pc:sldMkLst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2" creationId="{E9622882-932E-EF76-B1F6-66A017ABD810}"/>
          </ac:spMkLst>
        </pc:spChg>
        <pc:spChg chg="del">
          <ac:chgData name="Francisco Javier Bonet García" userId="c67cd2f5-7354-47bd-a51e-00312a09adde" providerId="ADAL" clId="{4C1FE67A-1108-2E41-8B98-2DFE00A5C27A}" dt="2024-10-07T14:14:21.578" v="1492" actId="478"/>
          <ac:spMkLst>
            <pc:docMk/>
            <pc:sldMk cId="1565407667" sldId="264"/>
            <ac:spMk id="3" creationId="{0248F540-5235-CBC3-B370-28CBDD286C70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16" creationId="{440FB789-136C-322C-3EC4-2C3DF94E1F35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17" creationId="{8CC2E770-EC33-76F7-9508-1056F7C30367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22" creationId="{02F3A722-5092-D847-4CCC-4D2E91F497FE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38" creationId="{D5C515A1-FA70-2C51-BEEA-91414C3EA727}"/>
          </ac:spMkLst>
        </pc:spChg>
        <pc:spChg chg="mod">
          <ac:chgData name="Francisco Javier Bonet García" userId="c67cd2f5-7354-47bd-a51e-00312a09adde" providerId="ADAL" clId="{4C1FE67A-1108-2E41-8B98-2DFE00A5C27A}" dt="2024-10-07T11:55:29.877" v="1060" actId="207"/>
          <ac:spMkLst>
            <pc:docMk/>
            <pc:sldMk cId="1565407667" sldId="264"/>
            <ac:spMk id="39" creationId="{F25CC8D3-A395-A5AD-17AE-0C4E4E9E35D8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40" creationId="{1BD1EEB0-2658-0ACE-BF2E-008E750ED918}"/>
          </ac:spMkLst>
        </pc:spChg>
        <pc:spChg chg="mod">
          <ac:chgData name="Francisco Javier Bonet García" userId="c67cd2f5-7354-47bd-a51e-00312a09adde" providerId="ADAL" clId="{4C1FE67A-1108-2E41-8B98-2DFE00A5C27A}" dt="2024-10-07T14:14:28.593" v="1500" actId="14100"/>
          <ac:spMkLst>
            <pc:docMk/>
            <pc:sldMk cId="1565407667" sldId="264"/>
            <ac:spMk id="54" creationId="{F54A1C41-619F-4F00-2AE8-9292CBF66637}"/>
          </ac:spMkLst>
        </pc:spChg>
        <pc:spChg chg="del">
          <ac:chgData name="Francisco Javier Bonet García" userId="c67cd2f5-7354-47bd-a51e-00312a09adde" providerId="ADAL" clId="{4C1FE67A-1108-2E41-8B98-2DFE00A5C27A}" dt="2024-10-07T10:50:55.683" v="264" actId="478"/>
          <ac:spMkLst>
            <pc:docMk/>
            <pc:sldMk cId="1565407667" sldId="264"/>
            <ac:spMk id="56" creationId="{18A069B8-10A0-DFAF-0872-177E8C67B9F0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63" creationId="{BA128E14-31F9-73F5-12F8-53CCD3ED84BE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5" creationId="{3883F725-0DBE-0309-798A-FF1F6AF7FC55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6" creationId="{BABE32E3-5537-3982-546D-EF9F0B2FE427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7" creationId="{553883FA-1423-5646-9E85-929DC3102EA8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8" creationId="{472973D6-B0BC-FF5E-86CE-ED540FB235B9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9" creationId="{EBCD0F32-520C-2FEC-A833-7B2F61B77D3C}"/>
          </ac:spMkLst>
        </pc:spChg>
        <pc:spChg chg="del">
          <ac:chgData name="Francisco Javier Bonet García" userId="c67cd2f5-7354-47bd-a51e-00312a09adde" providerId="ADAL" clId="{4C1FE67A-1108-2E41-8B98-2DFE00A5C27A}" dt="2024-10-07T10:50:54.378" v="262" actId="478"/>
          <ac:spMkLst>
            <pc:docMk/>
            <pc:sldMk cId="1565407667" sldId="264"/>
            <ac:spMk id="70" creationId="{A01625F3-8081-B7F6-C5C8-8191FB56CF9F}"/>
          </ac:spMkLst>
        </pc:spChg>
        <pc:spChg chg="del">
          <ac:chgData name="Francisco Javier Bonet García" userId="c67cd2f5-7354-47bd-a51e-00312a09adde" providerId="ADAL" clId="{4C1FE67A-1108-2E41-8B98-2DFE00A5C27A}" dt="2024-10-07T10:50:48.440" v="258" actId="478"/>
          <ac:spMkLst>
            <pc:docMk/>
            <pc:sldMk cId="1565407667" sldId="264"/>
            <ac:spMk id="82" creationId="{2A1AFEB8-164D-27D6-9FE7-67DAB59C5054}"/>
          </ac:spMkLst>
        </pc:spChg>
        <pc:spChg chg="del">
          <ac:chgData name="Francisco Javier Bonet García" userId="c67cd2f5-7354-47bd-a51e-00312a09adde" providerId="ADAL" clId="{4C1FE67A-1108-2E41-8B98-2DFE00A5C27A}" dt="2024-10-07T10:49:26.634" v="238" actId="478"/>
          <ac:spMkLst>
            <pc:docMk/>
            <pc:sldMk cId="1565407667" sldId="264"/>
            <ac:spMk id="86" creationId="{74C8E9E5-632B-02E4-7393-CF32622B916D}"/>
          </ac:spMkLst>
        </pc:spChg>
        <pc:spChg chg="del">
          <ac:chgData name="Francisco Javier Bonet García" userId="c67cd2f5-7354-47bd-a51e-00312a09adde" providerId="ADAL" clId="{4C1FE67A-1108-2E41-8B98-2DFE00A5C27A}" dt="2024-10-07T10:49:33.266" v="240" actId="478"/>
          <ac:spMkLst>
            <pc:docMk/>
            <pc:sldMk cId="1565407667" sldId="264"/>
            <ac:spMk id="87" creationId="{4F6C4255-18FC-889D-87E6-FA4D9DCB4A51}"/>
          </ac:spMkLst>
        </pc:spChg>
        <pc:spChg chg="del">
          <ac:chgData name="Francisco Javier Bonet García" userId="c67cd2f5-7354-47bd-a51e-00312a09adde" providerId="ADAL" clId="{4C1FE67A-1108-2E41-8B98-2DFE00A5C27A}" dt="2024-10-07T10:49:34.886" v="241" actId="478"/>
          <ac:spMkLst>
            <pc:docMk/>
            <pc:sldMk cId="1565407667" sldId="264"/>
            <ac:spMk id="89" creationId="{01569A99-7E71-DF3E-D3CA-CB89430B89DC}"/>
          </ac:spMkLst>
        </pc:spChg>
        <pc:spChg chg="mod">
          <ac:chgData name="Francisco Javier Bonet García" userId="c67cd2f5-7354-47bd-a51e-00312a09adde" providerId="ADAL" clId="{4C1FE67A-1108-2E41-8B98-2DFE00A5C27A}" dt="2024-10-07T11:55:24.647" v="1059" actId="207"/>
          <ac:spMkLst>
            <pc:docMk/>
            <pc:sldMk cId="1565407667" sldId="264"/>
            <ac:spMk id="90" creationId="{9E1F760E-166B-07AE-F640-FE642F86BEBB}"/>
          </ac:spMkLst>
        </pc:spChg>
        <pc:spChg chg="del mod">
          <ac:chgData name="Francisco Javier Bonet García" userId="c67cd2f5-7354-47bd-a51e-00312a09adde" providerId="ADAL" clId="{4C1FE67A-1108-2E41-8B98-2DFE00A5C27A}" dt="2024-10-07T11:51:29.682" v="990" actId="478"/>
          <ac:spMkLst>
            <pc:docMk/>
            <pc:sldMk cId="1565407667" sldId="264"/>
            <ac:spMk id="94" creationId="{E238C655-B7E3-3703-D0AC-1A9DB20E7FB0}"/>
          </ac:spMkLst>
        </pc:spChg>
        <pc:spChg chg="del mod">
          <ac:chgData name="Francisco Javier Bonet García" userId="c67cd2f5-7354-47bd-a51e-00312a09adde" providerId="ADAL" clId="{4C1FE67A-1108-2E41-8B98-2DFE00A5C27A}" dt="2024-10-07T11:51:30.899" v="991" actId="478"/>
          <ac:spMkLst>
            <pc:docMk/>
            <pc:sldMk cId="1565407667" sldId="264"/>
            <ac:spMk id="96" creationId="{EC868C3E-FD1D-D012-D162-6EF2B4A3E0A9}"/>
          </ac:spMkLst>
        </pc:spChg>
        <pc:spChg chg="del">
          <ac:chgData name="Francisco Javier Bonet García" userId="c67cd2f5-7354-47bd-a51e-00312a09adde" providerId="ADAL" clId="{4C1FE67A-1108-2E41-8B98-2DFE00A5C27A}" dt="2024-10-07T10:50:31.071" v="253" actId="478"/>
          <ac:spMkLst>
            <pc:docMk/>
            <pc:sldMk cId="1565407667" sldId="264"/>
            <ac:spMk id="100" creationId="{4D27B8D7-5D79-9343-97E2-43AC9D4BDB89}"/>
          </ac:spMkLst>
        </pc:spChg>
        <pc:spChg chg="del">
          <ac:chgData name="Francisco Javier Bonet García" userId="c67cd2f5-7354-47bd-a51e-00312a09adde" providerId="ADAL" clId="{4C1FE67A-1108-2E41-8B98-2DFE00A5C27A}" dt="2024-10-07T10:50:53.282" v="261" actId="478"/>
          <ac:spMkLst>
            <pc:docMk/>
            <pc:sldMk cId="1565407667" sldId="264"/>
            <ac:spMk id="101" creationId="{6CBC766D-8770-A4F2-7D56-E3DD0F508793}"/>
          </ac:spMkLst>
        </pc:spChg>
        <pc:spChg chg="del">
          <ac:chgData name="Francisco Javier Bonet García" userId="c67cd2f5-7354-47bd-a51e-00312a09adde" providerId="ADAL" clId="{4C1FE67A-1108-2E41-8B98-2DFE00A5C27A}" dt="2024-10-07T10:50:51.478" v="259" actId="478"/>
          <ac:spMkLst>
            <pc:docMk/>
            <pc:sldMk cId="1565407667" sldId="264"/>
            <ac:spMk id="102" creationId="{72088D1F-9AA2-34D4-3A76-0EE58312E4F7}"/>
          </ac:spMkLst>
        </pc:spChg>
        <pc:spChg chg="add mod">
          <ac:chgData name="Francisco Javier Bonet García" userId="c67cd2f5-7354-47bd-a51e-00312a09adde" providerId="ADAL" clId="{4C1FE67A-1108-2E41-8B98-2DFE00A5C27A}" dt="2024-10-07T11:55:59.163" v="1063" actId="1076"/>
          <ac:spMkLst>
            <pc:docMk/>
            <pc:sldMk cId="1565407667" sldId="264"/>
            <ac:spMk id="103" creationId="{79ED3EF3-7C15-ED4A-DA75-3EB19F862E6E}"/>
          </ac:spMkLst>
        </pc:spChg>
        <pc:spChg chg="add del mod">
          <ac:chgData name="Francisco Javier Bonet García" userId="c67cd2f5-7354-47bd-a51e-00312a09adde" providerId="ADAL" clId="{4C1FE67A-1108-2E41-8B98-2DFE00A5C27A}" dt="2024-10-07T10:51:39.560" v="271" actId="478"/>
          <ac:spMkLst>
            <pc:docMk/>
            <pc:sldMk cId="1565407667" sldId="264"/>
            <ac:spMk id="104" creationId="{620F312D-6E24-DDA1-AAF8-326E54C2C322}"/>
          </ac:spMkLst>
        </pc:spChg>
        <pc:spChg chg="add mod">
          <ac:chgData name="Francisco Javier Bonet García" userId="c67cd2f5-7354-47bd-a51e-00312a09adde" providerId="ADAL" clId="{4C1FE67A-1108-2E41-8B98-2DFE00A5C27A}" dt="2024-10-07T11:55:47.464" v="1061" actId="1076"/>
          <ac:spMkLst>
            <pc:docMk/>
            <pc:sldMk cId="1565407667" sldId="264"/>
            <ac:spMk id="105" creationId="{51B2D6FF-3BBA-5B74-DBFA-162265530165}"/>
          </ac:spMkLst>
        </pc:spChg>
        <pc:spChg chg="add mod">
          <ac:chgData name="Francisco Javier Bonet García" userId="c67cd2f5-7354-47bd-a51e-00312a09adde" providerId="ADAL" clId="{4C1FE67A-1108-2E41-8B98-2DFE00A5C27A}" dt="2024-10-07T11:55:53.348" v="1062" actId="1076"/>
          <ac:spMkLst>
            <pc:docMk/>
            <pc:sldMk cId="1565407667" sldId="264"/>
            <ac:spMk id="106" creationId="{DA331782-4C73-F604-E487-B9E2526D2F0A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09" creationId="{0DB8DD39-B54F-571D-E01F-A8EE24E2A7F5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10" creationId="{A0652259-97E9-5C92-EB89-F9DE296A9133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11" creationId="{A65A7856-DC20-DCE4-C0C1-A8B75EE633D7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12" creationId="{B0CC79F3-C531-1C43-7022-34943DF95E3C}"/>
          </ac:spMkLst>
        </pc:spChg>
        <pc:spChg chg="mod">
          <ac:chgData name="Francisco Javier Bonet García" userId="c67cd2f5-7354-47bd-a51e-00312a09adde" providerId="ADAL" clId="{4C1FE67A-1108-2E41-8B98-2DFE00A5C27A}" dt="2024-10-07T11:07:19.705" v="444"/>
          <ac:spMkLst>
            <pc:docMk/>
            <pc:sldMk cId="1565407667" sldId="264"/>
            <ac:spMk id="116" creationId="{217F41BE-E220-7EFE-15E9-908819DBB209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117" creationId="{620609CF-D479-D2A1-807D-152D79769A57}"/>
          </ac:spMkLst>
        </pc:spChg>
        <pc:spChg chg="del">
          <ac:chgData name="Francisco Javier Bonet García" userId="c67cd2f5-7354-47bd-a51e-00312a09adde" providerId="ADAL" clId="{4C1FE67A-1108-2E41-8B98-2DFE00A5C27A}" dt="2024-10-07T10:50:25.201" v="252" actId="478"/>
          <ac:spMkLst>
            <pc:docMk/>
            <pc:sldMk cId="1565407667" sldId="264"/>
            <ac:spMk id="119" creationId="{8D2882AD-78E2-1EC1-591C-6FE49E754C74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21" creationId="{4D66F515-CCF0-67F0-D568-59BF3BACB876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22" creationId="{F58562A4-DF30-169C-E9A3-5DA7791DF959}"/>
          </ac:spMkLst>
        </pc:spChg>
        <pc:spChg chg="del">
          <ac:chgData name="Francisco Javier Bonet García" userId="c67cd2f5-7354-47bd-a51e-00312a09adde" providerId="ADAL" clId="{4C1FE67A-1108-2E41-8B98-2DFE00A5C27A}" dt="2024-10-07T10:50:21.485" v="251" actId="478"/>
          <ac:spMkLst>
            <pc:docMk/>
            <pc:sldMk cId="1565407667" sldId="264"/>
            <ac:spMk id="123" creationId="{0EEEF1D7-C1AF-0AAC-578A-4143D0D3B695}"/>
          </ac:spMkLst>
        </pc:spChg>
        <pc:spChg chg="del">
          <ac:chgData name="Francisco Javier Bonet García" userId="c67cd2f5-7354-47bd-a51e-00312a09adde" providerId="ADAL" clId="{4C1FE67A-1108-2E41-8B98-2DFE00A5C27A}" dt="2024-10-07T10:50:25.201" v="252" actId="478"/>
          <ac:spMkLst>
            <pc:docMk/>
            <pc:sldMk cId="1565407667" sldId="264"/>
            <ac:spMk id="128" creationId="{DE4E4CAB-C438-901E-137D-4EE8AFCF56E0}"/>
          </ac:spMkLst>
        </pc:spChg>
        <pc:spChg chg="del">
          <ac:chgData name="Francisco Javier Bonet García" userId="c67cd2f5-7354-47bd-a51e-00312a09adde" providerId="ADAL" clId="{4C1FE67A-1108-2E41-8B98-2DFE00A5C27A}" dt="2024-10-07T10:50:21.485" v="251" actId="478"/>
          <ac:spMkLst>
            <pc:docMk/>
            <pc:sldMk cId="1565407667" sldId="264"/>
            <ac:spMk id="129" creationId="{3D9B0990-F72B-7F47-7C15-F62D102EEBF5}"/>
          </ac:spMkLst>
        </pc:spChg>
        <pc:spChg chg="del">
          <ac:chgData name="Francisco Javier Bonet García" userId="c67cd2f5-7354-47bd-a51e-00312a09adde" providerId="ADAL" clId="{4C1FE67A-1108-2E41-8B98-2DFE00A5C27A}" dt="2024-10-07T10:50:25.201" v="252" actId="478"/>
          <ac:spMkLst>
            <pc:docMk/>
            <pc:sldMk cId="1565407667" sldId="264"/>
            <ac:spMk id="131" creationId="{75731582-FC73-7A7D-C80C-6B60AFFF26FC}"/>
          </ac:spMkLst>
        </pc:spChg>
        <pc:spChg chg="del">
          <ac:chgData name="Francisco Javier Bonet García" userId="c67cd2f5-7354-47bd-a51e-00312a09adde" providerId="ADAL" clId="{4C1FE67A-1108-2E41-8B98-2DFE00A5C27A}" dt="2024-10-07T10:50:21.485" v="251" actId="478"/>
          <ac:spMkLst>
            <pc:docMk/>
            <pc:sldMk cId="1565407667" sldId="264"/>
            <ac:spMk id="132" creationId="{749ED7E7-11AA-9503-055D-611528A360B4}"/>
          </ac:spMkLst>
        </pc:spChg>
        <pc:spChg chg="del">
          <ac:chgData name="Francisco Javier Bonet García" userId="c67cd2f5-7354-47bd-a51e-00312a09adde" providerId="ADAL" clId="{4C1FE67A-1108-2E41-8B98-2DFE00A5C27A}" dt="2024-10-07T10:50:14.239" v="249" actId="478"/>
          <ac:spMkLst>
            <pc:docMk/>
            <pc:sldMk cId="1565407667" sldId="264"/>
            <ac:spMk id="134" creationId="{B6DE60E0-DAAF-8563-5BB7-13C1EDFBBC94}"/>
          </ac:spMkLst>
        </pc:spChg>
        <pc:spChg chg="del">
          <ac:chgData name="Francisco Javier Bonet García" userId="c67cd2f5-7354-47bd-a51e-00312a09adde" providerId="ADAL" clId="{4C1FE67A-1108-2E41-8B98-2DFE00A5C27A}" dt="2024-10-07T10:50:21.485" v="251" actId="478"/>
          <ac:spMkLst>
            <pc:docMk/>
            <pc:sldMk cId="1565407667" sldId="264"/>
            <ac:spMk id="135" creationId="{9EC56F1E-92E6-993C-46E3-2638F656431E}"/>
          </ac:spMkLst>
        </pc:spChg>
        <pc:spChg chg="del">
          <ac:chgData name="Francisco Javier Bonet García" userId="c67cd2f5-7354-47bd-a51e-00312a09adde" providerId="ADAL" clId="{4C1FE67A-1108-2E41-8B98-2DFE00A5C27A}" dt="2024-10-07T10:50:12.957" v="248" actId="478"/>
          <ac:spMkLst>
            <pc:docMk/>
            <pc:sldMk cId="1565407667" sldId="264"/>
            <ac:spMk id="136" creationId="{7C33DB6D-B50F-C741-A2F3-C22E597B1569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137" creationId="{FCB227D4-1BC7-014B-403A-B5DA6002D453}"/>
          </ac:spMkLst>
        </pc:spChg>
        <pc:spChg chg="mod">
          <ac:chgData name="Francisco Javier Bonet García" userId="c67cd2f5-7354-47bd-a51e-00312a09adde" providerId="ADAL" clId="{4C1FE67A-1108-2E41-8B98-2DFE00A5C27A}" dt="2024-10-07T11:07:19.705" v="444"/>
          <ac:spMkLst>
            <pc:docMk/>
            <pc:sldMk cId="1565407667" sldId="264"/>
            <ac:spMk id="139" creationId="{F65749C4-613F-6F26-692D-FC375B01B1C1}"/>
          </ac:spMkLst>
        </pc:spChg>
        <pc:spChg chg="del">
          <ac:chgData name="Francisco Javier Bonet García" userId="c67cd2f5-7354-47bd-a51e-00312a09adde" providerId="ADAL" clId="{4C1FE67A-1108-2E41-8B98-2DFE00A5C27A}" dt="2024-10-07T10:50:51.478" v="259" actId="478"/>
          <ac:spMkLst>
            <pc:docMk/>
            <pc:sldMk cId="1565407667" sldId="264"/>
            <ac:spMk id="141" creationId="{A3BF317C-BF6F-B26A-F4A6-DE643F47CBCD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43" creationId="{3713649C-88FA-D3ED-F1DA-096358489C35}"/>
          </ac:spMkLst>
        </pc:spChg>
        <pc:spChg chg="mod">
          <ac:chgData name="Francisco Javier Bonet García" userId="c67cd2f5-7354-47bd-a51e-00312a09adde" providerId="ADAL" clId="{4C1FE67A-1108-2E41-8B98-2DFE00A5C27A}" dt="2024-10-07T11:07:19.705" v="444"/>
          <ac:spMkLst>
            <pc:docMk/>
            <pc:sldMk cId="1565407667" sldId="264"/>
            <ac:spMk id="146" creationId="{4BBE478C-6338-5A57-A877-404DFA6886A7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47" creationId="{D9AFAD66-8B7A-7588-1F54-7B44333B70E3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48" creationId="{C600BE3D-3ABA-8E51-E32A-DF6A54F3E5E8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49" creationId="{78756AA5-5E20-3302-0364-DDED13C1D060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50" creationId="{86EB1E49-658E-EC1F-5D52-579535594A11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51" creationId="{19D01DE9-128E-DCA8-0916-E9F772C66B51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53" creationId="{D3C28B30-E21E-2D59-B5C7-4FC8CA51DE14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54" creationId="{7EA4AD39-4D47-E212-9212-3C3E542C6F1C}"/>
          </ac:spMkLst>
        </pc:spChg>
        <pc:spChg chg="add mod">
          <ac:chgData name="Francisco Javier Bonet García" userId="c67cd2f5-7354-47bd-a51e-00312a09adde" providerId="ADAL" clId="{4C1FE67A-1108-2E41-8B98-2DFE00A5C27A}" dt="2024-10-07T11:58:24.519" v="1119" actId="164"/>
          <ac:spMkLst>
            <pc:docMk/>
            <pc:sldMk cId="1565407667" sldId="264"/>
            <ac:spMk id="158" creationId="{DD58AF01-F543-26CE-D971-70A69FBAF09E}"/>
          </ac:spMkLst>
        </pc:spChg>
        <pc:spChg chg="add del mod">
          <ac:chgData name="Francisco Javier Bonet García" userId="c67cd2f5-7354-47bd-a51e-00312a09adde" providerId="ADAL" clId="{4C1FE67A-1108-2E41-8B98-2DFE00A5C27A}" dt="2024-10-07T11:54:29.385" v="1051" actId="478"/>
          <ac:spMkLst>
            <pc:docMk/>
            <pc:sldMk cId="1565407667" sldId="264"/>
            <ac:spMk id="159" creationId="{EE19AFEC-B0B4-0411-CB61-2BABE6492186}"/>
          </ac:spMkLst>
        </pc:spChg>
        <pc:spChg chg="add del mod">
          <ac:chgData name="Francisco Javier Bonet García" userId="c67cd2f5-7354-47bd-a51e-00312a09adde" providerId="ADAL" clId="{4C1FE67A-1108-2E41-8B98-2DFE00A5C27A}" dt="2024-10-07T11:54:29.385" v="1051" actId="478"/>
          <ac:spMkLst>
            <pc:docMk/>
            <pc:sldMk cId="1565407667" sldId="264"/>
            <ac:spMk id="160" creationId="{2F79B0A0-2596-6405-2582-1827616138A7}"/>
          </ac:spMkLst>
        </pc:spChg>
        <pc:spChg chg="add del mod">
          <ac:chgData name="Francisco Javier Bonet García" userId="c67cd2f5-7354-47bd-a51e-00312a09adde" providerId="ADAL" clId="{4C1FE67A-1108-2E41-8B98-2DFE00A5C27A}" dt="2024-10-07T11:54:29.385" v="1051" actId="478"/>
          <ac:spMkLst>
            <pc:docMk/>
            <pc:sldMk cId="1565407667" sldId="264"/>
            <ac:spMk id="164" creationId="{0E906B93-4164-61D8-2F3F-367AB725F31D}"/>
          </ac:spMkLst>
        </pc:spChg>
        <pc:spChg chg="add del mod">
          <ac:chgData name="Francisco Javier Bonet García" userId="c67cd2f5-7354-47bd-a51e-00312a09adde" providerId="ADAL" clId="{4C1FE67A-1108-2E41-8B98-2DFE00A5C27A}" dt="2024-10-07T11:54:29.385" v="1051" actId="478"/>
          <ac:spMkLst>
            <pc:docMk/>
            <pc:sldMk cId="1565407667" sldId="264"/>
            <ac:spMk id="165" creationId="{BB2EBED6-4B4C-F7B1-7357-26DC004774A4}"/>
          </ac:spMkLst>
        </pc:spChg>
        <pc:spChg chg="add mod">
          <ac:chgData name="Francisco Javier Bonet García" userId="c67cd2f5-7354-47bd-a51e-00312a09adde" providerId="ADAL" clId="{4C1FE67A-1108-2E41-8B98-2DFE00A5C27A}" dt="2024-10-07T11:58:24.519" v="1119" actId="164"/>
          <ac:spMkLst>
            <pc:docMk/>
            <pc:sldMk cId="1565407667" sldId="264"/>
            <ac:spMk id="169" creationId="{2EC32F37-876B-C08B-8F1E-A87783EA0BDB}"/>
          </ac:spMkLst>
        </pc:spChg>
        <pc:spChg chg="add mod">
          <ac:chgData name="Francisco Javier Bonet García" userId="c67cd2f5-7354-47bd-a51e-00312a09adde" providerId="ADAL" clId="{4C1FE67A-1108-2E41-8B98-2DFE00A5C27A}" dt="2024-10-07T11:56:29.121" v="1072" actId="1036"/>
          <ac:spMkLst>
            <pc:docMk/>
            <pc:sldMk cId="1565407667" sldId="264"/>
            <ac:spMk id="170" creationId="{30FC18D2-71D9-4EB1-760C-4D523636B119}"/>
          </ac:spMkLst>
        </pc:spChg>
        <pc:spChg chg="add mod">
          <ac:chgData name="Francisco Javier Bonet García" userId="c67cd2f5-7354-47bd-a51e-00312a09adde" providerId="ADAL" clId="{4C1FE67A-1108-2E41-8B98-2DFE00A5C27A}" dt="2024-10-07T11:56:29.121" v="1072" actId="1036"/>
          <ac:spMkLst>
            <pc:docMk/>
            <pc:sldMk cId="1565407667" sldId="264"/>
            <ac:spMk id="171" creationId="{11A775D0-AADD-4749-0C0E-1F1C8F260EC8}"/>
          </ac:spMkLst>
        </pc:spChg>
        <pc:spChg chg="add mod">
          <ac:chgData name="Francisco Javier Bonet García" userId="c67cd2f5-7354-47bd-a51e-00312a09adde" providerId="ADAL" clId="{4C1FE67A-1108-2E41-8B98-2DFE00A5C27A}" dt="2024-10-07T11:57:41.489" v="1109" actId="164"/>
          <ac:spMkLst>
            <pc:docMk/>
            <pc:sldMk cId="1565407667" sldId="264"/>
            <ac:spMk id="172" creationId="{EB9B2BFD-7AA6-ADA3-B0B1-7F210013D5B2}"/>
          </ac:spMkLst>
        </pc:spChg>
        <pc:spChg chg="add mod">
          <ac:chgData name="Francisco Javier Bonet García" userId="c67cd2f5-7354-47bd-a51e-00312a09adde" providerId="ADAL" clId="{4C1FE67A-1108-2E41-8B98-2DFE00A5C27A}" dt="2024-10-07T11:57:41.489" v="1109" actId="164"/>
          <ac:spMkLst>
            <pc:docMk/>
            <pc:sldMk cId="1565407667" sldId="264"/>
            <ac:spMk id="173" creationId="{3DBDD9EF-83B1-8D12-DB53-A2A8A03093A8}"/>
          </ac:spMkLst>
        </pc:spChg>
        <pc:spChg chg="add mod">
          <ac:chgData name="Francisco Javier Bonet García" userId="c67cd2f5-7354-47bd-a51e-00312a09adde" providerId="ADAL" clId="{4C1FE67A-1108-2E41-8B98-2DFE00A5C27A}" dt="2024-10-07T14:15:15.649" v="1509" actId="113"/>
          <ac:spMkLst>
            <pc:docMk/>
            <pc:sldMk cId="1565407667" sldId="264"/>
            <ac:spMk id="180" creationId="{DE1B4E0A-C1A7-2376-A642-E6BCB1D296C6}"/>
          </ac:spMkLst>
        </pc:spChg>
        <pc:spChg chg="add mod">
          <ac:chgData name="Francisco Javier Bonet García" userId="c67cd2f5-7354-47bd-a51e-00312a09adde" providerId="ADAL" clId="{4C1FE67A-1108-2E41-8B98-2DFE00A5C27A}" dt="2024-10-07T14:15:15.649" v="1509" actId="113"/>
          <ac:spMkLst>
            <pc:docMk/>
            <pc:sldMk cId="1565407667" sldId="264"/>
            <ac:spMk id="181" creationId="{57AD1E35-795D-7B81-C273-14BCCFD9B25F}"/>
          </ac:spMkLst>
        </pc:spChg>
        <pc:spChg chg="add mod">
          <ac:chgData name="Francisco Javier Bonet García" userId="c67cd2f5-7354-47bd-a51e-00312a09adde" providerId="ADAL" clId="{4C1FE67A-1108-2E41-8B98-2DFE00A5C27A}" dt="2024-10-07T14:15:15.649" v="1509" actId="113"/>
          <ac:spMkLst>
            <pc:docMk/>
            <pc:sldMk cId="1565407667" sldId="264"/>
            <ac:spMk id="182" creationId="{3BB31D3A-FD0C-15D3-057F-65A6A763F357}"/>
          </ac:spMkLst>
        </pc:spChg>
        <pc:grpChg chg="del">
          <ac:chgData name="Francisco Javier Bonet García" userId="c67cd2f5-7354-47bd-a51e-00312a09adde" providerId="ADAL" clId="{4C1FE67A-1108-2E41-8B98-2DFE00A5C27A}" dt="2024-10-07T11:07:09.883" v="442" actId="478"/>
          <ac:grpSpMkLst>
            <pc:docMk/>
            <pc:sldMk cId="1565407667" sldId="264"/>
            <ac:grpSpMk id="4" creationId="{5D36BB0A-AA83-5854-79A0-264AF02BA839}"/>
          </ac:grpSpMkLst>
        </pc:grpChg>
        <pc:grpChg chg="mod">
          <ac:chgData name="Francisco Javier Bonet García" userId="c67cd2f5-7354-47bd-a51e-00312a09adde" providerId="ADAL" clId="{4C1FE67A-1108-2E41-8B98-2DFE00A5C27A}" dt="2024-10-07T11:55:17.999" v="1058" actId="166"/>
          <ac:grpSpMkLst>
            <pc:docMk/>
            <pc:sldMk cId="1565407667" sldId="264"/>
            <ac:grpSpMk id="20" creationId="{4151E582-E0B7-5392-61DD-0F80AEE4ACA6}"/>
          </ac:grpSpMkLst>
        </pc:grpChg>
        <pc:grpChg chg="del">
          <ac:chgData name="Francisco Javier Bonet García" userId="c67cd2f5-7354-47bd-a51e-00312a09adde" providerId="ADAL" clId="{4C1FE67A-1108-2E41-8B98-2DFE00A5C27A}" dt="2024-10-07T11:07:09.883" v="442" actId="478"/>
          <ac:grpSpMkLst>
            <pc:docMk/>
            <pc:sldMk cId="1565407667" sldId="264"/>
            <ac:grpSpMk id="24" creationId="{B9FE0B25-617C-A923-9577-EF82E9152818}"/>
          </ac:grpSpMkLst>
        </pc:grpChg>
        <pc:grpChg chg="mod">
          <ac:chgData name="Francisco Javier Bonet García" userId="c67cd2f5-7354-47bd-a51e-00312a09adde" providerId="ADAL" clId="{4C1FE67A-1108-2E41-8B98-2DFE00A5C27A}" dt="2024-10-07T11:55:17.999" v="1058" actId="166"/>
          <ac:grpSpMkLst>
            <pc:docMk/>
            <pc:sldMk cId="1565407667" sldId="264"/>
            <ac:grpSpMk id="44" creationId="{9E4BD84C-895D-1162-DA92-986F7AA90F2E}"/>
          </ac:grpSpMkLst>
        </pc:grpChg>
        <pc:grpChg chg="del">
          <ac:chgData name="Francisco Javier Bonet García" userId="c67cd2f5-7354-47bd-a51e-00312a09adde" providerId="ADAL" clId="{4C1FE67A-1108-2E41-8B98-2DFE00A5C27A}" dt="2024-10-07T10:51:20.032" v="268" actId="478"/>
          <ac:grpSpMkLst>
            <pc:docMk/>
            <pc:sldMk cId="1565407667" sldId="264"/>
            <ac:grpSpMk id="85" creationId="{EEA0EA8D-0479-1910-C979-5FB049F851C0}"/>
          </ac:grpSpMkLst>
        </pc:grpChg>
        <pc:grpChg chg="del">
          <ac:chgData name="Francisco Javier Bonet García" userId="c67cd2f5-7354-47bd-a51e-00312a09adde" providerId="ADAL" clId="{4C1FE67A-1108-2E41-8B98-2DFE00A5C27A}" dt="2024-10-07T10:49:36.169" v="242" actId="478"/>
          <ac:grpSpMkLst>
            <pc:docMk/>
            <pc:sldMk cId="1565407667" sldId="264"/>
            <ac:grpSpMk id="91" creationId="{ECC053E6-FE6C-D6A2-091E-04230C5A0B2D}"/>
          </ac:grpSpMkLst>
        </pc:grpChg>
        <pc:grpChg chg="del">
          <ac:chgData name="Francisco Javier Bonet García" userId="c67cd2f5-7354-47bd-a51e-00312a09adde" providerId="ADAL" clId="{4C1FE67A-1108-2E41-8B98-2DFE00A5C27A}" dt="2024-10-07T11:07:09.883" v="442" actId="478"/>
          <ac:grpSpMkLst>
            <pc:docMk/>
            <pc:sldMk cId="1565407667" sldId="264"/>
            <ac:grpSpMk id="92" creationId="{B19E3C84-DC7F-15B1-90B8-E6E7C950CECF}"/>
          </ac:grpSpMkLst>
        </pc:grpChg>
        <pc:grpChg chg="add del mod">
          <ac:chgData name="Francisco Javier Bonet García" userId="c67cd2f5-7354-47bd-a51e-00312a09adde" providerId="ADAL" clId="{4C1FE67A-1108-2E41-8B98-2DFE00A5C27A}" dt="2024-10-07T11:41:56.759" v="982" actId="478"/>
          <ac:grpSpMkLst>
            <pc:docMk/>
            <pc:sldMk cId="1565407667" sldId="264"/>
            <ac:grpSpMk id="113" creationId="{B6E54DD6-1285-A865-B14D-AA2DB5524C61}"/>
          </ac:grpSpMkLst>
        </pc:grpChg>
        <pc:grpChg chg="del">
          <ac:chgData name="Francisco Javier Bonet García" userId="c67cd2f5-7354-47bd-a51e-00312a09adde" providerId="ADAL" clId="{4C1FE67A-1108-2E41-8B98-2DFE00A5C27A}" dt="2024-10-07T10:50:25.201" v="252" actId="478"/>
          <ac:grpSpMkLst>
            <pc:docMk/>
            <pc:sldMk cId="1565407667" sldId="264"/>
            <ac:grpSpMk id="124" creationId="{D7FE4F75-CC4B-CED8-460D-4C0D2C856FA6}"/>
          </ac:grpSpMkLst>
        </pc:grpChg>
        <pc:grpChg chg="add del mod">
          <ac:chgData name="Francisco Javier Bonet García" userId="c67cd2f5-7354-47bd-a51e-00312a09adde" providerId="ADAL" clId="{4C1FE67A-1108-2E41-8B98-2DFE00A5C27A}" dt="2024-10-07T11:41:56.759" v="982" actId="478"/>
          <ac:grpSpMkLst>
            <pc:docMk/>
            <pc:sldMk cId="1565407667" sldId="264"/>
            <ac:grpSpMk id="138" creationId="{08F0D22C-FD78-93DE-49B7-05980D7F771B}"/>
          </ac:grpSpMkLst>
        </pc:grpChg>
        <pc:grpChg chg="add del mod">
          <ac:chgData name="Francisco Javier Bonet García" userId="c67cd2f5-7354-47bd-a51e-00312a09adde" providerId="ADAL" clId="{4C1FE67A-1108-2E41-8B98-2DFE00A5C27A}" dt="2024-10-07T11:41:56.759" v="982" actId="478"/>
          <ac:grpSpMkLst>
            <pc:docMk/>
            <pc:sldMk cId="1565407667" sldId="264"/>
            <ac:grpSpMk id="144" creationId="{3B43E3A8-6651-1A68-ED61-E79CE9DB7C06}"/>
          </ac:grpSpMkLst>
        </pc:grpChg>
        <pc:grpChg chg="add mod">
          <ac:chgData name="Francisco Javier Bonet García" userId="c67cd2f5-7354-47bd-a51e-00312a09adde" providerId="ADAL" clId="{4C1FE67A-1108-2E41-8B98-2DFE00A5C27A}" dt="2024-10-07T11:55:03.515" v="1057" actId="167"/>
          <ac:grpSpMkLst>
            <pc:docMk/>
            <pc:sldMk cId="1565407667" sldId="264"/>
            <ac:grpSpMk id="155" creationId="{8D980997-732B-17DE-7FBB-0E3BA24BEF76}"/>
          </ac:grpSpMkLst>
        </pc:grpChg>
        <pc:grpChg chg="add mod">
          <ac:chgData name="Francisco Javier Bonet García" userId="c67cd2f5-7354-47bd-a51e-00312a09adde" providerId="ADAL" clId="{4C1FE67A-1108-2E41-8B98-2DFE00A5C27A}" dt="2024-10-07T11:54:51.164" v="1055" actId="1076"/>
          <ac:grpSpMkLst>
            <pc:docMk/>
            <pc:sldMk cId="1565407667" sldId="264"/>
            <ac:grpSpMk id="161" creationId="{A15578C8-5301-17CC-E03F-FCED90F86CE7}"/>
          </ac:grpSpMkLst>
        </pc:grpChg>
        <pc:grpChg chg="add mod">
          <ac:chgData name="Francisco Javier Bonet García" userId="c67cd2f5-7354-47bd-a51e-00312a09adde" providerId="ADAL" clId="{4C1FE67A-1108-2E41-8B98-2DFE00A5C27A}" dt="2024-10-07T11:54:40.164" v="1054" actId="1076"/>
          <ac:grpSpMkLst>
            <pc:docMk/>
            <pc:sldMk cId="1565407667" sldId="264"/>
            <ac:grpSpMk id="166" creationId="{1AAC1DDC-F1BC-C81F-13A6-95D1C682779B}"/>
          </ac:grpSpMkLst>
        </pc:grpChg>
        <pc:grpChg chg="add mod">
          <ac:chgData name="Francisco Javier Bonet García" userId="c67cd2f5-7354-47bd-a51e-00312a09adde" providerId="ADAL" clId="{4C1FE67A-1108-2E41-8B98-2DFE00A5C27A}" dt="2024-10-07T11:57:43.414" v="1110" actId="1076"/>
          <ac:grpSpMkLst>
            <pc:docMk/>
            <pc:sldMk cId="1565407667" sldId="264"/>
            <ac:grpSpMk id="177" creationId="{01782E03-D47C-0360-32DA-F695480A1839}"/>
          </ac:grpSpMkLst>
        </pc:grpChg>
        <pc:grpChg chg="add mod">
          <ac:chgData name="Francisco Javier Bonet García" userId="c67cd2f5-7354-47bd-a51e-00312a09adde" providerId="ADAL" clId="{4C1FE67A-1108-2E41-8B98-2DFE00A5C27A}" dt="2024-10-07T11:58:24.519" v="1119" actId="164"/>
          <ac:grpSpMkLst>
            <pc:docMk/>
            <pc:sldMk cId="1565407667" sldId="264"/>
            <ac:grpSpMk id="179" creationId="{CA57EB8A-799D-92D9-2ADF-AA567B9FE69D}"/>
          </ac:grpSpMkLst>
        </pc:grpChg>
        <pc:cxnChg chg="del">
          <ac:chgData name="Francisco Javier Bonet García" userId="c67cd2f5-7354-47bd-a51e-00312a09adde" providerId="ADAL" clId="{4C1FE67A-1108-2E41-8B98-2DFE00A5C27A}" dt="2024-10-07T11:07:09.883" v="442" actId="478"/>
          <ac:cxnSpMkLst>
            <pc:docMk/>
            <pc:sldMk cId="1565407667" sldId="264"/>
            <ac:cxnSpMk id="8" creationId="{5AB5A5FA-51AB-AD35-E5B6-612CBA72F8AE}"/>
          </ac:cxnSpMkLst>
        </pc:cxnChg>
        <pc:cxnChg chg="del">
          <ac:chgData name="Francisco Javier Bonet García" userId="c67cd2f5-7354-47bd-a51e-00312a09adde" providerId="ADAL" clId="{4C1FE67A-1108-2E41-8B98-2DFE00A5C27A}" dt="2024-10-07T11:07:09.883" v="442" actId="478"/>
          <ac:cxnSpMkLst>
            <pc:docMk/>
            <pc:sldMk cId="1565407667" sldId="264"/>
            <ac:cxnSpMk id="9" creationId="{6AB82FAD-E6D4-B42D-E201-BCD5D693D910}"/>
          </ac:cxnSpMkLst>
        </pc:cxnChg>
        <pc:cxnChg chg="del">
          <ac:chgData name="Francisco Javier Bonet García" userId="c67cd2f5-7354-47bd-a51e-00312a09adde" providerId="ADAL" clId="{4C1FE67A-1108-2E41-8B98-2DFE00A5C27A}" dt="2024-10-07T11:07:09.883" v="442" actId="478"/>
          <ac:cxnSpMkLst>
            <pc:docMk/>
            <pc:sldMk cId="1565407667" sldId="264"/>
            <ac:cxnSpMk id="13" creationId="{BA2E8DD1-F8E7-83B8-B440-50546055819D}"/>
          </ac:cxnSpMkLst>
        </pc:cxnChg>
        <pc:cxnChg chg="mod">
          <ac:chgData name="Francisco Javier Bonet García" userId="c67cd2f5-7354-47bd-a51e-00312a09adde" providerId="ADAL" clId="{4C1FE67A-1108-2E41-8B98-2DFE00A5C27A}" dt="2024-10-07T10:50:37.413" v="254" actId="14100"/>
          <ac:cxnSpMkLst>
            <pc:docMk/>
            <pc:sldMk cId="1565407667" sldId="264"/>
            <ac:cxnSpMk id="41" creationId="{855013E2-1A44-AAF5-05F4-4C97145BFEF8}"/>
          </ac:cxnSpMkLst>
        </pc:cxnChg>
        <pc:cxnChg chg="del">
          <ac:chgData name="Francisco Javier Bonet García" userId="c67cd2f5-7354-47bd-a51e-00312a09adde" providerId="ADAL" clId="{4C1FE67A-1108-2E41-8B98-2DFE00A5C27A}" dt="2024-10-07T10:50:55.053" v="263" actId="478"/>
          <ac:cxnSpMkLst>
            <pc:docMk/>
            <pc:sldMk cId="1565407667" sldId="264"/>
            <ac:cxnSpMk id="61" creationId="{45DA001A-A18E-9C6E-96B2-0454DC8E926D}"/>
          </ac:cxnSpMkLst>
        </pc:cxnChg>
        <pc:cxnChg chg="del">
          <ac:chgData name="Francisco Javier Bonet García" userId="c67cd2f5-7354-47bd-a51e-00312a09adde" providerId="ADAL" clId="{4C1FE67A-1108-2E41-8B98-2DFE00A5C27A}" dt="2024-10-07T10:50:52.600" v="260" actId="478"/>
          <ac:cxnSpMkLst>
            <pc:docMk/>
            <pc:sldMk cId="1565407667" sldId="264"/>
            <ac:cxnSpMk id="71" creationId="{1BF33C61-3411-D4AF-8FF3-77DD0536FC50}"/>
          </ac:cxnSpMkLst>
        </pc:cxnChg>
        <pc:cxnChg chg="add mod">
          <ac:chgData name="Francisco Javier Bonet García" userId="c67cd2f5-7354-47bd-a51e-00312a09adde" providerId="ADAL" clId="{4C1FE67A-1108-2E41-8B98-2DFE00A5C27A}" dt="2024-10-07T10:50:18.063" v="250" actId="14100"/>
          <ac:cxnSpMkLst>
            <pc:docMk/>
            <pc:sldMk cId="1565407667" sldId="264"/>
            <ac:cxnSpMk id="77" creationId="{556FC655-2362-3B91-A4AB-D0DA59448CD7}"/>
          </ac:cxnSpMkLst>
        </pc:cxnChg>
        <pc:cxnChg chg="mod">
          <ac:chgData name="Francisco Javier Bonet García" userId="c67cd2f5-7354-47bd-a51e-00312a09adde" providerId="ADAL" clId="{4C1FE67A-1108-2E41-8B98-2DFE00A5C27A}" dt="2024-10-07T11:07:00.159" v="441" actId="208"/>
          <ac:cxnSpMkLst>
            <pc:docMk/>
            <pc:sldMk cId="1565407667" sldId="264"/>
            <ac:cxnSpMk id="83" creationId="{FC1B4D8F-C66C-BFCB-D6C8-40B7363D38EA}"/>
          </ac:cxnSpMkLst>
        </pc:cxnChg>
        <pc:cxnChg chg="del">
          <ac:chgData name="Francisco Javier Bonet García" userId="c67cd2f5-7354-47bd-a51e-00312a09adde" providerId="ADAL" clId="{4C1FE67A-1108-2E41-8B98-2DFE00A5C27A}" dt="2024-10-07T10:49:37.314" v="243" actId="478"/>
          <ac:cxnSpMkLst>
            <pc:docMk/>
            <pc:sldMk cId="1565407667" sldId="264"/>
            <ac:cxnSpMk id="88" creationId="{070044A2-3D67-E2AB-1FED-315FB28728B3}"/>
          </ac:cxnSpMkLst>
        </pc:cxnChg>
        <pc:cxnChg chg="add mod">
          <ac:chgData name="Francisco Javier Bonet García" userId="c67cd2f5-7354-47bd-a51e-00312a09adde" providerId="ADAL" clId="{4C1FE67A-1108-2E41-8B98-2DFE00A5C27A}" dt="2024-10-07T10:51:03.069" v="265" actId="14100"/>
          <ac:cxnSpMkLst>
            <pc:docMk/>
            <pc:sldMk cId="1565407667" sldId="264"/>
            <ac:cxnSpMk id="97" creationId="{642D4A76-D18A-F346-7FC1-D302398915CB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1:56.759" v="982" actId="478"/>
          <ac:cxnSpMkLst>
            <pc:docMk/>
            <pc:sldMk cId="1565407667" sldId="264"/>
            <ac:cxnSpMk id="107" creationId="{9AA1169D-7E60-4670-9511-8CAE7519E238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1:56.759" v="982" actId="478"/>
          <ac:cxnSpMkLst>
            <pc:docMk/>
            <pc:sldMk cId="1565407667" sldId="264"/>
            <ac:cxnSpMk id="108" creationId="{68BD23C1-EFA2-1FF9-84CF-89A12CFA9CE3}"/>
          </ac:cxnSpMkLst>
        </pc:cxnChg>
        <pc:cxnChg chg="mod">
          <ac:chgData name="Francisco Javier Bonet García" userId="c67cd2f5-7354-47bd-a51e-00312a09adde" providerId="ADAL" clId="{4C1FE67A-1108-2E41-8B98-2DFE00A5C27A}" dt="2024-10-07T11:07:19.705" v="444"/>
          <ac:cxnSpMkLst>
            <pc:docMk/>
            <pc:sldMk cId="1565407667" sldId="264"/>
            <ac:cxnSpMk id="114" creationId="{A23C748D-F40B-E94D-7BF3-34D53656581E}"/>
          </ac:cxnSpMkLst>
        </pc:cxnChg>
        <pc:cxnChg chg="del">
          <ac:chgData name="Francisco Javier Bonet García" userId="c67cd2f5-7354-47bd-a51e-00312a09adde" providerId="ADAL" clId="{4C1FE67A-1108-2E41-8B98-2DFE00A5C27A}" dt="2024-10-07T11:07:09.883" v="442" actId="478"/>
          <ac:cxnSpMkLst>
            <pc:docMk/>
            <pc:sldMk cId="1565407667" sldId="264"/>
            <ac:cxnSpMk id="115" creationId="{06F2D3DB-A69C-838C-4189-A3E8680317AC}"/>
          </ac:cxnSpMkLst>
        </pc:cxnChg>
        <pc:cxnChg chg="mod">
          <ac:chgData name="Francisco Javier Bonet García" userId="c67cd2f5-7354-47bd-a51e-00312a09adde" providerId="ADAL" clId="{4C1FE67A-1108-2E41-8B98-2DFE00A5C27A}" dt="2024-10-07T10:49:59.131" v="244" actId="14100"/>
          <ac:cxnSpMkLst>
            <pc:docMk/>
            <pc:sldMk cId="1565407667" sldId="264"/>
            <ac:cxnSpMk id="118" creationId="{3D68422E-614E-9A7D-4C6B-C21025A2ADB6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1:56.759" v="982" actId="478"/>
          <ac:cxnSpMkLst>
            <pc:docMk/>
            <pc:sldMk cId="1565407667" sldId="264"/>
            <ac:cxnSpMk id="120" creationId="{41926133-C91C-D35F-2353-A4CC2F1E35EE}"/>
          </ac:cxnSpMkLst>
        </pc:cxnChg>
        <pc:cxnChg chg="del">
          <ac:chgData name="Francisco Javier Bonet García" userId="c67cd2f5-7354-47bd-a51e-00312a09adde" providerId="ADAL" clId="{4C1FE67A-1108-2E41-8B98-2DFE00A5C27A}" dt="2024-10-07T10:50:25.201" v="252" actId="478"/>
          <ac:cxnSpMkLst>
            <pc:docMk/>
            <pc:sldMk cId="1565407667" sldId="264"/>
            <ac:cxnSpMk id="127" creationId="{2C92E512-F965-0FB4-98C8-A3D792B64BE3}"/>
          </ac:cxnSpMkLst>
        </pc:cxnChg>
        <pc:cxnChg chg="del">
          <ac:chgData name="Francisco Javier Bonet García" userId="c67cd2f5-7354-47bd-a51e-00312a09adde" providerId="ADAL" clId="{4C1FE67A-1108-2E41-8B98-2DFE00A5C27A}" dt="2024-10-07T10:50:25.201" v="252" actId="478"/>
          <ac:cxnSpMkLst>
            <pc:docMk/>
            <pc:sldMk cId="1565407667" sldId="264"/>
            <ac:cxnSpMk id="130" creationId="{A6801E68-8702-85BC-D89E-A4E1EAFEE267}"/>
          </ac:cxnSpMkLst>
        </pc:cxnChg>
        <pc:cxnChg chg="del">
          <ac:chgData name="Francisco Javier Bonet García" userId="c67cd2f5-7354-47bd-a51e-00312a09adde" providerId="ADAL" clId="{4C1FE67A-1108-2E41-8B98-2DFE00A5C27A}" dt="2024-10-07T10:50:25.201" v="252" actId="478"/>
          <ac:cxnSpMkLst>
            <pc:docMk/>
            <pc:sldMk cId="1565407667" sldId="264"/>
            <ac:cxnSpMk id="133" creationId="{2658A510-9DDF-6A8A-9810-9AE302640533}"/>
          </ac:cxnSpMkLst>
        </pc:cxnChg>
        <pc:cxnChg chg="mod">
          <ac:chgData name="Francisco Javier Bonet García" userId="c67cd2f5-7354-47bd-a51e-00312a09adde" providerId="ADAL" clId="{4C1FE67A-1108-2E41-8B98-2DFE00A5C27A}" dt="2024-10-07T11:07:19.705" v="444"/>
          <ac:cxnSpMkLst>
            <pc:docMk/>
            <pc:sldMk cId="1565407667" sldId="264"/>
            <ac:cxnSpMk id="140" creationId="{E6C8314B-CE0C-6823-B29A-3F377E5E6C34}"/>
          </ac:cxnSpMkLst>
        </pc:cxnChg>
        <pc:cxnChg chg="mod">
          <ac:chgData name="Francisco Javier Bonet García" userId="c67cd2f5-7354-47bd-a51e-00312a09adde" providerId="ADAL" clId="{4C1FE67A-1108-2E41-8B98-2DFE00A5C27A}" dt="2024-10-07T11:07:19.705" v="444"/>
          <ac:cxnSpMkLst>
            <pc:docMk/>
            <pc:sldMk cId="1565407667" sldId="264"/>
            <ac:cxnSpMk id="142" creationId="{C2970041-D4C1-122E-E94C-F1E0C206D852}"/>
          </ac:cxnSpMkLst>
        </pc:cxnChg>
        <pc:cxnChg chg="mod">
          <ac:chgData name="Francisco Javier Bonet García" userId="c67cd2f5-7354-47bd-a51e-00312a09adde" providerId="ADAL" clId="{4C1FE67A-1108-2E41-8B98-2DFE00A5C27A}" dt="2024-10-07T11:07:19.705" v="444"/>
          <ac:cxnSpMkLst>
            <pc:docMk/>
            <pc:sldMk cId="1565407667" sldId="264"/>
            <ac:cxnSpMk id="145" creationId="{35CBFC4F-2F72-7391-D025-F03C3AB40D13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1:56.759" v="982" actId="478"/>
          <ac:cxnSpMkLst>
            <pc:docMk/>
            <pc:sldMk cId="1565407667" sldId="264"/>
            <ac:cxnSpMk id="152" creationId="{97B0F53A-8240-5480-F515-7F38EAEFEBFE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56" creationId="{983695CC-7A55-A098-3426-26ECCD45A73A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57" creationId="{CBA3F392-4651-9AAE-F158-4D3A136ECFB5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62" creationId="{A86BDA45-43B2-3C87-587F-B13CDAE2EC1D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63" creationId="{9CE7B825-A9AC-CB4C-3124-E011E2A66DE7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67" creationId="{16DA4D80-0862-5FA9-7A47-61E6B4CBCC65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68" creationId="{6A48692E-60DA-B558-9838-1D8E10A168BC}"/>
          </ac:cxnSpMkLst>
        </pc:cxnChg>
        <pc:cxnChg chg="add mod">
          <ac:chgData name="Francisco Javier Bonet García" userId="c67cd2f5-7354-47bd-a51e-00312a09adde" providerId="ADAL" clId="{4C1FE67A-1108-2E41-8B98-2DFE00A5C27A}" dt="2024-10-07T11:56:53.262" v="1082" actId="208"/>
          <ac:cxnSpMkLst>
            <pc:docMk/>
            <pc:sldMk cId="1565407667" sldId="264"/>
            <ac:cxnSpMk id="175" creationId="{DACE2C39-4836-EA58-D959-DA98BEC21EF4}"/>
          </ac:cxnSpMkLst>
        </pc:cxnChg>
        <pc:cxnChg chg="add mod">
          <ac:chgData name="Francisco Javier Bonet García" userId="c67cd2f5-7354-47bd-a51e-00312a09adde" providerId="ADAL" clId="{4C1FE67A-1108-2E41-8B98-2DFE00A5C27A}" dt="2024-10-07T11:57:41.489" v="1109" actId="164"/>
          <ac:cxnSpMkLst>
            <pc:docMk/>
            <pc:sldMk cId="1565407667" sldId="264"/>
            <ac:cxnSpMk id="176" creationId="{0B198FB9-BCE2-40BB-C088-92FEBA0A41D1}"/>
          </ac:cxnSpMkLst>
        </pc:cxnChg>
        <pc:cxnChg chg="add mod">
          <ac:chgData name="Francisco Javier Bonet García" userId="c67cd2f5-7354-47bd-a51e-00312a09adde" providerId="ADAL" clId="{4C1FE67A-1108-2E41-8B98-2DFE00A5C27A}" dt="2024-10-07T11:58:24.519" v="1119" actId="164"/>
          <ac:cxnSpMkLst>
            <pc:docMk/>
            <pc:sldMk cId="1565407667" sldId="264"/>
            <ac:cxnSpMk id="178" creationId="{0CE8C83E-D88F-C4C1-89B0-476F0AFF0611}"/>
          </ac:cxnSpMkLst>
        </pc:cxnChg>
      </pc:sldChg>
      <pc:sldChg chg="addSp delSp modSp add mod">
        <pc:chgData name="Francisco Javier Bonet García" userId="c67cd2f5-7354-47bd-a51e-00312a09adde" providerId="ADAL" clId="{4C1FE67A-1108-2E41-8B98-2DFE00A5C27A}" dt="2024-10-07T10:54:03.357" v="302" actId="167"/>
        <pc:sldMkLst>
          <pc:docMk/>
          <pc:sldMk cId="47293595" sldId="265"/>
        </pc:sldMkLst>
        <pc:spChg chg="del">
          <ac:chgData name="Francisco Javier Bonet García" userId="c67cd2f5-7354-47bd-a51e-00312a09adde" providerId="ADAL" clId="{4C1FE67A-1108-2E41-8B98-2DFE00A5C27A}" dt="2024-10-07T10:53:19.098" v="282" actId="478"/>
          <ac:spMkLst>
            <pc:docMk/>
            <pc:sldMk cId="47293595" sldId="265"/>
            <ac:spMk id="87" creationId="{E47D9DEC-252F-E606-AF7C-215CB5576A8B}"/>
          </ac:spMkLst>
        </pc:spChg>
        <pc:spChg chg="del">
          <ac:chgData name="Francisco Javier Bonet García" userId="c67cd2f5-7354-47bd-a51e-00312a09adde" providerId="ADAL" clId="{4C1FE67A-1108-2E41-8B98-2DFE00A5C27A}" dt="2024-10-07T10:53:23.944" v="286" actId="478"/>
          <ac:spMkLst>
            <pc:docMk/>
            <pc:sldMk cId="47293595" sldId="265"/>
            <ac:spMk id="89" creationId="{66F3CA3B-E48D-DC99-82F0-1B0F7AE16BAA}"/>
          </ac:spMkLst>
        </pc:spChg>
        <pc:spChg chg="del mod topLvl">
          <ac:chgData name="Francisco Javier Bonet García" userId="c67cd2f5-7354-47bd-a51e-00312a09adde" providerId="ADAL" clId="{4C1FE67A-1108-2E41-8B98-2DFE00A5C27A}" dt="2024-10-07T10:53:22.815" v="285" actId="478"/>
          <ac:spMkLst>
            <pc:docMk/>
            <pc:sldMk cId="47293595" sldId="265"/>
            <ac:spMk id="95" creationId="{7CDE1595-36AF-0A05-F13A-74271147FD3D}"/>
          </ac:spMkLst>
        </pc:spChg>
        <pc:spChg chg="del">
          <ac:chgData name="Francisco Javier Bonet García" userId="c67cd2f5-7354-47bd-a51e-00312a09adde" providerId="ADAL" clId="{4C1FE67A-1108-2E41-8B98-2DFE00A5C27A}" dt="2024-10-07T10:53:26.412" v="288" actId="478"/>
          <ac:spMkLst>
            <pc:docMk/>
            <pc:sldMk cId="47293595" sldId="265"/>
            <ac:spMk id="97" creationId="{EFAC41BB-9B9A-A2B3-DB38-AB324475BB7A}"/>
          </ac:spMkLst>
        </pc:spChg>
        <pc:spChg chg="del">
          <ac:chgData name="Francisco Javier Bonet García" userId="c67cd2f5-7354-47bd-a51e-00312a09adde" providerId="ADAL" clId="{4C1FE67A-1108-2E41-8B98-2DFE00A5C27A}" dt="2024-10-07T10:53:30.039" v="290" actId="478"/>
          <ac:spMkLst>
            <pc:docMk/>
            <pc:sldMk cId="47293595" sldId="265"/>
            <ac:spMk id="99" creationId="{08F37515-0C23-3FF4-4FF8-365D1F919922}"/>
          </ac:spMkLst>
        </pc:spChg>
        <pc:spChg chg="del">
          <ac:chgData name="Francisco Javier Bonet García" userId="c67cd2f5-7354-47bd-a51e-00312a09adde" providerId="ADAL" clId="{4C1FE67A-1108-2E41-8B98-2DFE00A5C27A}" dt="2024-10-07T10:53:30.039" v="290" actId="478"/>
          <ac:spMkLst>
            <pc:docMk/>
            <pc:sldMk cId="47293595" sldId="265"/>
            <ac:spMk id="105" creationId="{C5DEB41A-46CD-1EA0-F3FC-D429B72D88F3}"/>
          </ac:spMkLst>
        </pc:spChg>
        <pc:spChg chg="del">
          <ac:chgData name="Francisco Javier Bonet García" userId="c67cd2f5-7354-47bd-a51e-00312a09adde" providerId="ADAL" clId="{4C1FE67A-1108-2E41-8B98-2DFE00A5C27A}" dt="2024-10-07T10:53:32.825" v="292" actId="478"/>
          <ac:spMkLst>
            <pc:docMk/>
            <pc:sldMk cId="47293595" sldId="265"/>
            <ac:spMk id="110" creationId="{3E5AC6B8-F71C-4200-F556-3209E473A3BE}"/>
          </ac:spMkLst>
        </pc:spChg>
        <pc:spChg chg="del">
          <ac:chgData name="Francisco Javier Bonet García" userId="c67cd2f5-7354-47bd-a51e-00312a09adde" providerId="ADAL" clId="{4C1FE67A-1108-2E41-8B98-2DFE00A5C27A}" dt="2024-10-07T10:53:36.289" v="295" actId="478"/>
          <ac:spMkLst>
            <pc:docMk/>
            <pc:sldMk cId="47293595" sldId="265"/>
            <ac:spMk id="113" creationId="{4490DD0C-E5F2-7D8D-5A8D-73DF7E7429E2}"/>
          </ac:spMkLst>
        </pc:spChg>
        <pc:spChg chg="del">
          <ac:chgData name="Francisco Javier Bonet García" userId="c67cd2f5-7354-47bd-a51e-00312a09adde" providerId="ADAL" clId="{4C1FE67A-1108-2E41-8B98-2DFE00A5C27A}" dt="2024-10-07T10:53:30.039" v="290" actId="478"/>
          <ac:spMkLst>
            <pc:docMk/>
            <pc:sldMk cId="47293595" sldId="265"/>
            <ac:spMk id="116" creationId="{3577836C-9EE2-F730-9BE4-B98281693482}"/>
          </ac:spMkLst>
        </pc:spChg>
        <pc:spChg chg="del">
          <ac:chgData name="Francisco Javier Bonet García" userId="c67cd2f5-7354-47bd-a51e-00312a09adde" providerId="ADAL" clId="{4C1FE67A-1108-2E41-8B98-2DFE00A5C27A}" dt="2024-10-07T10:53:34.332" v="293" actId="478"/>
          <ac:spMkLst>
            <pc:docMk/>
            <pc:sldMk cId="47293595" sldId="265"/>
            <ac:spMk id="120" creationId="{D7EB98C0-28DC-615B-E485-5449A76346F5}"/>
          </ac:spMkLst>
        </pc:spChg>
        <pc:spChg chg="del">
          <ac:chgData name="Francisco Javier Bonet García" userId="c67cd2f5-7354-47bd-a51e-00312a09adde" providerId="ADAL" clId="{4C1FE67A-1108-2E41-8B98-2DFE00A5C27A}" dt="2024-10-07T10:53:37.392" v="296" actId="478"/>
          <ac:spMkLst>
            <pc:docMk/>
            <pc:sldMk cId="47293595" sldId="265"/>
            <ac:spMk id="121" creationId="{F4AD71AA-6CC9-6B61-2EC4-8D420BD0EE97}"/>
          </ac:spMkLst>
        </pc:spChg>
        <pc:spChg chg="del">
          <ac:chgData name="Francisco Javier Bonet García" userId="c67cd2f5-7354-47bd-a51e-00312a09adde" providerId="ADAL" clId="{4C1FE67A-1108-2E41-8B98-2DFE00A5C27A}" dt="2024-10-07T10:53:58.238" v="301" actId="478"/>
          <ac:spMkLst>
            <pc:docMk/>
            <pc:sldMk cId="47293595" sldId="265"/>
            <ac:spMk id="168" creationId="{FC043978-CC15-09CB-DDEF-B74CDF7BFD9A}"/>
          </ac:spMkLst>
        </pc:spChg>
        <pc:grpChg chg="del">
          <ac:chgData name="Francisco Javier Bonet García" userId="c67cd2f5-7354-47bd-a51e-00312a09adde" providerId="ADAL" clId="{4C1FE67A-1108-2E41-8B98-2DFE00A5C27A}" dt="2024-10-07T10:53:21.462" v="284" actId="478"/>
          <ac:grpSpMkLst>
            <pc:docMk/>
            <pc:sldMk cId="47293595" sldId="265"/>
            <ac:grpSpMk id="91" creationId="{851C7BFF-CB99-213B-00F0-68457FB64ACC}"/>
          </ac:grpSpMkLst>
        </pc:grpChg>
        <pc:cxnChg chg="add mod">
          <ac:chgData name="Francisco Javier Bonet García" userId="c67cd2f5-7354-47bd-a51e-00312a09adde" providerId="ADAL" clId="{4C1FE67A-1108-2E41-8B98-2DFE00A5C27A}" dt="2024-10-07T10:54:03.357" v="302" actId="167"/>
          <ac:cxnSpMkLst>
            <pc:docMk/>
            <pc:sldMk cId="47293595" sldId="265"/>
            <ac:cxnSpMk id="15" creationId="{D089CE0F-EE22-1296-BF81-7357C170997C}"/>
          </ac:cxnSpMkLst>
        </pc:cxnChg>
        <pc:cxnChg chg="mod">
          <ac:chgData name="Francisco Javier Bonet García" userId="c67cd2f5-7354-47bd-a51e-00312a09adde" providerId="ADAL" clId="{4C1FE67A-1108-2E41-8B98-2DFE00A5C27A}" dt="2024-10-07T10:53:15.446" v="281" actId="14100"/>
          <ac:cxnSpMkLst>
            <pc:docMk/>
            <pc:sldMk cId="47293595" sldId="265"/>
            <ac:cxnSpMk id="83" creationId="{95ECF667-C8BF-86FF-0C79-96ACFC7DD6CA}"/>
          </ac:cxnSpMkLst>
        </pc:cxnChg>
        <pc:cxnChg chg="del">
          <ac:chgData name="Francisco Javier Bonet García" userId="c67cd2f5-7354-47bd-a51e-00312a09adde" providerId="ADAL" clId="{4C1FE67A-1108-2E41-8B98-2DFE00A5C27A}" dt="2024-10-07T10:53:25.647" v="287" actId="478"/>
          <ac:cxnSpMkLst>
            <pc:docMk/>
            <pc:sldMk cId="47293595" sldId="265"/>
            <ac:cxnSpMk id="88" creationId="{7CD50D72-D58C-FD44-361A-F1AF82B34614}"/>
          </ac:cxnSpMkLst>
        </pc:cxnChg>
        <pc:cxnChg chg="del topLvl">
          <ac:chgData name="Francisco Javier Bonet García" userId="c67cd2f5-7354-47bd-a51e-00312a09adde" providerId="ADAL" clId="{4C1FE67A-1108-2E41-8B98-2DFE00A5C27A}" dt="2024-10-07T10:53:21.462" v="284" actId="478"/>
          <ac:cxnSpMkLst>
            <pc:docMk/>
            <pc:sldMk cId="47293595" sldId="265"/>
            <ac:cxnSpMk id="93" creationId="{74B2E247-D41F-81C5-5241-73D23D6F331E}"/>
          </ac:cxnSpMkLst>
        </pc:cxnChg>
        <pc:cxnChg chg="del">
          <ac:chgData name="Francisco Javier Bonet García" userId="c67cd2f5-7354-47bd-a51e-00312a09adde" providerId="ADAL" clId="{4C1FE67A-1108-2E41-8B98-2DFE00A5C27A}" dt="2024-10-07T10:53:27.154" v="289" actId="478"/>
          <ac:cxnSpMkLst>
            <pc:docMk/>
            <pc:sldMk cId="47293595" sldId="265"/>
            <ac:cxnSpMk id="103" creationId="{C072BE02-85BD-CD68-F7B3-26CCA1654195}"/>
          </ac:cxnSpMkLst>
        </pc:cxnChg>
        <pc:cxnChg chg="del">
          <ac:chgData name="Francisco Javier Bonet García" userId="c67cd2f5-7354-47bd-a51e-00312a09adde" providerId="ADAL" clId="{4C1FE67A-1108-2E41-8B98-2DFE00A5C27A}" dt="2024-10-07T10:53:31.230" v="291" actId="478"/>
          <ac:cxnSpMkLst>
            <pc:docMk/>
            <pc:sldMk cId="47293595" sldId="265"/>
            <ac:cxnSpMk id="107" creationId="{76432326-86DC-3FE1-265E-813653FF55F1}"/>
          </ac:cxnSpMkLst>
        </pc:cxnChg>
        <pc:cxnChg chg="del">
          <ac:chgData name="Francisco Javier Bonet García" userId="c67cd2f5-7354-47bd-a51e-00312a09adde" providerId="ADAL" clId="{4C1FE67A-1108-2E41-8B98-2DFE00A5C27A}" dt="2024-10-07T10:53:35.549" v="294" actId="478"/>
          <ac:cxnSpMkLst>
            <pc:docMk/>
            <pc:sldMk cId="47293595" sldId="265"/>
            <ac:cxnSpMk id="111" creationId="{213AF977-8710-055E-0506-99B1E453814C}"/>
          </ac:cxnSpMkLst>
        </pc:cxnChg>
        <pc:cxnChg chg="del">
          <ac:chgData name="Francisco Javier Bonet García" userId="c67cd2f5-7354-47bd-a51e-00312a09adde" providerId="ADAL" clId="{4C1FE67A-1108-2E41-8B98-2DFE00A5C27A}" dt="2024-10-07T10:53:40.028" v="297" actId="478"/>
          <ac:cxnSpMkLst>
            <pc:docMk/>
            <pc:sldMk cId="47293595" sldId="265"/>
            <ac:cxnSpMk id="114" creationId="{3037DDC6-294D-22B9-2405-F9B5E61A4929}"/>
          </ac:cxnSpMkLst>
        </pc:cxnChg>
      </pc:sldChg>
      <pc:sldChg chg="addSp delSp modSp add del mod">
        <pc:chgData name="Francisco Javier Bonet García" userId="c67cd2f5-7354-47bd-a51e-00312a09adde" providerId="ADAL" clId="{4C1FE67A-1108-2E41-8B98-2DFE00A5C27A}" dt="2024-10-07T14:15:56.158" v="1510" actId="2696"/>
        <pc:sldMkLst>
          <pc:docMk/>
          <pc:sldMk cId="3333054981" sldId="266"/>
        </pc:sldMkLst>
        <pc:spChg chg="del">
          <ac:chgData name="Francisco Javier Bonet García" userId="c67cd2f5-7354-47bd-a51e-00312a09adde" providerId="ADAL" clId="{4C1FE67A-1108-2E41-8B98-2DFE00A5C27A}" dt="2024-10-07T11:42:15.438" v="984" actId="478"/>
          <ac:spMkLst>
            <pc:docMk/>
            <pc:sldMk cId="3333054981" sldId="266"/>
            <ac:spMk id="2" creationId="{A287B8CA-D37F-D766-D633-0613A4B2D0D8}"/>
          </ac:spMkLst>
        </pc:spChg>
        <pc:spChg chg="del">
          <ac:chgData name="Francisco Javier Bonet García" userId="c67cd2f5-7354-47bd-a51e-00312a09adde" providerId="ADAL" clId="{4C1FE67A-1108-2E41-8B98-2DFE00A5C27A}" dt="2024-10-07T11:42:15.438" v="984" actId="478"/>
          <ac:spMkLst>
            <pc:docMk/>
            <pc:sldMk cId="3333054981" sldId="266"/>
            <ac:spMk id="17" creationId="{7F1400DC-533D-4C75-0CFF-D2928F3CFE9A}"/>
          </ac:spMkLst>
        </pc:spChg>
        <pc:spChg chg="add del mod">
          <ac:chgData name="Francisco Javier Bonet García" userId="c67cd2f5-7354-47bd-a51e-00312a09adde" providerId="ADAL" clId="{4C1FE67A-1108-2E41-8B98-2DFE00A5C27A}" dt="2024-10-07T11:21:21.946" v="647" actId="478"/>
          <ac:spMkLst>
            <pc:docMk/>
            <pc:sldMk cId="3333054981" sldId="266"/>
            <ac:spMk id="31" creationId="{FC7A9FDA-ED1A-1652-04FF-D4AE9667AA0D}"/>
          </ac:spMkLst>
        </pc:spChg>
        <pc:spChg chg="add del mod">
          <ac:chgData name="Francisco Javier Bonet García" userId="c67cd2f5-7354-47bd-a51e-00312a09adde" providerId="ADAL" clId="{4C1FE67A-1108-2E41-8B98-2DFE00A5C27A}" dt="2024-10-07T11:21:21.946" v="647" actId="478"/>
          <ac:spMkLst>
            <pc:docMk/>
            <pc:sldMk cId="3333054981" sldId="266"/>
            <ac:spMk id="32" creationId="{4F26C60D-A8AC-2FE1-2DC5-7342C059770D}"/>
          </ac:spMkLst>
        </pc:spChg>
        <pc:spChg chg="add del mod">
          <ac:chgData name="Francisco Javier Bonet García" userId="c67cd2f5-7354-47bd-a51e-00312a09adde" providerId="ADAL" clId="{4C1FE67A-1108-2E41-8B98-2DFE00A5C27A}" dt="2024-10-07T11:21:21.946" v="647" actId="478"/>
          <ac:spMkLst>
            <pc:docMk/>
            <pc:sldMk cId="3333054981" sldId="266"/>
            <ac:spMk id="33" creationId="{BB01B5CD-BE65-7A19-5B27-8147EA6EA210}"/>
          </ac:spMkLst>
        </pc:spChg>
        <pc:spChg chg="add mod">
          <ac:chgData name="Francisco Javier Bonet García" userId="c67cd2f5-7354-47bd-a51e-00312a09adde" providerId="ADAL" clId="{4C1FE67A-1108-2E41-8B98-2DFE00A5C27A}" dt="2024-10-07T11:21:26.687" v="648" actId="1076"/>
          <ac:spMkLst>
            <pc:docMk/>
            <pc:sldMk cId="3333054981" sldId="266"/>
            <ac:spMk id="34" creationId="{19969459-5302-287F-E596-B6EE256B77DB}"/>
          </ac:spMkLst>
        </pc:spChg>
        <pc:spChg chg="del">
          <ac:chgData name="Francisco Javier Bonet García" userId="c67cd2f5-7354-47bd-a51e-00312a09adde" providerId="ADAL" clId="{4C1FE67A-1108-2E41-8B98-2DFE00A5C27A}" dt="2024-10-07T11:42:15.438" v="984" actId="478"/>
          <ac:spMkLst>
            <pc:docMk/>
            <pc:sldMk cId="3333054981" sldId="266"/>
            <ac:spMk id="38" creationId="{E559C911-9C68-35E9-10AB-A82631716FC0}"/>
          </ac:spMkLst>
        </pc:spChg>
        <pc:spChg chg="del">
          <ac:chgData name="Francisco Javier Bonet García" userId="c67cd2f5-7354-47bd-a51e-00312a09adde" providerId="ADAL" clId="{4C1FE67A-1108-2E41-8B98-2DFE00A5C27A}" dt="2024-10-07T11:42:15.438" v="984" actId="478"/>
          <ac:spMkLst>
            <pc:docMk/>
            <pc:sldMk cId="3333054981" sldId="266"/>
            <ac:spMk id="40" creationId="{BC5A202D-7C7C-3902-B505-D2DA8409D1DD}"/>
          </ac:spMkLst>
        </pc:spChg>
        <pc:spChg chg="del">
          <ac:chgData name="Francisco Javier Bonet García" userId="c67cd2f5-7354-47bd-a51e-00312a09adde" providerId="ADAL" clId="{4C1FE67A-1108-2E41-8B98-2DFE00A5C27A}" dt="2024-10-07T11:18:25.228" v="581" actId="478"/>
          <ac:spMkLst>
            <pc:docMk/>
            <pc:sldMk cId="3333054981" sldId="266"/>
            <ac:spMk id="56" creationId="{F1CF164F-4CC5-1C9E-F7B1-ECE0FB0F3980}"/>
          </ac:spMkLst>
        </pc:spChg>
        <pc:spChg chg="add del">
          <ac:chgData name="Francisco Javier Bonet García" userId="c67cd2f5-7354-47bd-a51e-00312a09adde" providerId="ADAL" clId="{4C1FE67A-1108-2E41-8B98-2DFE00A5C27A}" dt="2024-10-07T11:18:30.426" v="584" actId="478"/>
          <ac:spMkLst>
            <pc:docMk/>
            <pc:sldMk cId="3333054981" sldId="266"/>
            <ac:spMk id="70" creationId="{E846246A-1F9E-F27C-6169-51A9CF1BBC46}"/>
          </ac:spMkLst>
        </pc:spChg>
        <pc:spChg chg="del">
          <ac:chgData name="Francisco Javier Bonet García" userId="c67cd2f5-7354-47bd-a51e-00312a09adde" providerId="ADAL" clId="{4C1FE67A-1108-2E41-8B98-2DFE00A5C27A}" dt="2024-10-07T11:18:15.064" v="577" actId="478"/>
          <ac:spMkLst>
            <pc:docMk/>
            <pc:sldMk cId="3333054981" sldId="266"/>
            <ac:spMk id="82" creationId="{8520CBE4-0420-8493-CF4B-D37443436935}"/>
          </ac:spMkLst>
        </pc:spChg>
        <pc:spChg chg="mod">
          <ac:chgData name="Francisco Javier Bonet García" userId="c67cd2f5-7354-47bd-a51e-00312a09adde" providerId="ADAL" clId="{4C1FE67A-1108-2E41-8B98-2DFE00A5C27A}" dt="2024-10-07T11:22:32.589" v="658" actId="1036"/>
          <ac:spMkLst>
            <pc:docMk/>
            <pc:sldMk cId="3333054981" sldId="266"/>
            <ac:spMk id="86" creationId="{26691D7F-C2FF-BBD8-1896-0A93EA027A01}"/>
          </ac:spMkLst>
        </pc:spChg>
        <pc:spChg chg="del">
          <ac:chgData name="Francisco Javier Bonet García" userId="c67cd2f5-7354-47bd-a51e-00312a09adde" providerId="ADAL" clId="{4C1FE67A-1108-2E41-8B98-2DFE00A5C27A}" dt="2024-10-07T11:21:15.321" v="643" actId="478"/>
          <ac:spMkLst>
            <pc:docMk/>
            <pc:sldMk cId="3333054981" sldId="266"/>
            <ac:spMk id="87" creationId="{A6A6D092-7EC3-415F-B99F-B44A5A508854}"/>
          </ac:spMkLst>
        </pc:spChg>
        <pc:spChg chg="del">
          <ac:chgData name="Francisco Javier Bonet García" userId="c67cd2f5-7354-47bd-a51e-00312a09adde" providerId="ADAL" clId="{4C1FE67A-1108-2E41-8B98-2DFE00A5C27A}" dt="2024-10-07T11:21:11.552" v="640" actId="478"/>
          <ac:spMkLst>
            <pc:docMk/>
            <pc:sldMk cId="3333054981" sldId="266"/>
            <ac:spMk id="97" creationId="{51283FC5-4EAA-A775-F8F5-D83F6F549FF7}"/>
          </ac:spMkLst>
        </pc:spChg>
        <pc:spChg chg="del mod">
          <ac:chgData name="Francisco Javier Bonet García" userId="c67cd2f5-7354-47bd-a51e-00312a09adde" providerId="ADAL" clId="{4C1FE67A-1108-2E41-8B98-2DFE00A5C27A}" dt="2024-10-07T11:21:57.430" v="655" actId="478"/>
          <ac:spMkLst>
            <pc:docMk/>
            <pc:sldMk cId="3333054981" sldId="266"/>
            <ac:spMk id="101" creationId="{9082A5A4-FB85-5851-A56F-B95B1AB72B1B}"/>
          </ac:spMkLst>
        </pc:spChg>
        <pc:spChg chg="add del">
          <ac:chgData name="Francisco Javier Bonet García" userId="c67cd2f5-7354-47bd-a51e-00312a09adde" providerId="ADAL" clId="{4C1FE67A-1108-2E41-8B98-2DFE00A5C27A}" dt="2024-10-07T11:18:08.272" v="575" actId="478"/>
          <ac:spMkLst>
            <pc:docMk/>
            <pc:sldMk cId="3333054981" sldId="266"/>
            <ac:spMk id="102" creationId="{98ABBE1A-ABA1-FA2C-A4EE-EB272976A1B5}"/>
          </ac:spMkLst>
        </pc:spChg>
        <pc:spChg chg="del">
          <ac:chgData name="Francisco Javier Bonet García" userId="c67cd2f5-7354-47bd-a51e-00312a09adde" providerId="ADAL" clId="{4C1FE67A-1108-2E41-8B98-2DFE00A5C27A}" dt="2024-10-07T11:21:06.788" v="636" actId="478"/>
          <ac:spMkLst>
            <pc:docMk/>
            <pc:sldMk cId="3333054981" sldId="266"/>
            <ac:spMk id="105" creationId="{D1486630-830C-AEB2-9DB4-D25F50CA2660}"/>
          </ac:spMkLst>
        </pc:spChg>
        <pc:spChg chg="del">
          <ac:chgData name="Francisco Javier Bonet García" userId="c67cd2f5-7354-47bd-a51e-00312a09adde" providerId="ADAL" clId="{4C1FE67A-1108-2E41-8B98-2DFE00A5C27A}" dt="2024-10-07T11:20:39.816" v="630" actId="478"/>
          <ac:spMkLst>
            <pc:docMk/>
            <pc:sldMk cId="3333054981" sldId="266"/>
            <ac:spMk id="110" creationId="{6B0404A5-C734-BF48-989C-4C4710B3817D}"/>
          </ac:spMkLst>
        </pc:spChg>
        <pc:spChg chg="del">
          <ac:chgData name="Francisco Javier Bonet García" userId="c67cd2f5-7354-47bd-a51e-00312a09adde" providerId="ADAL" clId="{4C1FE67A-1108-2E41-8B98-2DFE00A5C27A}" dt="2024-10-07T11:20:27.604" v="626" actId="478"/>
          <ac:spMkLst>
            <pc:docMk/>
            <pc:sldMk cId="3333054981" sldId="266"/>
            <ac:spMk id="113" creationId="{FD30F77B-4E89-8D20-67CE-D251AE18590F}"/>
          </ac:spMkLst>
        </pc:spChg>
        <pc:spChg chg="del">
          <ac:chgData name="Francisco Javier Bonet García" userId="c67cd2f5-7354-47bd-a51e-00312a09adde" providerId="ADAL" clId="{4C1FE67A-1108-2E41-8B98-2DFE00A5C27A}" dt="2024-10-07T11:19:24.801" v="610" actId="478"/>
          <ac:spMkLst>
            <pc:docMk/>
            <pc:sldMk cId="3333054981" sldId="266"/>
            <ac:spMk id="119" creationId="{5C25B0AE-CD26-F094-6F42-038825C52B2C}"/>
          </ac:spMkLst>
        </pc:spChg>
        <pc:spChg chg="del">
          <ac:chgData name="Francisco Javier Bonet García" userId="c67cd2f5-7354-47bd-a51e-00312a09adde" providerId="ADAL" clId="{4C1FE67A-1108-2E41-8B98-2DFE00A5C27A}" dt="2024-10-07T11:19:38.617" v="618" actId="478"/>
          <ac:spMkLst>
            <pc:docMk/>
            <pc:sldMk cId="3333054981" sldId="266"/>
            <ac:spMk id="128" creationId="{DE2EC391-CC7A-E6E6-26CF-6BCEBA835A67}"/>
          </ac:spMkLst>
        </pc:spChg>
        <pc:spChg chg="del">
          <ac:chgData name="Francisco Javier Bonet García" userId="c67cd2f5-7354-47bd-a51e-00312a09adde" providerId="ADAL" clId="{4C1FE67A-1108-2E41-8B98-2DFE00A5C27A}" dt="2024-10-07T11:19:36.503" v="616" actId="478"/>
          <ac:spMkLst>
            <pc:docMk/>
            <pc:sldMk cId="3333054981" sldId="266"/>
            <ac:spMk id="131" creationId="{C70A9003-41FE-C144-C8CB-1DA8E4931CAD}"/>
          </ac:spMkLst>
        </pc:spChg>
        <pc:spChg chg="del">
          <ac:chgData name="Francisco Javier Bonet García" userId="c67cd2f5-7354-47bd-a51e-00312a09adde" providerId="ADAL" clId="{4C1FE67A-1108-2E41-8B98-2DFE00A5C27A}" dt="2024-10-07T11:18:13.703" v="576" actId="478"/>
          <ac:spMkLst>
            <pc:docMk/>
            <pc:sldMk cId="3333054981" sldId="266"/>
            <ac:spMk id="149" creationId="{6BDB199E-F642-103C-1FBE-57DB3B46CAC5}"/>
          </ac:spMkLst>
        </pc:spChg>
        <pc:spChg chg="add del mod">
          <ac:chgData name="Francisco Javier Bonet García" userId="c67cd2f5-7354-47bd-a51e-00312a09adde" providerId="ADAL" clId="{4C1FE67A-1108-2E41-8B98-2DFE00A5C27A}" dt="2024-10-07T11:21:34.080" v="651" actId="478"/>
          <ac:spMkLst>
            <pc:docMk/>
            <pc:sldMk cId="3333054981" sldId="266"/>
            <ac:spMk id="162" creationId="{C4178629-576F-48F7-1FCD-635C93632F55}"/>
          </ac:spMkLst>
        </pc:spChg>
        <pc:spChg chg="add del">
          <ac:chgData name="Francisco Javier Bonet García" userId="c67cd2f5-7354-47bd-a51e-00312a09adde" providerId="ADAL" clId="{4C1FE67A-1108-2E41-8B98-2DFE00A5C27A}" dt="2024-10-07T11:21:35.941" v="652" actId="478"/>
          <ac:spMkLst>
            <pc:docMk/>
            <pc:sldMk cId="3333054981" sldId="266"/>
            <ac:spMk id="163" creationId="{78C2D960-B44B-DDF7-2F5A-2451079F1B46}"/>
          </ac:spMkLst>
        </pc:spChg>
        <pc:spChg chg="add del">
          <ac:chgData name="Francisco Javier Bonet García" userId="c67cd2f5-7354-47bd-a51e-00312a09adde" providerId="ADAL" clId="{4C1FE67A-1108-2E41-8B98-2DFE00A5C27A}" dt="2024-10-07T11:21:37.223" v="653" actId="478"/>
          <ac:spMkLst>
            <pc:docMk/>
            <pc:sldMk cId="3333054981" sldId="266"/>
            <ac:spMk id="164" creationId="{30FB4C24-23F1-7CA5-403E-4DD7B5784E60}"/>
          </ac:spMkLst>
        </pc:spChg>
        <pc:spChg chg="mod">
          <ac:chgData name="Francisco Javier Bonet García" userId="c67cd2f5-7354-47bd-a51e-00312a09adde" providerId="ADAL" clId="{4C1FE67A-1108-2E41-8B98-2DFE00A5C27A}" dt="2024-10-07T11:19:21.663" v="609" actId="1076"/>
          <ac:spMkLst>
            <pc:docMk/>
            <pc:sldMk cId="3333054981" sldId="266"/>
            <ac:spMk id="165" creationId="{EDE20342-9C3B-A62A-3114-F864EF3B9F0D}"/>
          </ac:spMkLst>
        </pc:spChg>
        <pc:spChg chg="del">
          <ac:chgData name="Francisco Javier Bonet García" userId="c67cd2f5-7354-47bd-a51e-00312a09adde" providerId="ADAL" clId="{4C1FE67A-1108-2E41-8B98-2DFE00A5C27A}" dt="2024-10-07T11:19:34.287" v="614" actId="478"/>
          <ac:spMkLst>
            <pc:docMk/>
            <pc:sldMk cId="3333054981" sldId="266"/>
            <ac:spMk id="166" creationId="{4348F4FD-3AAA-459B-A1FB-8961687C8AD4}"/>
          </ac:spMkLst>
        </pc:spChg>
        <pc:spChg chg="del">
          <ac:chgData name="Francisco Javier Bonet García" userId="c67cd2f5-7354-47bd-a51e-00312a09adde" providerId="ADAL" clId="{4C1FE67A-1108-2E41-8B98-2DFE00A5C27A}" dt="2024-10-07T11:19:33.331" v="613" actId="478"/>
          <ac:spMkLst>
            <pc:docMk/>
            <pc:sldMk cId="3333054981" sldId="266"/>
            <ac:spMk id="167" creationId="{5B5DB6FC-E099-E248-792C-1CCD5921DBAA}"/>
          </ac:spMkLst>
        </pc:spChg>
        <pc:spChg chg="del">
          <ac:chgData name="Francisco Javier Bonet García" userId="c67cd2f5-7354-47bd-a51e-00312a09adde" providerId="ADAL" clId="{4C1FE67A-1108-2E41-8B98-2DFE00A5C27A}" dt="2024-10-07T11:21:04.215" v="634" actId="478"/>
          <ac:spMkLst>
            <pc:docMk/>
            <pc:sldMk cId="3333054981" sldId="266"/>
            <ac:spMk id="168" creationId="{4B0556EE-929D-9255-4C9D-5BC5FB6C4EED}"/>
          </ac:spMkLst>
        </pc:spChg>
        <pc:spChg chg="mod">
          <ac:chgData name="Francisco Javier Bonet García" userId="c67cd2f5-7354-47bd-a51e-00312a09adde" providerId="ADAL" clId="{4C1FE67A-1108-2E41-8B98-2DFE00A5C27A}" dt="2024-10-07T11:21:16.130" v="644" actId="20577"/>
          <ac:spMkLst>
            <pc:docMk/>
            <pc:sldMk cId="3333054981" sldId="266"/>
            <ac:spMk id="201" creationId="{7253CDC2-56B8-0E9A-58BC-113F723804AE}"/>
          </ac:spMkLst>
        </pc:spChg>
        <pc:spChg chg="add del mod">
          <ac:chgData name="Francisco Javier Bonet García" userId="c67cd2f5-7354-47bd-a51e-00312a09adde" providerId="ADAL" clId="{4C1FE67A-1108-2E41-8B98-2DFE00A5C27A}" dt="2024-10-07T11:21:21.946" v="647" actId="478"/>
          <ac:spMkLst>
            <pc:docMk/>
            <pc:sldMk cId="3333054981" sldId="266"/>
            <ac:spMk id="206" creationId="{6DC97567-3E8C-A8E7-D4DB-187BCF505111}"/>
          </ac:spMkLst>
        </pc:spChg>
        <pc:spChg chg="del">
          <ac:chgData name="Francisco Javier Bonet García" userId="c67cd2f5-7354-47bd-a51e-00312a09adde" providerId="ADAL" clId="{4C1FE67A-1108-2E41-8B98-2DFE00A5C27A}" dt="2024-10-07T11:20:35.422" v="627" actId="21"/>
          <ac:spMkLst>
            <pc:docMk/>
            <pc:sldMk cId="3333054981" sldId="266"/>
            <ac:spMk id="207" creationId="{63C03EA4-C1A0-2AA0-989C-5B322F3A9F1F}"/>
          </ac:spMkLst>
        </pc:spChg>
        <pc:spChg chg="del">
          <ac:chgData name="Francisco Javier Bonet García" userId="c67cd2f5-7354-47bd-a51e-00312a09adde" providerId="ADAL" clId="{4C1FE67A-1108-2E41-8B98-2DFE00A5C27A}" dt="2024-10-07T11:20:35.422" v="627" actId="21"/>
          <ac:spMkLst>
            <pc:docMk/>
            <pc:sldMk cId="3333054981" sldId="266"/>
            <ac:spMk id="211" creationId="{B174157F-3DD7-78B9-3358-131407B5B7C4}"/>
          </ac:spMkLst>
        </pc:spChg>
        <pc:spChg chg="del">
          <ac:chgData name="Francisco Javier Bonet García" userId="c67cd2f5-7354-47bd-a51e-00312a09adde" providerId="ADAL" clId="{4C1FE67A-1108-2E41-8B98-2DFE00A5C27A}" dt="2024-10-07T11:20:35.422" v="627" actId="21"/>
          <ac:spMkLst>
            <pc:docMk/>
            <pc:sldMk cId="3333054981" sldId="266"/>
            <ac:spMk id="212" creationId="{CB70F559-94F7-A8C6-152C-53BE5FA9C497}"/>
          </ac:spMkLst>
        </pc:spChg>
        <pc:spChg chg="add del">
          <ac:chgData name="Francisco Javier Bonet García" userId="c67cd2f5-7354-47bd-a51e-00312a09adde" providerId="ADAL" clId="{4C1FE67A-1108-2E41-8B98-2DFE00A5C27A}" dt="2024-10-07T11:20:35.422" v="627" actId="21"/>
          <ac:spMkLst>
            <pc:docMk/>
            <pc:sldMk cId="3333054981" sldId="266"/>
            <ac:spMk id="213" creationId="{45A2E229-69A9-C0F7-E9D1-DC47D1A92B96}"/>
          </ac:spMkLst>
        </pc:spChg>
        <pc:spChg chg="del">
          <ac:chgData name="Francisco Javier Bonet García" userId="c67cd2f5-7354-47bd-a51e-00312a09adde" providerId="ADAL" clId="{4C1FE67A-1108-2E41-8B98-2DFE00A5C27A}" dt="2024-10-07T11:42:38.428" v="986" actId="478"/>
          <ac:spMkLst>
            <pc:docMk/>
            <pc:sldMk cId="3333054981" sldId="266"/>
            <ac:spMk id="216" creationId="{9EDACA4F-1236-0AD8-BA22-677B33081C20}"/>
          </ac:spMkLst>
        </pc:spChg>
        <pc:spChg chg="del">
          <ac:chgData name="Francisco Javier Bonet García" userId="c67cd2f5-7354-47bd-a51e-00312a09adde" providerId="ADAL" clId="{4C1FE67A-1108-2E41-8B98-2DFE00A5C27A}" dt="2024-10-07T11:42:38.428" v="986" actId="478"/>
          <ac:spMkLst>
            <pc:docMk/>
            <pc:sldMk cId="3333054981" sldId="266"/>
            <ac:spMk id="222" creationId="{3760C13A-C037-0788-21BC-3FCF35D5A7E2}"/>
          </ac:spMkLst>
        </pc:spChg>
        <pc:spChg chg="del">
          <ac:chgData name="Francisco Javier Bonet García" userId="c67cd2f5-7354-47bd-a51e-00312a09adde" providerId="ADAL" clId="{4C1FE67A-1108-2E41-8B98-2DFE00A5C27A}" dt="2024-10-07T11:42:38.428" v="986" actId="478"/>
          <ac:spMkLst>
            <pc:docMk/>
            <pc:sldMk cId="3333054981" sldId="266"/>
            <ac:spMk id="223" creationId="{5DEBF7DF-3855-4854-A870-5959FA0A4330}"/>
          </ac:spMkLst>
        </pc:spChg>
        <pc:spChg chg="del">
          <ac:chgData name="Francisco Javier Bonet García" userId="c67cd2f5-7354-47bd-a51e-00312a09adde" providerId="ADAL" clId="{4C1FE67A-1108-2E41-8B98-2DFE00A5C27A}" dt="2024-10-07T11:42:38.428" v="986" actId="478"/>
          <ac:spMkLst>
            <pc:docMk/>
            <pc:sldMk cId="3333054981" sldId="266"/>
            <ac:spMk id="224" creationId="{369BD63E-F917-8645-A2F6-BDDB3A00C1B8}"/>
          </ac:spMkLst>
        </pc:s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4" creationId="{4D1CD6AD-46C1-B357-6AC6-03778634A696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24" creationId="{C48DE52B-75E8-0B3C-5345-E2373E8BC875}"/>
          </ac:grpSpMkLst>
        </pc:grpChg>
        <pc:grpChg chg="add mod">
          <ac:chgData name="Francisco Javier Bonet García" userId="c67cd2f5-7354-47bd-a51e-00312a09adde" providerId="ADAL" clId="{4C1FE67A-1108-2E41-8B98-2DFE00A5C27A}" dt="2024-10-07T11:51:05.733" v="987" actId="164"/>
          <ac:grpSpMkLst>
            <pc:docMk/>
            <pc:sldMk cId="3333054981" sldId="266"/>
            <ac:grpSpMk id="44" creationId="{9DE3A748-FF26-F268-B050-ED572712A744}"/>
          </ac:grpSpMkLst>
        </pc:grpChg>
        <pc:grpChg chg="add mod">
          <ac:chgData name="Francisco Javier Bonet García" userId="c67cd2f5-7354-47bd-a51e-00312a09adde" providerId="ADAL" clId="{4C1FE67A-1108-2E41-8B98-2DFE00A5C27A}" dt="2024-10-07T11:51:10.763" v="988" actId="164"/>
          <ac:grpSpMkLst>
            <pc:docMk/>
            <pc:sldMk cId="3333054981" sldId="266"/>
            <ac:grpSpMk id="45" creationId="{BE8395EE-EDF9-BED3-7B43-A0E4E4D52017}"/>
          </ac:grpSpMkLst>
        </pc:grpChg>
        <pc:grpChg chg="add mod">
          <ac:chgData name="Francisco Javier Bonet García" userId="c67cd2f5-7354-47bd-a51e-00312a09adde" providerId="ADAL" clId="{4C1FE67A-1108-2E41-8B98-2DFE00A5C27A}" dt="2024-10-07T11:51:15.381" v="989" actId="164"/>
          <ac:grpSpMkLst>
            <pc:docMk/>
            <pc:sldMk cId="3333054981" sldId="266"/>
            <ac:grpSpMk id="46" creationId="{FC3E85EC-A5E5-5EC0-C6A6-042954450C9C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195" creationId="{F085F751-44DE-1084-9052-0BCC1100B521}"/>
          </ac:grpSpMkLst>
        </pc:grpChg>
        <pc:grpChg chg="del">
          <ac:chgData name="Francisco Javier Bonet García" userId="c67cd2f5-7354-47bd-a51e-00312a09adde" providerId="ADAL" clId="{4C1FE67A-1108-2E41-8B98-2DFE00A5C27A}" dt="2024-10-07T11:18:27.635" v="582" actId="478"/>
          <ac:grpSpMkLst>
            <pc:docMk/>
            <pc:sldMk cId="3333054981" sldId="266"/>
            <ac:grpSpMk id="196" creationId="{48990BAA-1034-E545-029F-A8B672913DFF}"/>
          </ac:grpSpMkLst>
        </pc:grpChg>
        <pc:grpChg chg="del">
          <ac:chgData name="Francisco Javier Bonet García" userId="c67cd2f5-7354-47bd-a51e-00312a09adde" providerId="ADAL" clId="{4C1FE67A-1108-2E41-8B98-2DFE00A5C27A}" dt="2024-10-07T11:21:17.266" v="645" actId="478"/>
          <ac:grpSpMkLst>
            <pc:docMk/>
            <pc:sldMk cId="3333054981" sldId="266"/>
            <ac:grpSpMk id="199" creationId="{7619579D-FFB1-9ED8-157E-97C997EEAFDC}"/>
          </ac:grpSpMkLst>
        </pc:grpChg>
        <pc:grpChg chg="del">
          <ac:chgData name="Francisco Javier Bonet García" userId="c67cd2f5-7354-47bd-a51e-00312a09adde" providerId="ADAL" clId="{4C1FE67A-1108-2E41-8B98-2DFE00A5C27A}" dt="2024-10-07T11:19:39.833" v="619" actId="478"/>
          <ac:grpSpMkLst>
            <pc:docMk/>
            <pc:sldMk cId="3333054981" sldId="266"/>
            <ac:grpSpMk id="202" creationId="{70CC3EEE-9C13-BE10-5B2C-6653B700CB3C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205" creationId="{75708B60-7086-EBCD-0E26-E35014A8BCD7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214" creationId="{C099CA18-E807-BAF7-CB2B-374178F827BD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215" creationId="{0C8D6C18-CF30-EF98-8B22-68FC3E2E90E5}"/>
          </ac:grpSpMkLst>
        </pc:grpChg>
        <pc:cxnChg chg="del">
          <ac:chgData name="Francisco Javier Bonet García" userId="c67cd2f5-7354-47bd-a51e-00312a09adde" providerId="ADAL" clId="{4C1FE67A-1108-2E41-8B98-2DFE00A5C27A}" dt="2024-10-07T11:42:15.438" v="984" actId="478"/>
          <ac:cxnSpMkLst>
            <pc:docMk/>
            <pc:sldMk cId="3333054981" sldId="266"/>
            <ac:cxnSpMk id="8" creationId="{80D033F9-7661-1399-1A89-DBB22F2DA792}"/>
          </ac:cxnSpMkLst>
        </pc:cxnChg>
        <pc:cxnChg chg="del">
          <ac:chgData name="Francisco Javier Bonet García" userId="c67cd2f5-7354-47bd-a51e-00312a09adde" providerId="ADAL" clId="{4C1FE67A-1108-2E41-8B98-2DFE00A5C27A}" dt="2024-10-07T11:42:15.438" v="984" actId="478"/>
          <ac:cxnSpMkLst>
            <pc:docMk/>
            <pc:sldMk cId="3333054981" sldId="266"/>
            <ac:cxnSpMk id="9" creationId="{BF01FEDD-D036-56E3-4D34-1EC6DF7D17C8}"/>
          </ac:cxnSpMkLst>
        </pc:cxnChg>
        <pc:cxnChg chg="add mod">
          <ac:chgData name="Francisco Javier Bonet García" userId="c67cd2f5-7354-47bd-a51e-00312a09adde" providerId="ADAL" clId="{4C1FE67A-1108-2E41-8B98-2DFE00A5C27A}" dt="2024-10-07T11:51:05.733" v="987" actId="164"/>
          <ac:cxnSpMkLst>
            <pc:docMk/>
            <pc:sldMk cId="3333054981" sldId="266"/>
            <ac:cxnSpMk id="13" creationId="{80995D14-426C-6B18-16D1-FB33D0724CBD}"/>
          </ac:cxnSpMkLst>
        </pc:cxnChg>
        <pc:cxnChg chg="add mod">
          <ac:chgData name="Francisco Javier Bonet García" userId="c67cd2f5-7354-47bd-a51e-00312a09adde" providerId="ADAL" clId="{4C1FE67A-1108-2E41-8B98-2DFE00A5C27A}" dt="2024-10-07T11:51:15.381" v="989" actId="164"/>
          <ac:cxnSpMkLst>
            <pc:docMk/>
            <pc:sldMk cId="3333054981" sldId="266"/>
            <ac:cxnSpMk id="25" creationId="{926954A0-0E8E-9BD4-42AB-0B0427118700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35" creationId="{BA2D7205-7AF6-BED8-828C-7C899CC94DA9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36" creationId="{624B4EFE-BEF6-39C0-07D9-FDE9B055730B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37" creationId="{29793667-6D71-8A73-3443-9BA677C8305D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39" creationId="{5D5E1170-4D64-94B6-F5F3-C97F7B3E7AF7}"/>
          </ac:cxnSpMkLst>
        </pc:cxnChg>
        <pc:cxnChg chg="add del mod">
          <ac:chgData name="Francisco Javier Bonet García" userId="c67cd2f5-7354-47bd-a51e-00312a09adde" providerId="ADAL" clId="{4C1FE67A-1108-2E41-8B98-2DFE00A5C27A}" dt="2024-10-07T11:51:05.733" v="987" actId="164"/>
          <ac:cxnSpMkLst>
            <pc:docMk/>
            <pc:sldMk cId="3333054981" sldId="266"/>
            <ac:cxnSpMk id="41" creationId="{6B11B808-C146-A826-D447-DFD0A25395F4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43" creationId="{B951E397-5326-514D-C149-65984C03A835}"/>
          </ac:cxnSpMkLst>
        </pc:cxnChg>
        <pc:cxnChg chg="del mod">
          <ac:chgData name="Francisco Javier Bonet García" userId="c67cd2f5-7354-47bd-a51e-00312a09adde" providerId="ADAL" clId="{4C1FE67A-1108-2E41-8B98-2DFE00A5C27A}" dt="2024-10-07T11:18:28.730" v="583" actId="478"/>
          <ac:cxnSpMkLst>
            <pc:docMk/>
            <pc:sldMk cId="3333054981" sldId="266"/>
            <ac:cxnSpMk id="61" creationId="{78DA220D-F8EE-177C-F861-387F7B38EBC6}"/>
          </ac:cxnSpMkLst>
        </pc:cxnChg>
        <pc:cxnChg chg="del">
          <ac:chgData name="Francisco Javier Bonet García" userId="c67cd2f5-7354-47bd-a51e-00312a09adde" providerId="ADAL" clId="{4C1FE67A-1108-2E41-8B98-2DFE00A5C27A}" dt="2024-10-07T11:18:16.745" v="578" actId="478"/>
          <ac:cxnSpMkLst>
            <pc:docMk/>
            <pc:sldMk cId="3333054981" sldId="266"/>
            <ac:cxnSpMk id="71" creationId="{4DAE02F7-DA2A-F81F-DDA8-A2C954026971}"/>
          </ac:cxnSpMkLst>
        </pc:cxnChg>
        <pc:cxnChg chg="mod">
          <ac:chgData name="Francisco Javier Bonet García" userId="c67cd2f5-7354-47bd-a51e-00312a09adde" providerId="ADAL" clId="{4C1FE67A-1108-2E41-8B98-2DFE00A5C27A}" dt="2024-10-07T11:51:15.381" v="989" actId="164"/>
          <ac:cxnSpMkLst>
            <pc:docMk/>
            <pc:sldMk cId="3333054981" sldId="266"/>
            <ac:cxnSpMk id="83" creationId="{FAEDA4C2-5314-33F0-AB72-E1246DE240AD}"/>
          </ac:cxnSpMkLst>
        </pc:cxnChg>
        <pc:cxnChg chg="del">
          <ac:chgData name="Francisco Javier Bonet García" userId="c67cd2f5-7354-47bd-a51e-00312a09adde" providerId="ADAL" clId="{4C1FE67A-1108-2E41-8B98-2DFE00A5C27A}" dt="2024-10-07T11:21:14.406" v="642" actId="478"/>
          <ac:cxnSpMkLst>
            <pc:docMk/>
            <pc:sldMk cId="3333054981" sldId="266"/>
            <ac:cxnSpMk id="88" creationId="{0706FAF7-A440-BCD0-DA70-E5390DB27DBF}"/>
          </ac:cxnSpMkLst>
        </pc:cxnChg>
        <pc:cxnChg chg="del">
          <ac:chgData name="Francisco Javier Bonet García" userId="c67cd2f5-7354-47bd-a51e-00312a09adde" providerId="ADAL" clId="{4C1FE67A-1108-2E41-8B98-2DFE00A5C27A}" dt="2024-10-07T11:21:07.519" v="637" actId="478"/>
          <ac:cxnSpMkLst>
            <pc:docMk/>
            <pc:sldMk cId="3333054981" sldId="266"/>
            <ac:cxnSpMk id="103" creationId="{F46AE99A-2A93-7DF6-F95F-4ED933B6B2F9}"/>
          </ac:cxnSpMkLst>
        </pc:cxnChg>
        <pc:cxnChg chg="del">
          <ac:chgData name="Francisco Javier Bonet García" userId="c67cd2f5-7354-47bd-a51e-00312a09adde" providerId="ADAL" clId="{4C1FE67A-1108-2E41-8B98-2DFE00A5C27A}" dt="2024-10-07T11:21:06.014" v="635" actId="478"/>
          <ac:cxnSpMkLst>
            <pc:docMk/>
            <pc:sldMk cId="3333054981" sldId="266"/>
            <ac:cxnSpMk id="107" creationId="{F37C40FA-AE75-546D-42C0-9B43A75D1EDD}"/>
          </ac:cxnSpMkLst>
        </pc:cxnChg>
        <pc:cxnChg chg="del">
          <ac:chgData name="Francisco Javier Bonet García" userId="c67cd2f5-7354-47bd-a51e-00312a09adde" providerId="ADAL" clId="{4C1FE67A-1108-2E41-8B98-2DFE00A5C27A}" dt="2024-10-07T11:20:39.158" v="629" actId="478"/>
          <ac:cxnSpMkLst>
            <pc:docMk/>
            <pc:sldMk cId="3333054981" sldId="266"/>
            <ac:cxnSpMk id="111" creationId="{CD67A46E-C217-1C8B-856C-38DEC8FCB72C}"/>
          </ac:cxnSpMkLst>
        </pc:cxnChg>
        <pc:cxnChg chg="del">
          <ac:chgData name="Francisco Javier Bonet García" userId="c67cd2f5-7354-47bd-a51e-00312a09adde" providerId="ADAL" clId="{4C1FE67A-1108-2E41-8B98-2DFE00A5C27A}" dt="2024-10-07T11:20:36.733" v="628" actId="478"/>
          <ac:cxnSpMkLst>
            <pc:docMk/>
            <pc:sldMk cId="3333054981" sldId="266"/>
            <ac:cxnSpMk id="114" creationId="{CE72B0B5-EDD7-04C2-27E0-F940EA49F2AF}"/>
          </ac:cxnSpMkLst>
        </pc:cxnChg>
        <pc:cxnChg chg="mod">
          <ac:chgData name="Francisco Javier Bonet García" userId="c67cd2f5-7354-47bd-a51e-00312a09adde" providerId="ADAL" clId="{4C1FE67A-1108-2E41-8B98-2DFE00A5C27A}" dt="2024-10-07T11:51:10.763" v="988" actId="164"/>
          <ac:cxnSpMkLst>
            <pc:docMk/>
            <pc:sldMk cId="3333054981" sldId="266"/>
            <ac:cxnSpMk id="118" creationId="{CE1F0CA7-7DAD-71A2-B26A-019466A8AEC1}"/>
          </ac:cxnSpMkLst>
        </pc:cxnChg>
        <pc:cxnChg chg="mod">
          <ac:chgData name="Francisco Javier Bonet García" userId="c67cd2f5-7354-47bd-a51e-00312a09adde" providerId="ADAL" clId="{4C1FE67A-1108-2E41-8B98-2DFE00A5C27A}" dt="2024-10-07T11:51:10.763" v="988" actId="164"/>
          <ac:cxnSpMkLst>
            <pc:docMk/>
            <pc:sldMk cId="3333054981" sldId="266"/>
            <ac:cxnSpMk id="127" creationId="{03BC0700-1414-5C56-8FCE-506B1B7ACBF6}"/>
          </ac:cxnSpMkLst>
        </pc:cxnChg>
        <pc:cxnChg chg="del">
          <ac:chgData name="Francisco Javier Bonet García" userId="c67cd2f5-7354-47bd-a51e-00312a09adde" providerId="ADAL" clId="{4C1FE67A-1108-2E41-8B98-2DFE00A5C27A}" dt="2024-10-07T11:19:37.788" v="617" actId="478"/>
          <ac:cxnSpMkLst>
            <pc:docMk/>
            <pc:sldMk cId="3333054981" sldId="266"/>
            <ac:cxnSpMk id="130" creationId="{DD879BA2-5442-CCDE-C8A3-0CD60047EB66}"/>
          </ac:cxnSpMkLst>
        </pc:cxnChg>
        <pc:cxnChg chg="del">
          <ac:chgData name="Francisco Javier Bonet García" userId="c67cd2f5-7354-47bd-a51e-00312a09adde" providerId="ADAL" clId="{4C1FE67A-1108-2E41-8B98-2DFE00A5C27A}" dt="2024-10-07T11:19:35.716" v="615" actId="478"/>
          <ac:cxnSpMkLst>
            <pc:docMk/>
            <pc:sldMk cId="3333054981" sldId="266"/>
            <ac:cxnSpMk id="133" creationId="{66D571AF-1105-706A-8A08-107A1CFBC1A8}"/>
          </ac:cxnSpMkLst>
        </pc:cxnChg>
        <pc:cxnChg chg="mod">
          <ac:chgData name="Francisco Javier Bonet García" userId="c67cd2f5-7354-47bd-a51e-00312a09adde" providerId="ADAL" clId="{4C1FE67A-1108-2E41-8B98-2DFE00A5C27A}" dt="2024-10-07T11:42:15.438" v="984" actId="478"/>
          <ac:cxnSpMkLst>
            <pc:docMk/>
            <pc:sldMk cId="3333054981" sldId="266"/>
            <ac:cxnSpMk id="138" creationId="{C55A388D-E115-51BA-7D5B-650A39D98D34}"/>
          </ac:cxnSpMkLst>
        </pc:cxnChg>
        <pc:cxnChg chg="mod">
          <ac:chgData name="Francisco Javier Bonet García" userId="c67cd2f5-7354-47bd-a51e-00312a09adde" providerId="ADAL" clId="{4C1FE67A-1108-2E41-8B98-2DFE00A5C27A}" dt="2024-10-07T11:42:15.438" v="984" actId="478"/>
          <ac:cxnSpMkLst>
            <pc:docMk/>
            <pc:sldMk cId="3333054981" sldId="266"/>
            <ac:cxnSpMk id="155" creationId="{573E0B8A-99AA-507A-0F8D-A01D7674D7A3}"/>
          </ac:cxnSpMkLst>
        </pc:cxnChg>
      </pc:sldChg>
      <pc:sldChg chg="add ord">
        <pc:chgData name="Francisco Javier Bonet García" userId="c67cd2f5-7354-47bd-a51e-00312a09adde" providerId="ADAL" clId="{4C1FE67A-1108-2E41-8B98-2DFE00A5C27A}" dt="2024-10-07T11:42:10.361" v="983" actId="20578"/>
        <pc:sldMkLst>
          <pc:docMk/>
          <pc:sldMk cId="1869908651" sldId="267"/>
        </pc:sldMkLst>
      </pc:sldChg>
      <pc:sldChg chg="new">
        <pc:chgData name="Francisco Javier Bonet García" userId="c67cd2f5-7354-47bd-a51e-00312a09adde" providerId="ADAL" clId="{4C1FE67A-1108-2E41-8B98-2DFE00A5C27A}" dt="2024-10-07T11:29:47.734" v="660" actId="680"/>
        <pc:sldMkLst>
          <pc:docMk/>
          <pc:sldMk cId="2869511568" sldId="268"/>
        </pc:sldMkLst>
      </pc:sldChg>
    </pc:docChg>
  </pc:docChgLst>
  <pc:docChgLst>
    <pc:chgData name="Francisco Javier Bonet García" userId="c67cd2f5-7354-47bd-a51e-00312a09adde" providerId="ADAL" clId="{846061AD-3F24-4C47-AD6A-CC577A70720A}"/>
    <pc:docChg chg="addSld delSld modSld">
      <pc:chgData name="Francisco Javier Bonet García" userId="c67cd2f5-7354-47bd-a51e-00312a09adde" providerId="ADAL" clId="{846061AD-3F24-4C47-AD6A-CC577A70720A}" dt="2024-10-09T19:07:34.999" v="1"/>
      <pc:docMkLst>
        <pc:docMk/>
      </pc:docMkLst>
      <pc:sldChg chg="add del">
        <pc:chgData name="Francisco Javier Bonet García" userId="c67cd2f5-7354-47bd-a51e-00312a09adde" providerId="ADAL" clId="{846061AD-3F24-4C47-AD6A-CC577A70720A}" dt="2024-10-09T19:07:34.999" v="1"/>
        <pc:sldMkLst>
          <pc:docMk/>
          <pc:sldMk cId="1565407667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897CA-62A3-FF4A-8236-48D12DED5039}" type="datetimeFigureOut">
              <a:rPr lang="es-ES" smtClean="0"/>
              <a:t>15/9/25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F654C-F8D3-7F4E-82AA-5CDF7A5824F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31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F654C-F8D3-7F4E-82AA-5CDF7A5824F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61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CF08-4680-CEEB-C559-596765CD8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698DB-B113-9C02-2FA0-E6E65EB64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D166-42E4-2CCB-4DA2-763FF282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15/9/25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0201-1E79-B9A8-C6B3-1183FB9E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AFA6-A3D4-94C5-7F1A-D8FFF69D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7589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DCDB-0630-B764-9099-C3FFFDE8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6B31F-94AE-B465-DC49-0271725E7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9D13-2F30-A068-61DE-03880AFF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15/9/25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3387-3BE0-7B01-13D2-DF402D63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4E62-A607-9F2A-D248-71B09813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3577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81C9C-9536-D2F0-64C3-1E514B17D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743B5-07BC-71A1-6801-60FBEB393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A8DC-597F-D10A-42A6-D977BEB6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15/9/25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74671-81A2-5D54-C14F-FEE2F245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22A6-0811-D7A7-B89E-BEF2002D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8443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3902-8263-E024-85DF-CC9841D2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D954-CABD-5212-EF6F-48904D22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625B3-5E01-7A4A-8CC4-11D90326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15/9/25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D0E3D-BBAC-606F-5624-8D29FE09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2A56-46B2-9C83-F185-870090AB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0446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7A40-EB05-A33D-9EA5-E0122324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068C5-05ED-E180-EC8B-EA9F71A0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217FB-CEA2-3EF5-FD9C-192FBE2D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15/9/25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1F51-93B7-F692-A1B7-3D92A8AD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4E69-B050-D50D-A31E-AB2FA016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3370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BA41-EFBF-DE2F-32C0-73B8E2A8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203E-1ABD-B844-4073-4A670E4CE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F1984-9EE0-8C53-7812-CA5A9A2B2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1E943-7F4C-A11F-6894-287559F3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15/9/25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AA37C-BFAA-E118-639A-659F7040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D811F-2269-1EBA-DE73-532A10E9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149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1265-20E5-D936-E0DA-0952B2FF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0C9CE-E6E1-264C-2D82-5BB06C7A1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8B39D-99C6-56B8-763D-30F409315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B1D02-DE00-E08C-3DAC-3AD037599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78FF0-17CE-E82B-B468-B53E69CDC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FB44C-15AC-B59B-E30B-88C4AD5F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15/9/25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A408B-7E0F-31F0-F593-B7BD4749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C45EC-C493-7E4E-51D4-29EDB8CF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4764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63B6-7A03-715C-1076-D6AF0C91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04A3A-1AF2-BFCC-23C6-720A8E37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15/9/25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C4CC7-F70C-F4C4-98C1-F23FD257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9FC71-DD0B-CBC1-AC66-F020E2EE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7212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9625-35D5-7629-E7D3-8F5C1956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15/9/25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92FDA-E6A1-599E-4547-034BF9F8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8F1CD-0797-EA09-B48C-2E17B186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3739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30FD-3F28-4510-E7ED-524E5D51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6BCC-A79E-7353-12C3-7238D3791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4B92E-3C3B-B16D-E190-A5E961936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98F0A-D28A-EC06-BC96-5DA7B071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15/9/25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D4CAD-AD6A-530F-390E-850E85CD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D4E8-C1DA-7D50-4696-551CE4E5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3109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4CD9-08CB-7132-55AC-832DFD8C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C4D4F-B93A-223B-1132-76061A508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21980-9227-32EA-36F5-1F587A449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9A215-AD0C-18D8-8414-E8957C01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15/9/25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A8B64-9869-9FAC-08B3-079E2F4F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ED1DA-2C83-3251-BB64-B42FFAC0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6117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7E643-3F6C-3F56-0FC8-4EBE6864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8E37D-E8DB-E2E3-32AF-46510B3E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76A50-3441-D014-84E0-ACDC5C6FE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2585B-0C3F-E94A-B774-0A46A528480F}" type="datetimeFigureOut">
              <a:rPr lang="en-ES" smtClean="0"/>
              <a:t>15/9/25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C14E-3776-5913-0247-FFC45F932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C8AF0-C49E-603A-2F19-5F7ECA22E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5FFAA-CA92-8C49-8FEF-6F491738F4F9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7559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CC340-4BC8-82B7-5C34-FFF05727C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26D489-0DF3-9E11-A72A-070E2BC4B818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217576-37FD-EE06-571A-03A3913B947F}"/>
              </a:ext>
            </a:extLst>
          </p:cNvPr>
          <p:cNvCxnSpPr>
            <a:cxnSpLocks/>
          </p:cNvCxnSpPr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8150F0-E79E-748C-69B1-8CE7CDA07D90}"/>
              </a:ext>
            </a:extLst>
          </p:cNvPr>
          <p:cNvCxnSpPr>
            <a:cxnSpLocks/>
          </p:cNvCxnSpPr>
          <p:nvPr/>
        </p:nvCxnSpPr>
        <p:spPr>
          <a:xfrm>
            <a:off x="6127392" y="6479418"/>
            <a:ext cx="4648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E451B9-81B7-CAD6-A085-B4326FAF5988}"/>
              </a:ext>
            </a:extLst>
          </p:cNvPr>
          <p:cNvCxnSpPr/>
          <p:nvPr/>
        </p:nvCxnSpPr>
        <p:spPr>
          <a:xfrm flipV="1">
            <a:off x="6127392" y="3630967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D49786E1-1D67-CD51-2E75-3712F3D1028D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F3C2DD3-BC77-7028-3634-91F053A346FF}"/>
              </a:ext>
            </a:extLst>
          </p:cNvPr>
          <p:cNvSpPr/>
          <p:nvPr/>
        </p:nvSpPr>
        <p:spPr>
          <a:xfrm>
            <a:off x="6136270" y="3986078"/>
            <a:ext cx="4519378" cy="2507183"/>
          </a:xfrm>
          <a:custGeom>
            <a:avLst/>
            <a:gdLst>
              <a:gd name="connsiteX0" fmla="*/ 0 w 2494626"/>
              <a:gd name="connsiteY0" fmla="*/ 1189756 h 1207511"/>
              <a:gd name="connsiteX1" fmla="*/ 363985 w 2494626"/>
              <a:gd name="connsiteY1" fmla="*/ 577197 h 1207511"/>
              <a:gd name="connsiteX2" fmla="*/ 834501 w 2494626"/>
              <a:gd name="connsiteY2" fmla="*/ 115558 h 1207511"/>
              <a:gd name="connsiteX3" fmla="*/ 1358284 w 2494626"/>
              <a:gd name="connsiteY3" fmla="*/ 148 h 1207511"/>
              <a:gd name="connsiteX4" fmla="*/ 1811045 w 2494626"/>
              <a:gd name="connsiteY4" fmla="*/ 97802 h 1207511"/>
              <a:gd name="connsiteX5" fmla="*/ 2130641 w 2494626"/>
              <a:gd name="connsiteY5" fmla="*/ 355255 h 1207511"/>
              <a:gd name="connsiteX6" fmla="*/ 2396971 w 2494626"/>
              <a:gd name="connsiteY6" fmla="*/ 887915 h 1207511"/>
              <a:gd name="connsiteX7" fmla="*/ 2494626 w 2494626"/>
              <a:gd name="connsiteY7" fmla="*/ 1207511 h 12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626" h="1207511">
                <a:moveTo>
                  <a:pt x="0" y="1189756"/>
                </a:moveTo>
                <a:cubicBezTo>
                  <a:pt x="112451" y="972993"/>
                  <a:pt x="224902" y="756230"/>
                  <a:pt x="363985" y="577197"/>
                </a:cubicBezTo>
                <a:cubicBezTo>
                  <a:pt x="503068" y="398164"/>
                  <a:pt x="668785" y="211733"/>
                  <a:pt x="834501" y="115558"/>
                </a:cubicBezTo>
                <a:cubicBezTo>
                  <a:pt x="1000217" y="19383"/>
                  <a:pt x="1195527" y="3107"/>
                  <a:pt x="1358284" y="148"/>
                </a:cubicBezTo>
                <a:cubicBezTo>
                  <a:pt x="1521041" y="-2811"/>
                  <a:pt x="1682319" y="38618"/>
                  <a:pt x="1811045" y="97802"/>
                </a:cubicBezTo>
                <a:cubicBezTo>
                  <a:pt x="1939771" y="156986"/>
                  <a:pt x="2032987" y="223570"/>
                  <a:pt x="2130641" y="355255"/>
                </a:cubicBezTo>
                <a:cubicBezTo>
                  <a:pt x="2228295" y="486940"/>
                  <a:pt x="2336307" y="745872"/>
                  <a:pt x="2396971" y="887915"/>
                </a:cubicBezTo>
                <a:cubicBezTo>
                  <a:pt x="2457635" y="1029958"/>
                  <a:pt x="2476130" y="1118734"/>
                  <a:pt x="2494626" y="12075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6C2C7-E9A5-A9B7-EDBC-3E919F00922E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A68723-DB81-436B-0625-411BDFC16CA4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423180-3C69-5214-85AC-223D49C5EA75}"/>
              </a:ext>
            </a:extLst>
          </p:cNvPr>
          <p:cNvSpPr txBox="1"/>
          <p:nvPr/>
        </p:nvSpPr>
        <p:spPr>
          <a:xfrm>
            <a:off x="7175265" y="64757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6B85E5-CE31-FC7E-9E34-ECDCD1A85BC3}"/>
              </a:ext>
            </a:extLst>
          </p:cNvPr>
          <p:cNvSpPr txBox="1"/>
          <p:nvPr/>
        </p:nvSpPr>
        <p:spPr>
          <a:xfrm rot="16200000">
            <a:off x="5382749" y="4810007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Reclutas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F3D83-106B-E166-FB1C-A5003DF5A801}"/>
              </a:ext>
            </a:extLst>
          </p:cNvPr>
          <p:cNvSpPr txBox="1"/>
          <p:nvPr/>
        </p:nvSpPr>
        <p:spPr>
          <a:xfrm>
            <a:off x="10465219" y="64757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FADB4F-6318-77FA-6605-27DBE94D334E}"/>
              </a:ext>
            </a:extLst>
          </p:cNvPr>
          <p:cNvGrpSpPr/>
          <p:nvPr/>
        </p:nvGrpSpPr>
        <p:grpSpPr>
          <a:xfrm>
            <a:off x="6136269" y="3982311"/>
            <a:ext cx="2738958" cy="2862736"/>
            <a:chOff x="6136269" y="3982311"/>
            <a:chExt cx="2738958" cy="286273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80A4DC-40B4-AD0E-8323-73EF9A91A494}"/>
                </a:ext>
              </a:extLst>
            </p:cNvPr>
            <p:cNvSpPr txBox="1"/>
            <p:nvPr/>
          </p:nvSpPr>
          <p:spPr>
            <a:xfrm>
              <a:off x="8233705" y="6475715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33792C-5189-BC34-0F31-14405BCBF343}"/>
                </a:ext>
              </a:extLst>
            </p:cNvPr>
            <p:cNvCxnSpPr/>
            <p:nvPr/>
          </p:nvCxnSpPr>
          <p:spPr>
            <a:xfrm flipH="1" flipV="1">
              <a:off x="6136269" y="3982311"/>
              <a:ext cx="2460730" cy="40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D1DA38D-6003-C04C-871C-F4D8D9C83022}"/>
                </a:ext>
              </a:extLst>
            </p:cNvPr>
            <p:cNvCxnSpPr>
              <a:cxnSpLocks/>
            </p:cNvCxnSpPr>
            <p:nvPr/>
          </p:nvCxnSpPr>
          <p:spPr>
            <a:xfrm>
              <a:off x="8596999" y="3986385"/>
              <a:ext cx="8876" cy="24967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EDFC96E-032E-7C79-0836-6A976666E39E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17E428D-EDFF-8C9B-1E15-95F12902E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5C6B4F-0F53-3D02-89C0-C60D3C19B613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435E7B6-8A29-55CF-F9D3-3E868897EF5E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C75C13-5901-1DAD-DD98-0260FC167511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D2B43D-1806-CF62-FA7D-1D10FD2DB53D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4FD9978-E94E-3A9D-F7FB-032F66C8A504}"/>
              </a:ext>
            </a:extLst>
          </p:cNvPr>
          <p:cNvSpPr txBox="1"/>
          <p:nvPr/>
        </p:nvSpPr>
        <p:spPr>
          <a:xfrm>
            <a:off x="1300899" y="3286865"/>
            <a:ext cx="3968218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bg1"/>
                </a:solidFill>
              </a:rPr>
              <a:t>S</a:t>
            </a:r>
            <a:r>
              <a:rPr lang="en-ES" sz="1500" dirty="0">
                <a:solidFill>
                  <a:schemeClr val="bg1"/>
                </a:solidFill>
              </a:rPr>
              <a:t>IN EXTRACCIÓN DE EJEMPLARES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DC8AEC-8718-5ACD-947F-B15EAC58EEF0}"/>
              </a:ext>
            </a:extLst>
          </p:cNvPr>
          <p:cNvGrpSpPr/>
          <p:nvPr/>
        </p:nvGrpSpPr>
        <p:grpSpPr>
          <a:xfrm>
            <a:off x="640285" y="1360521"/>
            <a:ext cx="3639794" cy="369332"/>
            <a:chOff x="640285" y="1441801"/>
            <a:chExt cx="3639794" cy="369332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530673-6186-8D8F-316B-893FA37123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1637088"/>
              <a:ext cx="2979180" cy="202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0FF4F8-C883-C262-8FE8-1D41AD45CC22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FD4054-64EB-6D08-C4C1-6396D22D7DDD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FD4054-64EB-6D08-C4C1-6396D22D7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5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2057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6"/>
    </mc:Choice>
    <mc:Fallback xmlns="">
      <p:transition spd="slow" advTm="13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/>
      <p:bldP spid="19" grpId="0"/>
      <p:bldP spid="38" grpId="0"/>
      <p:bldP spid="40" grpId="0"/>
      <p:bldP spid="2" grpId="0"/>
      <p:bldP spid="67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F2145-B4B0-5E8E-2615-82A5323A8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7A8F7A-65F1-9BEB-D585-296DB3F1A63C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FA317-AB33-9B10-C89D-92A186773E44}"/>
              </a:ext>
            </a:extLst>
          </p:cNvPr>
          <p:cNvCxnSpPr/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D88D26-CA41-1067-B50A-233808BF6731}"/>
              </a:ext>
            </a:extLst>
          </p:cNvPr>
          <p:cNvCxnSpPr>
            <a:cxnSpLocks/>
          </p:cNvCxnSpPr>
          <p:nvPr/>
        </p:nvCxnSpPr>
        <p:spPr>
          <a:xfrm>
            <a:off x="6127392" y="6479418"/>
            <a:ext cx="4648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24F3F7-E73C-CD2F-F257-ECFE5A15404F}"/>
              </a:ext>
            </a:extLst>
          </p:cNvPr>
          <p:cNvCxnSpPr/>
          <p:nvPr/>
        </p:nvCxnSpPr>
        <p:spPr>
          <a:xfrm flipV="1">
            <a:off x="6127392" y="3630967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4EC20A3D-7A36-D183-BF0D-8E54D355D50A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1E65DC0-8EF2-A915-B7FE-6C8B62F583CF}"/>
              </a:ext>
            </a:extLst>
          </p:cNvPr>
          <p:cNvSpPr/>
          <p:nvPr/>
        </p:nvSpPr>
        <p:spPr>
          <a:xfrm>
            <a:off x="6136270" y="3986078"/>
            <a:ext cx="4519378" cy="2507183"/>
          </a:xfrm>
          <a:custGeom>
            <a:avLst/>
            <a:gdLst>
              <a:gd name="connsiteX0" fmla="*/ 0 w 2494626"/>
              <a:gd name="connsiteY0" fmla="*/ 1189756 h 1207511"/>
              <a:gd name="connsiteX1" fmla="*/ 363985 w 2494626"/>
              <a:gd name="connsiteY1" fmla="*/ 577197 h 1207511"/>
              <a:gd name="connsiteX2" fmla="*/ 834501 w 2494626"/>
              <a:gd name="connsiteY2" fmla="*/ 115558 h 1207511"/>
              <a:gd name="connsiteX3" fmla="*/ 1358284 w 2494626"/>
              <a:gd name="connsiteY3" fmla="*/ 148 h 1207511"/>
              <a:gd name="connsiteX4" fmla="*/ 1811045 w 2494626"/>
              <a:gd name="connsiteY4" fmla="*/ 97802 h 1207511"/>
              <a:gd name="connsiteX5" fmla="*/ 2130641 w 2494626"/>
              <a:gd name="connsiteY5" fmla="*/ 355255 h 1207511"/>
              <a:gd name="connsiteX6" fmla="*/ 2396971 w 2494626"/>
              <a:gd name="connsiteY6" fmla="*/ 887915 h 1207511"/>
              <a:gd name="connsiteX7" fmla="*/ 2494626 w 2494626"/>
              <a:gd name="connsiteY7" fmla="*/ 1207511 h 12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626" h="1207511">
                <a:moveTo>
                  <a:pt x="0" y="1189756"/>
                </a:moveTo>
                <a:cubicBezTo>
                  <a:pt x="112451" y="972993"/>
                  <a:pt x="224902" y="756230"/>
                  <a:pt x="363985" y="577197"/>
                </a:cubicBezTo>
                <a:cubicBezTo>
                  <a:pt x="503068" y="398164"/>
                  <a:pt x="668785" y="211733"/>
                  <a:pt x="834501" y="115558"/>
                </a:cubicBezTo>
                <a:cubicBezTo>
                  <a:pt x="1000217" y="19383"/>
                  <a:pt x="1195527" y="3107"/>
                  <a:pt x="1358284" y="148"/>
                </a:cubicBezTo>
                <a:cubicBezTo>
                  <a:pt x="1521041" y="-2811"/>
                  <a:pt x="1682319" y="38618"/>
                  <a:pt x="1811045" y="97802"/>
                </a:cubicBezTo>
                <a:cubicBezTo>
                  <a:pt x="1939771" y="156986"/>
                  <a:pt x="2032987" y="223570"/>
                  <a:pt x="2130641" y="355255"/>
                </a:cubicBezTo>
                <a:cubicBezTo>
                  <a:pt x="2228295" y="486940"/>
                  <a:pt x="2336307" y="745872"/>
                  <a:pt x="2396971" y="887915"/>
                </a:cubicBezTo>
                <a:cubicBezTo>
                  <a:pt x="2457635" y="1029958"/>
                  <a:pt x="2476130" y="1118734"/>
                  <a:pt x="2494626" y="12075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7F445-4AD5-EB02-05AB-CF95B78F97C0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0F865E-38CE-9B13-1885-C0E8F218B1E8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CBAC8C-2E31-0B68-22F5-0E28D8C1CF01}"/>
              </a:ext>
            </a:extLst>
          </p:cNvPr>
          <p:cNvSpPr txBox="1"/>
          <p:nvPr/>
        </p:nvSpPr>
        <p:spPr>
          <a:xfrm>
            <a:off x="7175265" y="64757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77BAAA-7748-4801-6A14-82C50A1D9B3E}"/>
              </a:ext>
            </a:extLst>
          </p:cNvPr>
          <p:cNvSpPr txBox="1"/>
          <p:nvPr/>
        </p:nvSpPr>
        <p:spPr>
          <a:xfrm rot="16200000">
            <a:off x="5382749" y="4810007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Reclutas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230EA-8650-EA33-A1D4-C220C65DD288}"/>
              </a:ext>
            </a:extLst>
          </p:cNvPr>
          <p:cNvSpPr txBox="1"/>
          <p:nvPr/>
        </p:nvSpPr>
        <p:spPr>
          <a:xfrm>
            <a:off x="10465219" y="64757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6A76CE-5197-4CD8-D38A-6F5415148FEA}"/>
              </a:ext>
            </a:extLst>
          </p:cNvPr>
          <p:cNvGrpSpPr/>
          <p:nvPr/>
        </p:nvGrpSpPr>
        <p:grpSpPr>
          <a:xfrm>
            <a:off x="2271363" y="1961996"/>
            <a:ext cx="1057285" cy="1054563"/>
            <a:chOff x="2271363" y="1961996"/>
            <a:chExt cx="1057285" cy="105456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FF2D484-02A8-D1C2-743E-2B657B2FD3C5}"/>
                </a:ext>
              </a:extLst>
            </p:cNvPr>
            <p:cNvGrpSpPr/>
            <p:nvPr/>
          </p:nvGrpSpPr>
          <p:grpSpPr>
            <a:xfrm>
              <a:off x="2271363" y="1961996"/>
              <a:ext cx="1057285" cy="1054563"/>
              <a:chOff x="2271363" y="1961996"/>
              <a:chExt cx="1057285" cy="1054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E90082A-04E4-255D-A54E-99301402D6D4}"/>
                  </a:ext>
                </a:extLst>
              </p:cNvPr>
              <p:cNvSpPr/>
              <p:nvPr/>
            </p:nvSpPr>
            <p:spPr>
              <a:xfrm>
                <a:off x="2271363" y="1961996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25" name="Graphic 24" descr="Fish with solid fill">
                <a:extLst>
                  <a:ext uri="{FF2B5EF4-FFF2-40B4-BE49-F238E27FC236}">
                    <a16:creationId xmlns:a16="http://schemas.microsoft.com/office/drawing/2014/main" id="{9AB2496B-8ABD-EE8C-B571-6B78FD7EA2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10575" y="2585387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6" name="Graphic 25" descr="Fish with solid fill">
                <a:extLst>
                  <a:ext uri="{FF2B5EF4-FFF2-40B4-BE49-F238E27FC236}">
                    <a16:creationId xmlns:a16="http://schemas.microsoft.com/office/drawing/2014/main" id="{18BA2BA5-8F98-AF54-9C11-666D485E8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445647" y="242392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8" name="Graphic 27" descr="Fish with solid fill">
                <a:extLst>
                  <a:ext uri="{FF2B5EF4-FFF2-40B4-BE49-F238E27FC236}">
                    <a16:creationId xmlns:a16="http://schemas.microsoft.com/office/drawing/2014/main" id="{E7B3D643-E7E5-ED79-AD2C-106EAE9EDA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84650" y="214364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9" name="Graphic 28" descr="Fish with solid fill">
                <a:extLst>
                  <a:ext uri="{FF2B5EF4-FFF2-40B4-BE49-F238E27FC236}">
                    <a16:creationId xmlns:a16="http://schemas.microsoft.com/office/drawing/2014/main" id="{4D6DBC6F-5D1F-60BA-2400-B3A7A19F0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2738922" y="2248301"/>
                <a:ext cx="437528" cy="437528"/>
              </a:xfrm>
              <a:prstGeom prst="rect">
                <a:avLst/>
              </a:prstGeom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79BC0E1-3225-02D4-5565-07F8AA30D33C}"/>
                  </a:ext>
                </a:extLst>
              </p:cNvPr>
              <p:cNvCxnSpPr>
                <a:cxnSpLocks/>
                <a:stCxn id="23" idx="5"/>
              </p:cNvCxnSpPr>
              <p:nvPr/>
            </p:nvCxnSpPr>
            <p:spPr>
              <a:xfrm>
                <a:off x="3082163" y="2772796"/>
                <a:ext cx="246485" cy="243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703742-B7CE-AB57-4EEE-87459297387B}"/>
                </a:ext>
              </a:extLst>
            </p:cNvPr>
            <p:cNvSpPr/>
            <p:nvPr/>
          </p:nvSpPr>
          <p:spPr>
            <a:xfrm>
              <a:off x="2288437" y="2636636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17A07A-A5CB-70E5-BA71-1AC0C511205C}"/>
              </a:ext>
            </a:extLst>
          </p:cNvPr>
          <p:cNvGrpSpPr/>
          <p:nvPr/>
        </p:nvGrpSpPr>
        <p:grpSpPr>
          <a:xfrm>
            <a:off x="4972537" y="543753"/>
            <a:ext cx="1084590" cy="1023146"/>
            <a:chOff x="4972537" y="543753"/>
            <a:chExt cx="1084590" cy="102314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3945E5C-8824-EB90-171C-FA9B90E64CE0}"/>
                </a:ext>
              </a:extLst>
            </p:cNvPr>
            <p:cNvGrpSpPr/>
            <p:nvPr/>
          </p:nvGrpSpPr>
          <p:grpSpPr>
            <a:xfrm>
              <a:off x="4972537" y="543753"/>
              <a:ext cx="1084590" cy="1023146"/>
              <a:chOff x="4972537" y="543753"/>
              <a:chExt cx="1084590" cy="102314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9559B8E-48EC-62F8-051D-6B257A0E484A}"/>
                  </a:ext>
                </a:extLst>
              </p:cNvPr>
              <p:cNvSpPr/>
              <p:nvPr/>
            </p:nvSpPr>
            <p:spPr>
              <a:xfrm>
                <a:off x="5107216" y="616988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32" name="Graphic 31" descr="Fish with solid fill">
                <a:extLst>
                  <a:ext uri="{FF2B5EF4-FFF2-40B4-BE49-F238E27FC236}">
                    <a16:creationId xmlns:a16="http://schemas.microsoft.com/office/drawing/2014/main" id="{3DE1C031-D362-BC32-C0DE-BA62995D7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5319" y="1128849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3" name="Graphic 32" descr="Fish with solid fill">
                <a:extLst>
                  <a:ext uri="{FF2B5EF4-FFF2-40B4-BE49-F238E27FC236}">
                    <a16:creationId xmlns:a16="http://schemas.microsoft.com/office/drawing/2014/main" id="{4ECAD00B-A839-DFC1-623C-90C3E1C16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8406" y="973679"/>
                <a:ext cx="437527" cy="437527"/>
              </a:xfrm>
              <a:prstGeom prst="rect">
                <a:avLst/>
              </a:prstGeom>
            </p:spPr>
          </p:pic>
          <p:pic>
            <p:nvPicPr>
              <p:cNvPr id="34" name="Graphic 33" descr="Fish with solid fill">
                <a:extLst>
                  <a:ext uri="{FF2B5EF4-FFF2-40B4-BE49-F238E27FC236}">
                    <a16:creationId xmlns:a16="http://schemas.microsoft.com/office/drawing/2014/main" id="{19C7E73A-6145-71A9-3955-27BD25899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72003" y="737203"/>
                <a:ext cx="354740" cy="354740"/>
              </a:xfrm>
              <a:prstGeom prst="rect">
                <a:avLst/>
              </a:prstGeom>
            </p:spPr>
          </p:pic>
          <p:pic>
            <p:nvPicPr>
              <p:cNvPr id="35" name="Graphic 34" descr="Fish with solid fill">
                <a:extLst>
                  <a:ext uri="{FF2B5EF4-FFF2-40B4-BE49-F238E27FC236}">
                    <a16:creationId xmlns:a16="http://schemas.microsoft.com/office/drawing/2014/main" id="{77FECAC2-C794-B1C3-774A-5D5E443B5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46461" y="770727"/>
                <a:ext cx="368998" cy="368998"/>
              </a:xfrm>
              <a:prstGeom prst="rect">
                <a:avLst/>
              </a:prstGeom>
            </p:spPr>
          </p:pic>
          <p:pic>
            <p:nvPicPr>
              <p:cNvPr id="36" name="Graphic 35" descr="Fish with solid fill">
                <a:extLst>
                  <a:ext uri="{FF2B5EF4-FFF2-40B4-BE49-F238E27FC236}">
                    <a16:creationId xmlns:a16="http://schemas.microsoft.com/office/drawing/2014/main" id="{A9A93307-A3FD-203D-0C9E-1438806BE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5574775" y="903293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7" name="Graphic 36" descr="Fish with solid fill">
                <a:extLst>
                  <a:ext uri="{FF2B5EF4-FFF2-40B4-BE49-F238E27FC236}">
                    <a16:creationId xmlns:a16="http://schemas.microsoft.com/office/drawing/2014/main" id="{15996DDC-BEA5-D9F8-EF1D-6A2AB5878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11110" y="637134"/>
                <a:ext cx="246014" cy="246014"/>
              </a:xfrm>
              <a:prstGeom prst="rect">
                <a:avLst/>
              </a:prstGeom>
            </p:spPr>
          </p:pic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101BD87-755A-7CF2-A3A7-3D930B565337}"/>
                  </a:ext>
                </a:extLst>
              </p:cNvPr>
              <p:cNvCxnSpPr>
                <a:cxnSpLocks/>
                <a:stCxn id="31" idx="1"/>
                <a:endCxn id="14" idx="8"/>
              </p:cNvCxnSpPr>
              <p:nvPr/>
            </p:nvCxnSpPr>
            <p:spPr>
              <a:xfrm flipH="1" flipV="1">
                <a:off x="4972537" y="543753"/>
                <a:ext cx="273790" cy="212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74E032-13BA-49D5-A198-6ACD301E4B7D}"/>
                </a:ext>
              </a:extLst>
            </p:cNvPr>
            <p:cNvSpPr/>
            <p:nvPr/>
          </p:nvSpPr>
          <p:spPr>
            <a:xfrm>
              <a:off x="5149587" y="1351059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C92210-FB68-3B53-3B3A-A19192186E23}"/>
              </a:ext>
            </a:extLst>
          </p:cNvPr>
          <p:cNvGrpSpPr/>
          <p:nvPr/>
        </p:nvGrpSpPr>
        <p:grpSpPr>
          <a:xfrm>
            <a:off x="6136269" y="3982311"/>
            <a:ext cx="2738958" cy="2862736"/>
            <a:chOff x="6136269" y="3982311"/>
            <a:chExt cx="2738958" cy="286273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848141-C65F-F981-02DA-52443077B33C}"/>
                </a:ext>
              </a:extLst>
            </p:cNvPr>
            <p:cNvSpPr txBox="1"/>
            <p:nvPr/>
          </p:nvSpPr>
          <p:spPr>
            <a:xfrm>
              <a:off x="8233705" y="6475715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C34F80-3DF5-80E0-C6AF-764190202ACB}"/>
                </a:ext>
              </a:extLst>
            </p:cNvPr>
            <p:cNvCxnSpPr/>
            <p:nvPr/>
          </p:nvCxnSpPr>
          <p:spPr>
            <a:xfrm flipH="1" flipV="1">
              <a:off x="6136269" y="3982311"/>
              <a:ext cx="2460730" cy="40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497B4E9-C4D3-74A5-A1AA-4C69122ED0F6}"/>
                </a:ext>
              </a:extLst>
            </p:cNvPr>
            <p:cNvCxnSpPr>
              <a:cxnSpLocks/>
            </p:cNvCxnSpPr>
            <p:nvPr/>
          </p:nvCxnSpPr>
          <p:spPr>
            <a:xfrm>
              <a:off x="8596999" y="3986385"/>
              <a:ext cx="8876" cy="24967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07EDC8-6CF4-458F-072D-E58143DCE554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F859D4-FBFA-5DAE-46E3-A7AB6FBA9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7F2800F-CA41-53CF-24BD-7B10DC10373F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6C25DD-01A7-05CD-5389-C49253342297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975134-F90B-DED8-DC15-E81E47D03157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1CE203C-6E9A-B5DD-0FBC-E68D34C31DDD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59912FB-530D-FBCB-204A-37CA4121BF66}"/>
              </a:ext>
            </a:extLst>
          </p:cNvPr>
          <p:cNvGrpSpPr/>
          <p:nvPr/>
        </p:nvGrpSpPr>
        <p:grpSpPr>
          <a:xfrm>
            <a:off x="6852565" y="1894067"/>
            <a:ext cx="4025660" cy="251817"/>
            <a:chOff x="1354634" y="5624543"/>
            <a:chExt cx="4025660" cy="25181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8D6177-E715-166D-18B7-6EB6B2FC3B74}"/>
                </a:ext>
              </a:extLst>
            </p:cNvPr>
            <p:cNvSpPr/>
            <p:nvPr/>
          </p:nvSpPr>
          <p:spPr>
            <a:xfrm>
              <a:off x="1354634" y="5683562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FD0049-7845-381D-B59B-03BC7E231EC1}"/>
                </a:ext>
              </a:extLst>
            </p:cNvPr>
            <p:cNvSpPr txBox="1"/>
            <p:nvPr/>
          </p:nvSpPr>
          <p:spPr>
            <a:xfrm>
              <a:off x="1506861" y="5624543"/>
              <a:ext cx="3873433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Pocos individuos. La mayoría jóvenes no reproductores.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16DA1FF-D32C-4E76-E8A9-554940E5DDB3}"/>
              </a:ext>
            </a:extLst>
          </p:cNvPr>
          <p:cNvGrpSpPr/>
          <p:nvPr/>
        </p:nvGrpSpPr>
        <p:grpSpPr>
          <a:xfrm>
            <a:off x="6852564" y="2125699"/>
            <a:ext cx="3942240" cy="251817"/>
            <a:chOff x="1354633" y="5856175"/>
            <a:chExt cx="3942240" cy="25181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75C1C5F-4206-8EF4-BA3F-49C15D068D77}"/>
                </a:ext>
              </a:extLst>
            </p:cNvPr>
            <p:cNvSpPr/>
            <p:nvPr/>
          </p:nvSpPr>
          <p:spPr>
            <a:xfrm>
              <a:off x="1354633" y="5916153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2A2FD6A-672A-BD1F-5BDB-63F72976566A}"/>
                </a:ext>
              </a:extLst>
            </p:cNvPr>
            <p:cNvSpPr txBox="1"/>
            <p:nvPr/>
          </p:nvSpPr>
          <p:spPr>
            <a:xfrm>
              <a:off x="1506861" y="5856175"/>
              <a:ext cx="3790012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Muchos individuos. La mayoría adultos reproductores.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7C1D9BF-09CF-CEBB-B68C-E69257131A2A}"/>
              </a:ext>
            </a:extLst>
          </p:cNvPr>
          <p:cNvGrpSpPr/>
          <p:nvPr/>
        </p:nvGrpSpPr>
        <p:grpSpPr>
          <a:xfrm>
            <a:off x="640285" y="1360521"/>
            <a:ext cx="3639794" cy="369332"/>
            <a:chOff x="640285" y="1441801"/>
            <a:chExt cx="3639794" cy="36933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71308DD-6687-2CFF-A1E3-90E47E955A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1637088"/>
              <a:ext cx="2979180" cy="202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8ABD1DD-EB41-D7ED-2E4D-3BF5FEAA2D09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8B836E-C624-468E-DD9C-266D59F39D82}"/>
              </a:ext>
            </a:extLst>
          </p:cNvPr>
          <p:cNvSpPr txBox="1"/>
          <p:nvPr/>
        </p:nvSpPr>
        <p:spPr>
          <a:xfrm>
            <a:off x="1300899" y="3286865"/>
            <a:ext cx="3968218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bg1"/>
                </a:solidFill>
              </a:rPr>
              <a:t>S</a:t>
            </a:r>
            <a:r>
              <a:rPr lang="en-ES" sz="1500" dirty="0">
                <a:solidFill>
                  <a:schemeClr val="bg1"/>
                </a:solidFill>
              </a:rPr>
              <a:t>IN EXTRACCIÓN DE EJEMPLARES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A7230B-4702-ECE9-185E-9D7FEF345785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A7230B-4702-ECE9-185E-9D7FEF345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7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8052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80"/>
    </mc:Choice>
    <mc:Fallback xmlns="">
      <p:transition spd="slow" advTm="157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7484" x="4445000" y="6840538"/>
          <p14:tracePt t="7499" x="4589463" y="6840538"/>
          <p14:tracePt t="7512" x="4708525" y="6840538"/>
          <p14:tracePt t="7530" x="4962525" y="6840538"/>
          <p14:tracePt t="7886" x="5470525" y="6721475"/>
          <p14:tracePt t="7896" x="5287963" y="6586538"/>
          <p14:tracePt t="7913" x="5153025" y="6450013"/>
          <p14:tracePt t="7930" x="5033963" y="6313488"/>
          <p14:tracePt t="7947" x="4862513" y="6078538"/>
          <p14:tracePt t="7963" x="4681538" y="5741988"/>
          <p14:tracePt t="7980" x="4491038" y="5334000"/>
          <p14:tracePt t="7996" x="4217988" y="4762500"/>
          <p14:tracePt t="8014" x="4017963" y="4371975"/>
          <p14:tracePt t="8030" x="3729038" y="3783013"/>
          <p14:tracePt t="8033" x="3582988" y="3546475"/>
          <p14:tracePt t="8046" x="3509963" y="3446463"/>
          <p14:tracePt t="8063" x="3446463" y="3375025"/>
          <p14:tracePt t="8079" x="3375025" y="3311525"/>
          <p14:tracePt t="8096" x="3311525" y="3255963"/>
          <p14:tracePt t="8113" x="3275013" y="3211513"/>
          <p14:tracePt t="8146" x="3275013" y="3192463"/>
          <p14:tracePt t="8171" x="3275013" y="3175000"/>
          <p14:tracePt t="8180" x="3275013" y="3111500"/>
          <p14:tracePt t="8197" x="3275013" y="3074988"/>
          <p14:tracePt t="8213" x="3292475" y="3057525"/>
          <p14:tracePt t="8229" x="3328988" y="3038475"/>
          <p14:tracePt t="8247" x="3375025" y="2994025"/>
          <p14:tracePt t="8262" x="3411538" y="2921000"/>
          <p14:tracePt t="8280" x="3429000" y="2840038"/>
          <p14:tracePt t="8296" x="3446463" y="2720975"/>
          <p14:tracePt t="8313" x="3509963" y="2549525"/>
          <p14:tracePt t="8329" x="3529013" y="2395538"/>
          <p14:tracePt t="8347" x="3546475" y="2195513"/>
          <p14:tracePt t="8363" x="3546475" y="2078038"/>
          <p14:tracePt t="8380" x="3565525" y="1978025"/>
          <p14:tracePt t="8397" x="3609975" y="1905000"/>
          <p14:tracePt t="8412" x="3629025" y="1878013"/>
          <p14:tracePt t="8430" x="3646488" y="1858963"/>
          <p14:tracePt t="8445" x="3683000" y="1841500"/>
          <p14:tracePt t="8464" x="3763963" y="1804988"/>
          <p14:tracePt t="8479" x="3800475" y="1760538"/>
          <p14:tracePt t="8496" x="3883025" y="1724025"/>
          <p14:tracePt t="8512" x="3937000" y="1668463"/>
          <p14:tracePt t="8529" x="4037013" y="1624013"/>
          <p14:tracePt t="8546" x="4217988" y="1550988"/>
          <p14:tracePt t="8563" x="4562475" y="1433513"/>
          <p14:tracePt t="8580" x="4862513" y="1387475"/>
          <p14:tracePt t="8596" x="5351463" y="1370013"/>
          <p14:tracePt t="8614" x="5570538" y="1370013"/>
          <p14:tracePt t="8629" x="5641975" y="1387475"/>
          <p14:tracePt t="8645" x="5741988" y="1470025"/>
          <p14:tracePt t="8663" x="5761038" y="1550988"/>
          <p14:tracePt t="8679" x="5724525" y="1641475"/>
          <p14:tracePt t="8931" x="5761038" y="1704975"/>
          <p14:tracePt t="8934" x="5824538" y="1760538"/>
          <p14:tracePt t="8946" x="5859463" y="1824038"/>
          <p14:tracePt t="8966" x="5959475" y="1905000"/>
          <p14:tracePt t="8981" x="6132513" y="2078038"/>
          <p14:tracePt t="8996" x="6332538" y="2195513"/>
          <p14:tracePt t="9013" x="6486525" y="2249488"/>
          <p14:tracePt t="9029" x="6604000" y="2295525"/>
          <p14:tracePt t="9032" x="6740525" y="2312988"/>
          <p14:tracePt t="9047" x="6804025" y="2312988"/>
          <p14:tracePt t="9064" x="6840538" y="2312988"/>
          <p14:tracePt t="9080" x="6875463" y="2312988"/>
          <p14:tracePt t="9098" x="6904038" y="2312988"/>
          <p14:tracePt t="9115" x="6875463" y="2312988"/>
          <p14:tracePt t="9132" x="6757988" y="2312988"/>
          <p14:tracePt t="9148" x="6604000" y="2312988"/>
          <p14:tracePt t="9162" x="6486525" y="2332038"/>
          <p14:tracePt t="9181" x="6367463" y="2349500"/>
          <p14:tracePt t="9195" x="6269038" y="2395538"/>
          <p14:tracePt t="9213" x="6196013" y="2413000"/>
          <p14:tracePt t="9230" x="6113463" y="2449513"/>
          <p14:tracePt t="9247" x="6042025" y="2466975"/>
          <p14:tracePt t="9263" x="5995988" y="2486025"/>
          <p14:tracePt t="9281" x="5959475" y="2486025"/>
          <p14:tracePt t="9297" x="5922963" y="2503488"/>
          <p14:tracePt t="9313" x="5878513" y="2503488"/>
          <p14:tracePt t="9346" x="5824538" y="2530475"/>
          <p14:tracePt t="9364" x="5741988" y="2530475"/>
          <p14:tracePt t="9379" x="5661025" y="2530475"/>
          <p14:tracePt t="9396" x="5605463" y="2486025"/>
          <p14:tracePt t="9415" x="5524500" y="2466975"/>
          <p14:tracePt t="9431" x="5487988" y="2430463"/>
          <p14:tracePt t="9448" x="5451475" y="2413000"/>
          <p14:tracePt t="9462" x="5407025" y="2366963"/>
          <p14:tracePt t="9480" x="5351463" y="2332038"/>
          <p14:tracePt t="9496" x="5316538" y="2312988"/>
          <p14:tracePt t="9514" x="5287963" y="2295525"/>
          <p14:tracePt t="9761" x="5316538" y="2312988"/>
          <p14:tracePt t="11114" x="5351463" y="2312988"/>
          <p14:tracePt t="11131" x="5407025" y="2312988"/>
          <p14:tracePt t="11148" x="5470525" y="2312988"/>
          <p14:tracePt t="11155" x="5507038" y="2312988"/>
          <p14:tracePt t="11172" x="5570538" y="2312988"/>
          <p14:tracePt t="11189" x="5624513" y="2312988"/>
          <p14:tracePt t="11212" x="5688013" y="2332038"/>
          <p14:tracePt t="11230" x="5741988" y="2366963"/>
          <p14:tracePt t="11247" x="5824538" y="2413000"/>
          <p14:tracePt t="11263" x="5895975" y="2449513"/>
          <p14:tracePt t="11280" x="5995988" y="2486025"/>
          <p14:tracePt t="11296" x="6078538" y="2503488"/>
          <p14:tracePt t="11313" x="6132513" y="2503488"/>
          <p14:tracePt t="11330" x="6176963" y="2530475"/>
          <p14:tracePt t="11346" x="6196013" y="2530475"/>
          <p14:tracePt t="11363" x="6232525" y="2530475"/>
          <p14:tracePt t="11379" x="6249988" y="2530475"/>
          <p14:tracePt t="11397" x="6269038" y="2549525"/>
          <p14:tracePt t="11412" x="6296025" y="2549525"/>
          <p14:tracePt t="11429" x="6332538" y="2549525"/>
          <p14:tracePt t="11446" x="6350000" y="2566988"/>
          <p14:tracePt t="11463" x="6367463" y="2566988"/>
          <p14:tracePt t="11479" x="6386513" y="2566988"/>
          <p14:tracePt t="11496" x="6413500" y="2586038"/>
          <p14:tracePt t="11529" x="6430963" y="2586038"/>
          <p14:tracePt t="12082" x="6430963" y="2566988"/>
          <p14:tracePt t="12093" x="6450013" y="2530475"/>
          <p14:tracePt t="12099" x="6467475" y="2486025"/>
          <p14:tracePt t="12112" x="6486525" y="2449513"/>
          <p14:tracePt t="12130" x="6503988" y="2413000"/>
          <p14:tracePt t="12147" x="6550025" y="2312988"/>
          <p14:tracePt t="12162" x="6567488" y="2232025"/>
          <p14:tracePt t="12180" x="6567488" y="2159000"/>
          <p14:tracePt t="12196" x="6604000" y="2078038"/>
          <p14:tracePt t="12214" x="6621463" y="1995488"/>
          <p14:tracePt t="12230" x="6650038" y="1941513"/>
          <p14:tracePt t="12246" x="6684963" y="1878013"/>
          <p14:tracePt t="12263" x="6704013" y="1804988"/>
          <p14:tracePt t="12280" x="6740525" y="1704975"/>
          <p14:tracePt t="12297" x="6784975" y="1604963"/>
          <p14:tracePt t="12312" x="6840538" y="1506538"/>
          <p14:tracePt t="12330" x="6904038" y="1433513"/>
          <p14:tracePt t="12346" x="6958013" y="1387475"/>
          <p14:tracePt t="12363" x="6994525" y="1387475"/>
          <p14:tracePt t="12379" x="7021513" y="1387475"/>
          <p14:tracePt t="12396" x="7058025" y="1470025"/>
          <p14:tracePt t="12414" x="7094538" y="1550988"/>
          <p14:tracePt t="12430" x="7158038" y="1624013"/>
          <p14:tracePt t="12447" x="7212013" y="1687513"/>
          <p14:tracePt t="12462" x="7292975" y="1741488"/>
          <p14:tracePt t="12480" x="7366000" y="1804988"/>
          <p14:tracePt t="12497" x="7446963" y="1841500"/>
          <p14:tracePt t="12514" x="7602538" y="1858963"/>
          <p14:tracePt t="12530" x="7700963" y="1858963"/>
          <p14:tracePt t="12545" x="7747000" y="1824038"/>
          <p14:tracePt t="12563" x="7764463" y="1741488"/>
          <p14:tracePt t="12579" x="7764463" y="1604963"/>
          <p14:tracePt t="12597" x="7720013" y="1524000"/>
          <p14:tracePt t="12612" x="7666038" y="1433513"/>
          <p14:tracePt t="12629" x="7583488" y="1370013"/>
          <p14:tracePt t="12646" x="7546975" y="1316038"/>
          <p14:tracePt t="12663" x="7529513" y="1316038"/>
          <p14:tracePt t="12679" x="7510463" y="1296988"/>
          <p14:tracePt t="12706" x="7529513" y="1296988"/>
          <p14:tracePt t="12715" x="7546975" y="1296988"/>
          <p14:tracePt t="12744" x="7583488" y="1333500"/>
          <p14:tracePt t="12762" x="7720013" y="1450975"/>
          <p14:tracePt t="12779" x="7783513" y="1550988"/>
          <p14:tracePt t="12796" x="7820025" y="1641475"/>
          <p14:tracePt t="12812" x="7837488" y="1704975"/>
          <p14:tracePt t="12829" x="7856538" y="1741488"/>
          <p14:tracePt t="12864" x="7856538" y="1724025"/>
          <p14:tracePt t="12896" x="7837488" y="1687513"/>
          <p14:tracePt t="12915" x="7820025" y="1668463"/>
          <p14:tracePt t="12929" x="7820025" y="1641475"/>
          <p14:tracePt t="12965" x="7800975" y="1641475"/>
          <p14:tracePt t="12998" x="7783513" y="1641475"/>
          <p14:tracePt t="13014" x="7783513" y="1668463"/>
          <p14:tracePt t="13030" x="7764463" y="1687513"/>
          <p14:tracePt t="13047" x="7700963" y="1760538"/>
          <p14:tracePt t="13062" x="7602538" y="1878013"/>
          <p14:tracePt t="13080" x="7483475" y="2041525"/>
          <p14:tracePt t="13096" x="7275513" y="2276475"/>
          <p14:tracePt t="13114" x="7175500" y="2366963"/>
          <p14:tracePt t="13130" x="7075488" y="2449513"/>
          <p14:tracePt t="13147" x="6994525" y="2486025"/>
          <p14:tracePt t="13162" x="6975475" y="2503488"/>
          <p14:tracePt t="13180" x="6958013" y="2503488"/>
          <p14:tracePt t="13214" x="6938963" y="2503488"/>
          <p14:tracePt t="13272" x="6938963" y="2530475"/>
          <p14:tracePt t="13312" x="6938963" y="2549525"/>
          <p14:tracePt t="13330" x="6921500" y="2566988"/>
          <p14:tracePt t="13362" x="6904038" y="2603500"/>
          <p14:tracePt t="13379" x="6875463" y="2649538"/>
          <p14:tracePt t="13396" x="6858000" y="2667000"/>
          <p14:tracePt t="13413" x="6840538" y="2667000"/>
          <p14:tracePt t="13446" x="6821488" y="2667000"/>
          <p14:tracePt t="13480" x="6821488" y="2620963"/>
          <p14:tracePt t="13497" x="6821488" y="2603500"/>
          <p14:tracePt t="13530" x="6821488" y="2586038"/>
          <p14:tracePt t="13591" x="6821488" y="2566988"/>
          <p14:tracePt t="13599" x="6821488" y="2549525"/>
          <p14:tracePt t="13613" x="6821488" y="2503488"/>
          <p14:tracePt t="13630" x="6821488" y="2449513"/>
          <p14:tracePt t="13647" x="6821488" y="2312988"/>
          <p14:tracePt t="13662" x="6821488" y="2176463"/>
          <p14:tracePt t="13680" x="6840538" y="2078038"/>
          <p14:tracePt t="13696" x="6858000" y="2014538"/>
          <p14:tracePt t="13714" x="6875463" y="1995488"/>
          <p14:tracePt t="13746" x="6904038" y="2058988"/>
          <p14:tracePt t="13763" x="6904038" y="2132013"/>
          <p14:tracePt t="13780" x="6904038" y="2232025"/>
          <p14:tracePt t="13798" x="6904038" y="2295525"/>
          <p14:tracePt t="13813" x="6904038" y="2312988"/>
          <p14:tracePt t="13846" x="6904038" y="2276475"/>
          <p14:tracePt t="13863" x="6904038" y="2195513"/>
          <p14:tracePt t="13880" x="6921500" y="2159000"/>
          <p14:tracePt t="13896" x="6938963" y="2112963"/>
          <p14:tracePt t="13913" x="6958013" y="2095500"/>
          <p14:tracePt t="13930" x="6975475" y="2095500"/>
          <p14:tracePt t="13963" x="6975475" y="2078038"/>
          <p14:tracePt t="13996" x="6975475" y="1995488"/>
          <p14:tracePt t="14014" x="6938963" y="1878013"/>
          <p14:tracePt t="14017" x="6840538" y="1587500"/>
          <p14:tracePt t="14030" x="6821488" y="1524000"/>
          <p14:tracePt t="14047" x="6804025" y="1470025"/>
          <p14:tracePt t="14063" x="6784975" y="1350963"/>
          <p14:tracePt t="14080" x="6784975" y="1316038"/>
          <p14:tracePt t="14082" x="6784975" y="1296988"/>
          <p14:tracePt t="14102" x="6784975" y="1316038"/>
          <p14:tracePt t="14113" x="6804025" y="1350963"/>
          <p14:tracePt t="14130" x="6821488" y="1387475"/>
          <p14:tracePt t="14146" x="6840538" y="1450975"/>
          <p14:tracePt t="14163" x="6858000" y="1524000"/>
          <p14:tracePt t="14180" x="6904038" y="1624013"/>
          <p14:tracePt t="14197" x="6921500" y="1687513"/>
          <p14:tracePt t="14213" x="6938963" y="1724025"/>
          <p14:tracePt t="14229" x="6938963" y="1704975"/>
          <p14:tracePt t="14237" x="6938963" y="1668463"/>
          <p14:tracePt t="14246" x="6938963" y="1604963"/>
          <p14:tracePt t="14263" x="6958013" y="1570038"/>
          <p14:tracePt t="14280" x="6958013" y="1524000"/>
          <p14:tracePt t="14296" x="6958013" y="1433513"/>
          <p14:tracePt t="14314" x="6975475" y="1370013"/>
          <p14:tracePt t="14330" x="6975475" y="1333500"/>
          <p14:tracePt t="14347" x="6994525" y="1333500"/>
          <p14:tracePt t="14381" x="6975475" y="1350963"/>
          <p14:tracePt t="14413" x="6958013" y="1350963"/>
          <p14:tracePt t="14430" x="6921500" y="1350963"/>
          <p14:tracePt t="14446" x="6904038" y="1333500"/>
          <p14:tracePt t="14464" x="6840538" y="1233488"/>
          <p14:tracePt t="14479" x="6784975" y="1062038"/>
          <p14:tracePt t="14496" x="6704013" y="808038"/>
          <p14:tracePt t="14514" x="6621463" y="525463"/>
          <p14:tracePt t="14530" x="6550025" y="290513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3C9B3-50EF-BB5B-D324-D52E1856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850538-895A-33E6-132F-615702C090B6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E4D9E2-ABE6-4EEC-DF47-1C615F7928BE}"/>
              </a:ext>
            </a:extLst>
          </p:cNvPr>
          <p:cNvCxnSpPr/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E1EA04-CB55-F5FF-2C50-8FE838977BEF}"/>
              </a:ext>
            </a:extLst>
          </p:cNvPr>
          <p:cNvCxnSpPr>
            <a:cxnSpLocks/>
          </p:cNvCxnSpPr>
          <p:nvPr/>
        </p:nvCxnSpPr>
        <p:spPr>
          <a:xfrm>
            <a:off x="6127392" y="6479418"/>
            <a:ext cx="4648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476F80-D570-FF29-F09D-917CDDAFDC93}"/>
              </a:ext>
            </a:extLst>
          </p:cNvPr>
          <p:cNvCxnSpPr/>
          <p:nvPr/>
        </p:nvCxnSpPr>
        <p:spPr>
          <a:xfrm flipV="1">
            <a:off x="6127392" y="3630967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9B28A7DB-EB85-3434-5732-D169C8FA8470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AB33FD5-9062-253A-E3C3-44448204BEC2}"/>
              </a:ext>
            </a:extLst>
          </p:cNvPr>
          <p:cNvSpPr/>
          <p:nvPr/>
        </p:nvSpPr>
        <p:spPr>
          <a:xfrm>
            <a:off x="6136270" y="3986078"/>
            <a:ext cx="4519378" cy="2507183"/>
          </a:xfrm>
          <a:custGeom>
            <a:avLst/>
            <a:gdLst>
              <a:gd name="connsiteX0" fmla="*/ 0 w 2494626"/>
              <a:gd name="connsiteY0" fmla="*/ 1189756 h 1207511"/>
              <a:gd name="connsiteX1" fmla="*/ 363985 w 2494626"/>
              <a:gd name="connsiteY1" fmla="*/ 577197 h 1207511"/>
              <a:gd name="connsiteX2" fmla="*/ 834501 w 2494626"/>
              <a:gd name="connsiteY2" fmla="*/ 115558 h 1207511"/>
              <a:gd name="connsiteX3" fmla="*/ 1358284 w 2494626"/>
              <a:gd name="connsiteY3" fmla="*/ 148 h 1207511"/>
              <a:gd name="connsiteX4" fmla="*/ 1811045 w 2494626"/>
              <a:gd name="connsiteY4" fmla="*/ 97802 h 1207511"/>
              <a:gd name="connsiteX5" fmla="*/ 2130641 w 2494626"/>
              <a:gd name="connsiteY5" fmla="*/ 355255 h 1207511"/>
              <a:gd name="connsiteX6" fmla="*/ 2396971 w 2494626"/>
              <a:gd name="connsiteY6" fmla="*/ 887915 h 1207511"/>
              <a:gd name="connsiteX7" fmla="*/ 2494626 w 2494626"/>
              <a:gd name="connsiteY7" fmla="*/ 1207511 h 12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626" h="1207511">
                <a:moveTo>
                  <a:pt x="0" y="1189756"/>
                </a:moveTo>
                <a:cubicBezTo>
                  <a:pt x="112451" y="972993"/>
                  <a:pt x="224902" y="756230"/>
                  <a:pt x="363985" y="577197"/>
                </a:cubicBezTo>
                <a:cubicBezTo>
                  <a:pt x="503068" y="398164"/>
                  <a:pt x="668785" y="211733"/>
                  <a:pt x="834501" y="115558"/>
                </a:cubicBezTo>
                <a:cubicBezTo>
                  <a:pt x="1000217" y="19383"/>
                  <a:pt x="1195527" y="3107"/>
                  <a:pt x="1358284" y="148"/>
                </a:cubicBezTo>
                <a:cubicBezTo>
                  <a:pt x="1521041" y="-2811"/>
                  <a:pt x="1682319" y="38618"/>
                  <a:pt x="1811045" y="97802"/>
                </a:cubicBezTo>
                <a:cubicBezTo>
                  <a:pt x="1939771" y="156986"/>
                  <a:pt x="2032987" y="223570"/>
                  <a:pt x="2130641" y="355255"/>
                </a:cubicBezTo>
                <a:cubicBezTo>
                  <a:pt x="2228295" y="486940"/>
                  <a:pt x="2336307" y="745872"/>
                  <a:pt x="2396971" y="887915"/>
                </a:cubicBezTo>
                <a:cubicBezTo>
                  <a:pt x="2457635" y="1029958"/>
                  <a:pt x="2476130" y="1118734"/>
                  <a:pt x="2494626" y="12075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DC01C-D4FB-6373-CA7F-E0857721022C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3390C-7AA1-691C-14B1-0B4715013A90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8CBA73-E631-965C-BC9D-B6BF27FE3C71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8CBA73-E631-965C-BC9D-B6BF27FE3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2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43DE376D-28A9-C21A-BAB8-20C237B96358}"/>
              </a:ext>
            </a:extLst>
          </p:cNvPr>
          <p:cNvSpPr txBox="1"/>
          <p:nvPr/>
        </p:nvSpPr>
        <p:spPr>
          <a:xfrm>
            <a:off x="7175265" y="64757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5178BB-B18E-5DC2-B7E7-A8D19A3827FA}"/>
              </a:ext>
            </a:extLst>
          </p:cNvPr>
          <p:cNvSpPr txBox="1"/>
          <p:nvPr/>
        </p:nvSpPr>
        <p:spPr>
          <a:xfrm rot="16200000">
            <a:off x="5382749" y="4810007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Reclutas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D03D5-43E9-F620-1106-E9FF7237319B}"/>
              </a:ext>
            </a:extLst>
          </p:cNvPr>
          <p:cNvSpPr txBox="1"/>
          <p:nvPr/>
        </p:nvSpPr>
        <p:spPr>
          <a:xfrm>
            <a:off x="10465219" y="64757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6F18D6-59EC-F109-D675-7E0A2BA85876}"/>
              </a:ext>
            </a:extLst>
          </p:cNvPr>
          <p:cNvGrpSpPr/>
          <p:nvPr/>
        </p:nvGrpSpPr>
        <p:grpSpPr>
          <a:xfrm>
            <a:off x="2271363" y="1961996"/>
            <a:ext cx="1057285" cy="1054563"/>
            <a:chOff x="2271363" y="1961996"/>
            <a:chExt cx="1057285" cy="105456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E1B1DE3-9024-A5E5-1E8E-D7DBB87A3AA8}"/>
                </a:ext>
              </a:extLst>
            </p:cNvPr>
            <p:cNvGrpSpPr/>
            <p:nvPr/>
          </p:nvGrpSpPr>
          <p:grpSpPr>
            <a:xfrm>
              <a:off x="2271363" y="1961996"/>
              <a:ext cx="1057285" cy="1054563"/>
              <a:chOff x="2271363" y="1961996"/>
              <a:chExt cx="1057285" cy="1054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CEE6DC1-626D-D30A-4B67-2C3BEB64EC4C}"/>
                  </a:ext>
                </a:extLst>
              </p:cNvPr>
              <p:cNvSpPr/>
              <p:nvPr/>
            </p:nvSpPr>
            <p:spPr>
              <a:xfrm>
                <a:off x="2271363" y="1961996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25" name="Graphic 24" descr="Fish with solid fill">
                <a:extLst>
                  <a:ext uri="{FF2B5EF4-FFF2-40B4-BE49-F238E27FC236}">
                    <a16:creationId xmlns:a16="http://schemas.microsoft.com/office/drawing/2014/main" id="{46EB71C2-695C-B23A-9A92-66CC4F3CF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10575" y="2585387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6" name="Graphic 25" descr="Fish with solid fill">
                <a:extLst>
                  <a:ext uri="{FF2B5EF4-FFF2-40B4-BE49-F238E27FC236}">
                    <a16:creationId xmlns:a16="http://schemas.microsoft.com/office/drawing/2014/main" id="{BAE99E86-3F5B-CA4A-D9EB-3CECB6F2B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445647" y="242392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8" name="Graphic 27" descr="Fish with solid fill">
                <a:extLst>
                  <a:ext uri="{FF2B5EF4-FFF2-40B4-BE49-F238E27FC236}">
                    <a16:creationId xmlns:a16="http://schemas.microsoft.com/office/drawing/2014/main" id="{43FCC7F8-3A21-0C4B-8E2D-D726F6AD1B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84650" y="214364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9" name="Graphic 28" descr="Fish with solid fill">
                <a:extLst>
                  <a:ext uri="{FF2B5EF4-FFF2-40B4-BE49-F238E27FC236}">
                    <a16:creationId xmlns:a16="http://schemas.microsoft.com/office/drawing/2014/main" id="{99DB55B9-6AAD-156E-4A92-8C8690BD41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2738922" y="2248301"/>
                <a:ext cx="437528" cy="437528"/>
              </a:xfrm>
              <a:prstGeom prst="rect">
                <a:avLst/>
              </a:prstGeom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3296A17-3CFA-D89A-0D0B-9472B57B65C1}"/>
                  </a:ext>
                </a:extLst>
              </p:cNvPr>
              <p:cNvCxnSpPr>
                <a:cxnSpLocks/>
                <a:stCxn id="23" idx="5"/>
              </p:cNvCxnSpPr>
              <p:nvPr/>
            </p:nvCxnSpPr>
            <p:spPr>
              <a:xfrm>
                <a:off x="3082163" y="2772796"/>
                <a:ext cx="246485" cy="243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706C08-3113-FF1B-0B54-70C71E0847E9}"/>
                </a:ext>
              </a:extLst>
            </p:cNvPr>
            <p:cNvSpPr/>
            <p:nvPr/>
          </p:nvSpPr>
          <p:spPr>
            <a:xfrm>
              <a:off x="2288437" y="2636636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C141F2-3075-A198-66A1-C79775D61EF4}"/>
              </a:ext>
            </a:extLst>
          </p:cNvPr>
          <p:cNvGrpSpPr/>
          <p:nvPr/>
        </p:nvGrpSpPr>
        <p:grpSpPr>
          <a:xfrm>
            <a:off x="3328443" y="503656"/>
            <a:ext cx="1285709" cy="949911"/>
            <a:chOff x="5107216" y="616988"/>
            <a:chExt cx="1285709" cy="94991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6899350-8EC9-4AD7-DAD1-13B0F1FF1C1C}"/>
                </a:ext>
              </a:extLst>
            </p:cNvPr>
            <p:cNvGrpSpPr/>
            <p:nvPr/>
          </p:nvGrpSpPr>
          <p:grpSpPr>
            <a:xfrm>
              <a:off x="5107216" y="616988"/>
              <a:ext cx="1285709" cy="949911"/>
              <a:chOff x="5107216" y="616988"/>
              <a:chExt cx="1285709" cy="94991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10E478C-8C61-FFB7-AB28-268D3B4F5633}"/>
                  </a:ext>
                </a:extLst>
              </p:cNvPr>
              <p:cNvSpPr/>
              <p:nvPr/>
            </p:nvSpPr>
            <p:spPr>
              <a:xfrm>
                <a:off x="5107216" y="616988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32" name="Graphic 31" descr="Fish with solid fill">
                <a:extLst>
                  <a:ext uri="{FF2B5EF4-FFF2-40B4-BE49-F238E27FC236}">
                    <a16:creationId xmlns:a16="http://schemas.microsoft.com/office/drawing/2014/main" id="{7FE301D3-3709-F9F0-B51D-7CAE00450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5319" y="1128849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3" name="Graphic 32" descr="Fish with solid fill">
                <a:extLst>
                  <a:ext uri="{FF2B5EF4-FFF2-40B4-BE49-F238E27FC236}">
                    <a16:creationId xmlns:a16="http://schemas.microsoft.com/office/drawing/2014/main" id="{D817DC7D-6C91-AAD0-D047-28FEC4553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8406" y="973679"/>
                <a:ext cx="437527" cy="437527"/>
              </a:xfrm>
              <a:prstGeom prst="rect">
                <a:avLst/>
              </a:prstGeom>
            </p:spPr>
          </p:pic>
          <p:pic>
            <p:nvPicPr>
              <p:cNvPr id="34" name="Graphic 33" descr="Fish with solid fill">
                <a:extLst>
                  <a:ext uri="{FF2B5EF4-FFF2-40B4-BE49-F238E27FC236}">
                    <a16:creationId xmlns:a16="http://schemas.microsoft.com/office/drawing/2014/main" id="{1EE10FD9-E8FC-C87B-85A9-4CE2BC491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72003" y="737203"/>
                <a:ext cx="354740" cy="354740"/>
              </a:xfrm>
              <a:prstGeom prst="rect">
                <a:avLst/>
              </a:prstGeom>
            </p:spPr>
          </p:pic>
          <p:pic>
            <p:nvPicPr>
              <p:cNvPr id="35" name="Graphic 34" descr="Fish with solid fill">
                <a:extLst>
                  <a:ext uri="{FF2B5EF4-FFF2-40B4-BE49-F238E27FC236}">
                    <a16:creationId xmlns:a16="http://schemas.microsoft.com/office/drawing/2014/main" id="{F3961DC4-D985-8EC5-3492-1BA01D0607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46461" y="770727"/>
                <a:ext cx="368998" cy="368998"/>
              </a:xfrm>
              <a:prstGeom prst="rect">
                <a:avLst/>
              </a:prstGeom>
            </p:spPr>
          </p:pic>
          <p:pic>
            <p:nvPicPr>
              <p:cNvPr id="36" name="Graphic 35" descr="Fish with solid fill">
                <a:extLst>
                  <a:ext uri="{FF2B5EF4-FFF2-40B4-BE49-F238E27FC236}">
                    <a16:creationId xmlns:a16="http://schemas.microsoft.com/office/drawing/2014/main" id="{1965597F-5EF5-6B81-7269-7855AC345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5574775" y="903293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7" name="Graphic 36" descr="Fish with solid fill">
                <a:extLst>
                  <a:ext uri="{FF2B5EF4-FFF2-40B4-BE49-F238E27FC236}">
                    <a16:creationId xmlns:a16="http://schemas.microsoft.com/office/drawing/2014/main" id="{E0211E8C-2C8B-F1D1-14AE-2845A0830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11110" y="637134"/>
                <a:ext cx="246014" cy="246014"/>
              </a:xfrm>
              <a:prstGeom prst="rect">
                <a:avLst/>
              </a:prstGeom>
            </p:spPr>
          </p:pic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E49931E-E657-E70C-80BC-A15B15733B79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 flipV="1">
                <a:off x="6057127" y="1019211"/>
                <a:ext cx="335798" cy="72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F4FB0A-F657-5DA8-1870-1E39C87AB9B7}"/>
                </a:ext>
              </a:extLst>
            </p:cNvPr>
            <p:cNvSpPr/>
            <p:nvPr/>
          </p:nvSpPr>
          <p:spPr>
            <a:xfrm>
              <a:off x="5149587" y="1351059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D2A484-731E-BA11-A710-20933FD4C6F6}"/>
              </a:ext>
            </a:extLst>
          </p:cNvPr>
          <p:cNvGrpSpPr/>
          <p:nvPr/>
        </p:nvGrpSpPr>
        <p:grpSpPr>
          <a:xfrm>
            <a:off x="10780312" y="3630967"/>
            <a:ext cx="398055" cy="2848451"/>
            <a:chOff x="10780312" y="3630967"/>
            <a:chExt cx="398055" cy="284845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245F067-0C7A-8BE8-E6DB-6C0927F54EA5}"/>
                </a:ext>
              </a:extLst>
            </p:cNvPr>
            <p:cNvCxnSpPr/>
            <p:nvPr/>
          </p:nvCxnSpPr>
          <p:spPr>
            <a:xfrm flipV="1">
              <a:off x="10780312" y="3630967"/>
              <a:ext cx="0" cy="2848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40080D-74CC-42BA-47FC-4C81BDDA0CEE}"/>
                </a:ext>
              </a:extLst>
            </p:cNvPr>
            <p:cNvSpPr txBox="1"/>
            <p:nvPr/>
          </p:nvSpPr>
          <p:spPr>
            <a:xfrm>
              <a:off x="10830195" y="453362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H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068486-B0A4-1A33-BB6C-79F7D51473E1}"/>
              </a:ext>
            </a:extLst>
          </p:cNvPr>
          <p:cNvSpPr txBox="1"/>
          <p:nvPr/>
        </p:nvSpPr>
        <p:spPr>
          <a:xfrm>
            <a:off x="6802866" y="2851175"/>
            <a:ext cx="3242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/>
              <a:t>H:  Cosecha. Cantidad de individuos extraídos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F9F21-220A-A526-6B14-68E743C21719}"/>
              </a:ext>
            </a:extLst>
          </p:cNvPr>
          <p:cNvGrpSpPr/>
          <p:nvPr/>
        </p:nvGrpSpPr>
        <p:grpSpPr>
          <a:xfrm>
            <a:off x="6136269" y="3982311"/>
            <a:ext cx="2738958" cy="2862736"/>
            <a:chOff x="6136269" y="3982311"/>
            <a:chExt cx="2738958" cy="28627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9AB93-3C9C-E4C0-EE23-040C2BC7F5C3}"/>
                </a:ext>
              </a:extLst>
            </p:cNvPr>
            <p:cNvSpPr txBox="1"/>
            <p:nvPr/>
          </p:nvSpPr>
          <p:spPr>
            <a:xfrm>
              <a:off x="8233705" y="6475715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25008C4-069B-0DB8-7C87-C4FAEF8B6321}"/>
                </a:ext>
              </a:extLst>
            </p:cNvPr>
            <p:cNvCxnSpPr/>
            <p:nvPr/>
          </p:nvCxnSpPr>
          <p:spPr>
            <a:xfrm flipH="1" flipV="1">
              <a:off x="6136269" y="3982311"/>
              <a:ext cx="2460730" cy="40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7ABAE9-F118-44FF-E26E-8EB636F0B817}"/>
                </a:ext>
              </a:extLst>
            </p:cNvPr>
            <p:cNvCxnSpPr>
              <a:cxnSpLocks/>
            </p:cNvCxnSpPr>
            <p:nvPr/>
          </p:nvCxnSpPr>
          <p:spPr>
            <a:xfrm>
              <a:off x="8596999" y="3986385"/>
              <a:ext cx="8876" cy="24967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6A7DE34-EC54-41B2-DB99-299B2A4B2053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4B179DA-D488-6FE0-07C7-906BF23A53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3ABB28-A141-2B49-57C2-F65C8B87E804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4BBB35-AAF4-54DF-631E-3218AB8431B2}"/>
              </a:ext>
            </a:extLst>
          </p:cNvPr>
          <p:cNvGrpSpPr/>
          <p:nvPr/>
        </p:nvGrpSpPr>
        <p:grpSpPr>
          <a:xfrm>
            <a:off x="640285" y="1359609"/>
            <a:ext cx="3639794" cy="369332"/>
            <a:chOff x="640285" y="1441801"/>
            <a:chExt cx="3639794" cy="36933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DA7CC38-E2FD-A24A-22FE-D3E2830E2013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H="1">
              <a:off x="1300899" y="1638000"/>
              <a:ext cx="2979180" cy="111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D403696-1CAB-00E3-E760-860514575142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B467B54-26A4-D98D-2B0D-AFD018F52A2E}"/>
              </a:ext>
            </a:extLst>
          </p:cNvPr>
          <p:cNvGrpSpPr/>
          <p:nvPr/>
        </p:nvGrpSpPr>
        <p:grpSpPr>
          <a:xfrm>
            <a:off x="6127392" y="4927143"/>
            <a:ext cx="5093603" cy="369332"/>
            <a:chOff x="6127392" y="4927143"/>
            <a:chExt cx="5093603" cy="36933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02DD42-F455-224B-A494-C8C28E55E4E9}"/>
                </a:ext>
              </a:extLst>
            </p:cNvPr>
            <p:cNvCxnSpPr>
              <a:cxnSpLocks/>
            </p:cNvCxnSpPr>
            <p:nvPr/>
          </p:nvCxnSpPr>
          <p:spPr>
            <a:xfrm>
              <a:off x="6127392" y="5111809"/>
              <a:ext cx="4648558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FF0000"/>
                  </a:gs>
                  <a:gs pos="100000">
                    <a:srgbClr val="00B05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F493B35-FF53-6EBF-4E5E-CC18ED59DBA7}"/>
                </a:ext>
              </a:extLst>
            </p:cNvPr>
            <p:cNvSpPr txBox="1"/>
            <p:nvPr/>
          </p:nvSpPr>
          <p:spPr>
            <a:xfrm>
              <a:off x="10827939" y="4927143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2B913C0-260D-A93F-D41F-5624840B0774}"/>
              </a:ext>
            </a:extLst>
          </p:cNvPr>
          <p:cNvGrpSpPr/>
          <p:nvPr/>
        </p:nvGrpSpPr>
        <p:grpSpPr>
          <a:xfrm>
            <a:off x="6127392" y="3571700"/>
            <a:ext cx="5093603" cy="369332"/>
            <a:chOff x="6127392" y="3571700"/>
            <a:chExt cx="5093603" cy="36933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28906E-FB36-67D0-C09A-113C0667DACC}"/>
                </a:ext>
              </a:extLst>
            </p:cNvPr>
            <p:cNvCxnSpPr>
              <a:cxnSpLocks/>
            </p:cNvCxnSpPr>
            <p:nvPr/>
          </p:nvCxnSpPr>
          <p:spPr>
            <a:xfrm>
              <a:off x="6127392" y="3764498"/>
              <a:ext cx="4648558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DFC815E-CEC8-CCC7-88AA-033A0C56C3ED}"/>
                </a:ext>
              </a:extLst>
            </p:cNvPr>
            <p:cNvSpPr txBox="1"/>
            <p:nvPr/>
          </p:nvSpPr>
          <p:spPr>
            <a:xfrm>
              <a:off x="10827939" y="357170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C00000"/>
                  </a:solidFill>
                </a:rPr>
                <a:t>h</a:t>
              </a:r>
              <a:r>
                <a:rPr lang="en-ES" baseline="-25000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3226E74-E014-56AA-9D69-C2C858ED862C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555F72-EF05-CF51-E4DE-62E0C88FD841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6806A1A-D34F-EAC4-079F-4BF28AA6FCF4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A6B2CE8-24A0-FB78-18D7-CF8E4796D2FD}"/>
              </a:ext>
            </a:extLst>
          </p:cNvPr>
          <p:cNvGrpSpPr/>
          <p:nvPr/>
        </p:nvGrpSpPr>
        <p:grpSpPr>
          <a:xfrm>
            <a:off x="3921603" y="2260675"/>
            <a:ext cx="393056" cy="593351"/>
            <a:chOff x="3921603" y="2260675"/>
            <a:chExt cx="393056" cy="59335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66DED6-E6CF-B5E0-AA86-1209734D53A4}"/>
                </a:ext>
              </a:extLst>
            </p:cNvPr>
            <p:cNvCxnSpPr>
              <a:cxnSpLocks/>
            </p:cNvCxnSpPr>
            <p:nvPr/>
          </p:nvCxnSpPr>
          <p:spPr>
            <a:xfrm>
              <a:off x="3956000" y="2260675"/>
              <a:ext cx="0" cy="59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F290570-A5A7-55C3-E6C4-981B1CE8A9CB}"/>
                </a:ext>
              </a:extLst>
            </p:cNvPr>
            <p:cNvSpPr txBox="1"/>
            <p:nvPr/>
          </p:nvSpPr>
          <p:spPr>
            <a:xfrm>
              <a:off x="3921603" y="232467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h</a:t>
              </a:r>
              <a:r>
                <a:rPr lang="en-ES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7" name="Freeform 86">
            <a:extLst>
              <a:ext uri="{FF2B5EF4-FFF2-40B4-BE49-F238E27FC236}">
                <a16:creationId xmlns:a16="http://schemas.microsoft.com/office/drawing/2014/main" id="{81119D99-E984-7A24-AB9A-3E715EC77A69}"/>
              </a:ext>
            </a:extLst>
          </p:cNvPr>
          <p:cNvSpPr/>
          <p:nvPr/>
        </p:nvSpPr>
        <p:spPr>
          <a:xfrm>
            <a:off x="3950667" y="2570467"/>
            <a:ext cx="515155" cy="283335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>
              <a:solidFill>
                <a:srgbClr val="C00000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E9C2D38-CFB0-AAE9-F7BB-A9D8A93A4377}"/>
              </a:ext>
            </a:extLst>
          </p:cNvPr>
          <p:cNvGrpSpPr/>
          <p:nvPr/>
        </p:nvGrpSpPr>
        <p:grpSpPr>
          <a:xfrm>
            <a:off x="4452856" y="2563329"/>
            <a:ext cx="393056" cy="593351"/>
            <a:chOff x="4452856" y="2563329"/>
            <a:chExt cx="393056" cy="593351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4647CB-7FC5-A988-ECCE-EB27E27FB894}"/>
                </a:ext>
              </a:extLst>
            </p:cNvPr>
            <p:cNvCxnSpPr>
              <a:cxnSpLocks/>
            </p:cNvCxnSpPr>
            <p:nvPr/>
          </p:nvCxnSpPr>
          <p:spPr>
            <a:xfrm>
              <a:off x="4467935" y="2563329"/>
              <a:ext cx="0" cy="59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AB07455-D702-323D-6D02-31B1778B678D}"/>
                </a:ext>
              </a:extLst>
            </p:cNvPr>
            <p:cNvSpPr txBox="1"/>
            <p:nvPr/>
          </p:nvSpPr>
          <p:spPr>
            <a:xfrm>
              <a:off x="4452856" y="2643422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h</a:t>
              </a:r>
              <a:r>
                <a:rPr lang="en-ES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56" name="Freeform 55">
            <a:extLst>
              <a:ext uri="{FF2B5EF4-FFF2-40B4-BE49-F238E27FC236}">
                <a16:creationId xmlns:a16="http://schemas.microsoft.com/office/drawing/2014/main" id="{57A474A7-3E82-E576-C0B5-9DA791A53039}"/>
              </a:ext>
            </a:extLst>
          </p:cNvPr>
          <p:cNvSpPr/>
          <p:nvPr/>
        </p:nvSpPr>
        <p:spPr>
          <a:xfrm>
            <a:off x="4805795" y="564549"/>
            <a:ext cx="500749" cy="692905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F0D1853-4BA7-8E39-5D19-2911FCA406EE}"/>
              </a:ext>
            </a:extLst>
          </p:cNvPr>
          <p:cNvSpPr/>
          <p:nvPr/>
        </p:nvSpPr>
        <p:spPr>
          <a:xfrm>
            <a:off x="5311525" y="511626"/>
            <a:ext cx="500749" cy="651526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EAA3A58-A9C9-F374-B20E-1836913AA9AD}"/>
              </a:ext>
            </a:extLst>
          </p:cNvPr>
          <p:cNvGrpSpPr/>
          <p:nvPr/>
        </p:nvGrpSpPr>
        <p:grpSpPr>
          <a:xfrm>
            <a:off x="4805795" y="1221267"/>
            <a:ext cx="500751" cy="246221"/>
            <a:chOff x="4805795" y="1221267"/>
            <a:chExt cx="500751" cy="24622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0F16D8E-04C3-0F7A-A04E-D2D7631045D6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5890A9-CE13-A0AD-E732-B5D2D36C2CD6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77E98B6-F3AE-129E-BE25-43173D533844}"/>
              </a:ext>
            </a:extLst>
          </p:cNvPr>
          <p:cNvGrpSpPr/>
          <p:nvPr/>
        </p:nvGrpSpPr>
        <p:grpSpPr>
          <a:xfrm>
            <a:off x="3948976" y="2828185"/>
            <a:ext cx="500751" cy="246221"/>
            <a:chOff x="4805795" y="1221267"/>
            <a:chExt cx="500751" cy="24622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5558CF7-52EF-28BD-ABE3-1EF4D1D0EA55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D2494E-88DF-CE18-C141-2DB3E97451D8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E6B3D91-D6ED-9F60-8ACA-975301E4004A}"/>
              </a:ext>
            </a:extLst>
          </p:cNvPr>
          <p:cNvGrpSpPr/>
          <p:nvPr/>
        </p:nvGrpSpPr>
        <p:grpSpPr>
          <a:xfrm>
            <a:off x="4782004" y="666688"/>
            <a:ext cx="393056" cy="593351"/>
            <a:chOff x="4782004" y="666688"/>
            <a:chExt cx="393056" cy="59335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1C16D1-049E-5949-3142-A6B8742C86EB}"/>
                </a:ext>
              </a:extLst>
            </p:cNvPr>
            <p:cNvCxnSpPr>
              <a:cxnSpLocks/>
            </p:cNvCxnSpPr>
            <p:nvPr/>
          </p:nvCxnSpPr>
          <p:spPr>
            <a:xfrm>
              <a:off x="4805795" y="666688"/>
              <a:ext cx="0" cy="59335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33DB7E3-ACB3-B91D-EF62-7DBA343668A7}"/>
                </a:ext>
              </a:extLst>
            </p:cNvPr>
            <p:cNvSpPr txBox="1"/>
            <p:nvPr/>
          </p:nvSpPr>
          <p:spPr>
            <a:xfrm>
              <a:off x="4782004" y="70858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3D73C90-CE90-6C8C-BB7B-67B9DFF58831}"/>
              </a:ext>
            </a:extLst>
          </p:cNvPr>
          <p:cNvGrpSpPr/>
          <p:nvPr/>
        </p:nvGrpSpPr>
        <p:grpSpPr>
          <a:xfrm>
            <a:off x="5267995" y="564550"/>
            <a:ext cx="393056" cy="593351"/>
            <a:chOff x="5267995" y="564550"/>
            <a:chExt cx="393056" cy="59335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9A4A60-6CF2-F219-2F63-F6620C674112}"/>
                </a:ext>
              </a:extLst>
            </p:cNvPr>
            <p:cNvCxnSpPr>
              <a:cxnSpLocks/>
            </p:cNvCxnSpPr>
            <p:nvPr/>
          </p:nvCxnSpPr>
          <p:spPr>
            <a:xfrm>
              <a:off x="5306416" y="564550"/>
              <a:ext cx="0" cy="59335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2134085-DF59-5F7A-EA7D-61A7ACD2296A}"/>
                </a:ext>
              </a:extLst>
            </p:cNvPr>
            <p:cNvSpPr txBox="1"/>
            <p:nvPr/>
          </p:nvSpPr>
          <p:spPr>
            <a:xfrm>
              <a:off x="5267995" y="638272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2CCA68-F795-6E0E-6CC1-B163C387FBF5}"/>
              </a:ext>
            </a:extLst>
          </p:cNvPr>
          <p:cNvGrpSpPr/>
          <p:nvPr/>
        </p:nvGrpSpPr>
        <p:grpSpPr>
          <a:xfrm>
            <a:off x="6118986" y="3820178"/>
            <a:ext cx="5102009" cy="369332"/>
            <a:chOff x="6118986" y="3820178"/>
            <a:chExt cx="5102009" cy="369332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ADBDF80-7E38-393B-0C49-391450BA99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8986" y="3985509"/>
              <a:ext cx="4646424" cy="0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C84F8E2-6607-C86F-8BDC-94A7851F83D6}"/>
                </a:ext>
              </a:extLst>
            </p:cNvPr>
            <p:cNvSpPr txBox="1"/>
            <p:nvPr/>
          </p:nvSpPr>
          <p:spPr>
            <a:xfrm>
              <a:off x="10827939" y="382017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sp>
        <p:nvSpPr>
          <p:cNvPr id="119" name="Freeform 118">
            <a:extLst>
              <a:ext uri="{FF2B5EF4-FFF2-40B4-BE49-F238E27FC236}">
                <a16:creationId xmlns:a16="http://schemas.microsoft.com/office/drawing/2014/main" id="{EF31D3C9-A838-C76A-DCDC-3CF216E6071E}"/>
              </a:ext>
            </a:extLst>
          </p:cNvPr>
          <p:cNvSpPr/>
          <p:nvPr/>
        </p:nvSpPr>
        <p:spPr>
          <a:xfrm>
            <a:off x="4278159" y="1555286"/>
            <a:ext cx="523661" cy="825068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44E76C7-1E75-B34B-223D-264F7325F597}"/>
              </a:ext>
            </a:extLst>
          </p:cNvPr>
          <p:cNvGrpSpPr/>
          <p:nvPr/>
        </p:nvGrpSpPr>
        <p:grpSpPr>
          <a:xfrm>
            <a:off x="4230467" y="1562904"/>
            <a:ext cx="393056" cy="811522"/>
            <a:chOff x="4230467" y="1562904"/>
            <a:chExt cx="393056" cy="811522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43D8917-4DFD-9915-6079-30F023FC019C}"/>
                </a:ext>
              </a:extLst>
            </p:cNvPr>
            <p:cNvCxnSpPr>
              <a:cxnSpLocks/>
            </p:cNvCxnSpPr>
            <p:nvPr/>
          </p:nvCxnSpPr>
          <p:spPr>
            <a:xfrm>
              <a:off x="4278354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02548F4-2AD8-2C87-3F95-5C4E1FC45548}"/>
                </a:ext>
              </a:extLst>
            </p:cNvPr>
            <p:cNvSpPr txBox="1"/>
            <p:nvPr/>
          </p:nvSpPr>
          <p:spPr>
            <a:xfrm>
              <a:off x="4230467" y="171350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068D2D6-932D-8DA8-51A7-5BD4ADB00E5F}"/>
              </a:ext>
            </a:extLst>
          </p:cNvPr>
          <p:cNvGrpSpPr/>
          <p:nvPr/>
        </p:nvGrpSpPr>
        <p:grpSpPr>
          <a:xfrm>
            <a:off x="4278160" y="2336441"/>
            <a:ext cx="500751" cy="246221"/>
            <a:chOff x="4805795" y="1221267"/>
            <a:chExt cx="500751" cy="246221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7EBE59-2120-7F37-4B54-3E8BED97AFD5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CABF07C-7334-E88E-38FB-6FC912368F29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sp>
        <p:nvSpPr>
          <p:cNvPr id="128" name="Freeform 127">
            <a:extLst>
              <a:ext uri="{FF2B5EF4-FFF2-40B4-BE49-F238E27FC236}">
                <a16:creationId xmlns:a16="http://schemas.microsoft.com/office/drawing/2014/main" id="{C75D28BA-3AD0-29B1-676F-396A979DD5CF}"/>
              </a:ext>
            </a:extLst>
          </p:cNvPr>
          <p:cNvSpPr/>
          <p:nvPr/>
        </p:nvSpPr>
        <p:spPr>
          <a:xfrm>
            <a:off x="4802415" y="1548896"/>
            <a:ext cx="523661" cy="831457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271DBB0-008A-9346-D8A5-9A745380646D}"/>
              </a:ext>
            </a:extLst>
          </p:cNvPr>
          <p:cNvGrpSpPr/>
          <p:nvPr/>
        </p:nvGrpSpPr>
        <p:grpSpPr>
          <a:xfrm>
            <a:off x="4754723" y="1562904"/>
            <a:ext cx="393056" cy="811522"/>
            <a:chOff x="4754723" y="1562904"/>
            <a:chExt cx="393056" cy="811522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00616E9-2825-C4DC-29DD-2B64771EDBE3}"/>
                </a:ext>
              </a:extLst>
            </p:cNvPr>
            <p:cNvCxnSpPr>
              <a:cxnSpLocks/>
            </p:cNvCxnSpPr>
            <p:nvPr/>
          </p:nvCxnSpPr>
          <p:spPr>
            <a:xfrm>
              <a:off x="480261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B6FE80A-260B-A167-23F9-15FC85F48D5B}"/>
                </a:ext>
              </a:extLst>
            </p:cNvPr>
            <p:cNvSpPr txBox="1"/>
            <p:nvPr/>
          </p:nvSpPr>
          <p:spPr>
            <a:xfrm>
              <a:off x="4754723" y="171350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sp>
        <p:nvSpPr>
          <p:cNvPr id="131" name="Freeform 130">
            <a:extLst>
              <a:ext uri="{FF2B5EF4-FFF2-40B4-BE49-F238E27FC236}">
                <a16:creationId xmlns:a16="http://schemas.microsoft.com/office/drawing/2014/main" id="{81D2B81B-E126-7D00-6058-F5A162D38937}"/>
              </a:ext>
            </a:extLst>
          </p:cNvPr>
          <p:cNvSpPr/>
          <p:nvPr/>
        </p:nvSpPr>
        <p:spPr>
          <a:xfrm>
            <a:off x="5330735" y="1555286"/>
            <a:ext cx="523661" cy="825068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9FA7467-F16A-23D6-B745-6780C6D8C3A6}"/>
              </a:ext>
            </a:extLst>
          </p:cNvPr>
          <p:cNvGrpSpPr/>
          <p:nvPr/>
        </p:nvGrpSpPr>
        <p:grpSpPr>
          <a:xfrm>
            <a:off x="5283043" y="1562904"/>
            <a:ext cx="393056" cy="811522"/>
            <a:chOff x="5283043" y="1562904"/>
            <a:chExt cx="393056" cy="811522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4005D4F-6020-D5CF-FCCF-9E27A10CCE73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3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2999F1F-5AAF-9E41-1311-8398DD15F2F2}"/>
                </a:ext>
              </a:extLst>
            </p:cNvPr>
            <p:cNvSpPr txBox="1"/>
            <p:nvPr/>
          </p:nvSpPr>
          <p:spPr>
            <a:xfrm>
              <a:off x="5283043" y="171350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72955EF-CEFB-21EC-9397-7D5C26889B39}"/>
              </a:ext>
            </a:extLst>
          </p:cNvPr>
          <p:cNvGrpSpPr/>
          <p:nvPr/>
        </p:nvGrpSpPr>
        <p:grpSpPr>
          <a:xfrm>
            <a:off x="5811363" y="1562904"/>
            <a:ext cx="393056" cy="811522"/>
            <a:chOff x="5811363" y="1562904"/>
            <a:chExt cx="393056" cy="811522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8014C72-4066-AE80-B8FB-31FD805843E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25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0873D8C-FCC6-A31E-1412-2A95B11FECCE}"/>
                </a:ext>
              </a:extLst>
            </p:cNvPr>
            <p:cNvSpPr txBox="1"/>
            <p:nvPr/>
          </p:nvSpPr>
          <p:spPr>
            <a:xfrm>
              <a:off x="5811363" y="171350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BC9F571-188E-88C4-E529-93FCD16DD3D8}"/>
              </a:ext>
            </a:extLst>
          </p:cNvPr>
          <p:cNvGrpSpPr/>
          <p:nvPr/>
        </p:nvGrpSpPr>
        <p:grpSpPr>
          <a:xfrm>
            <a:off x="5859055" y="352425"/>
            <a:ext cx="1371209" cy="2027929"/>
            <a:chOff x="5859055" y="352425"/>
            <a:chExt cx="1371209" cy="2027929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3C1CAE55-9345-038D-AC89-1823FD1CFB6A}"/>
                </a:ext>
              </a:extLst>
            </p:cNvPr>
            <p:cNvSpPr/>
            <p:nvPr/>
          </p:nvSpPr>
          <p:spPr>
            <a:xfrm>
              <a:off x="5859055" y="1513216"/>
              <a:ext cx="523661" cy="867138"/>
            </a:xfrm>
            <a:custGeom>
              <a:avLst/>
              <a:gdLst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14" h="679415">
                  <a:moveTo>
                    <a:pt x="0" y="679415"/>
                  </a:moveTo>
                  <a:cubicBezTo>
                    <a:pt x="59597" y="657704"/>
                    <a:pt x="119195" y="635994"/>
                    <a:pt x="178793" y="597681"/>
                  </a:cubicBezTo>
                  <a:cubicBezTo>
                    <a:pt x="238391" y="559368"/>
                    <a:pt x="294583" y="515096"/>
                    <a:pt x="357586" y="449538"/>
                  </a:cubicBezTo>
                  <a:cubicBezTo>
                    <a:pt x="420589" y="383980"/>
                    <a:pt x="503175" y="279258"/>
                    <a:pt x="556813" y="204335"/>
                  </a:cubicBezTo>
                  <a:cubicBezTo>
                    <a:pt x="610451" y="129412"/>
                    <a:pt x="644932" y="64706"/>
                    <a:pt x="679414" y="0"/>
                  </a:cubicBezTo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468FFE80-0BC0-75BE-1DBA-4D98AFA8B7F2}"/>
                </a:ext>
              </a:extLst>
            </p:cNvPr>
            <p:cNvSpPr/>
            <p:nvPr/>
          </p:nvSpPr>
          <p:spPr>
            <a:xfrm>
              <a:off x="6379727" y="352425"/>
              <a:ext cx="850537" cy="1174740"/>
            </a:xfrm>
            <a:custGeom>
              <a:avLst/>
              <a:gdLst>
                <a:gd name="connsiteX0" fmla="*/ 0 w 698224"/>
                <a:gd name="connsiteY0" fmla="*/ 995917 h 995917"/>
                <a:gd name="connsiteX1" fmla="*/ 48768 w 698224"/>
                <a:gd name="connsiteY1" fmla="*/ 833357 h 995917"/>
                <a:gd name="connsiteX2" fmla="*/ 154432 w 698224"/>
                <a:gd name="connsiteY2" fmla="*/ 548877 h 995917"/>
                <a:gd name="connsiteX3" fmla="*/ 268224 w 698224"/>
                <a:gd name="connsiteY3" fmla="*/ 321293 h 995917"/>
                <a:gd name="connsiteX4" fmla="*/ 337312 w 698224"/>
                <a:gd name="connsiteY4" fmla="*/ 215629 h 995917"/>
                <a:gd name="connsiteX5" fmla="*/ 451104 w 698224"/>
                <a:gd name="connsiteY5" fmla="*/ 101837 h 995917"/>
                <a:gd name="connsiteX6" fmla="*/ 536448 w 698224"/>
                <a:gd name="connsiteY6" fmla="*/ 49005 h 995917"/>
                <a:gd name="connsiteX7" fmla="*/ 682752 w 698224"/>
                <a:gd name="connsiteY7" fmla="*/ 4301 h 995917"/>
                <a:gd name="connsiteX8" fmla="*/ 686816 w 698224"/>
                <a:gd name="connsiteY8" fmla="*/ 4301 h 99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8224" h="995917">
                  <a:moveTo>
                    <a:pt x="0" y="995917"/>
                  </a:moveTo>
                  <a:cubicBezTo>
                    <a:pt x="11514" y="951890"/>
                    <a:pt x="23029" y="907864"/>
                    <a:pt x="48768" y="833357"/>
                  </a:cubicBezTo>
                  <a:cubicBezTo>
                    <a:pt x="74507" y="758850"/>
                    <a:pt x="117856" y="634221"/>
                    <a:pt x="154432" y="548877"/>
                  </a:cubicBezTo>
                  <a:cubicBezTo>
                    <a:pt x="191008" y="463533"/>
                    <a:pt x="237744" y="376834"/>
                    <a:pt x="268224" y="321293"/>
                  </a:cubicBezTo>
                  <a:cubicBezTo>
                    <a:pt x="298704" y="265752"/>
                    <a:pt x="306832" y="252205"/>
                    <a:pt x="337312" y="215629"/>
                  </a:cubicBezTo>
                  <a:cubicBezTo>
                    <a:pt x="367792" y="179053"/>
                    <a:pt x="417915" y="129608"/>
                    <a:pt x="451104" y="101837"/>
                  </a:cubicBezTo>
                  <a:cubicBezTo>
                    <a:pt x="484293" y="74066"/>
                    <a:pt x="497840" y="65261"/>
                    <a:pt x="536448" y="49005"/>
                  </a:cubicBezTo>
                  <a:cubicBezTo>
                    <a:pt x="575056" y="32749"/>
                    <a:pt x="682752" y="4301"/>
                    <a:pt x="682752" y="4301"/>
                  </a:cubicBezTo>
                  <a:cubicBezTo>
                    <a:pt x="707813" y="-3150"/>
                    <a:pt x="697314" y="575"/>
                    <a:pt x="686816" y="4301"/>
                  </a:cubicBezTo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A316D9A-BA36-FC53-73C6-DC9FAE57AC63}"/>
              </a:ext>
            </a:extLst>
          </p:cNvPr>
          <p:cNvGrpSpPr/>
          <p:nvPr/>
        </p:nvGrpSpPr>
        <p:grpSpPr>
          <a:xfrm>
            <a:off x="5817255" y="352425"/>
            <a:ext cx="618470" cy="741526"/>
            <a:chOff x="5817255" y="352425"/>
            <a:chExt cx="618470" cy="741526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14D208B-5A30-B83F-03CC-F35CCDA7149C}"/>
                </a:ext>
              </a:extLst>
            </p:cNvPr>
            <p:cNvSpPr/>
            <p:nvPr/>
          </p:nvSpPr>
          <p:spPr>
            <a:xfrm>
              <a:off x="5817255" y="500600"/>
              <a:ext cx="500749" cy="593351"/>
            </a:xfrm>
            <a:custGeom>
              <a:avLst/>
              <a:gdLst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14" h="679415">
                  <a:moveTo>
                    <a:pt x="0" y="679415"/>
                  </a:moveTo>
                  <a:cubicBezTo>
                    <a:pt x="59597" y="657704"/>
                    <a:pt x="119195" y="635994"/>
                    <a:pt x="178793" y="597681"/>
                  </a:cubicBezTo>
                  <a:cubicBezTo>
                    <a:pt x="238391" y="559368"/>
                    <a:pt x="294583" y="515096"/>
                    <a:pt x="357586" y="449538"/>
                  </a:cubicBezTo>
                  <a:cubicBezTo>
                    <a:pt x="420589" y="383980"/>
                    <a:pt x="503175" y="279258"/>
                    <a:pt x="556813" y="204335"/>
                  </a:cubicBezTo>
                  <a:cubicBezTo>
                    <a:pt x="610451" y="129412"/>
                    <a:pt x="644932" y="64706"/>
                    <a:pt x="679414" y="0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C08B5F11-47E6-3F43-0286-11C248D88EAD}"/>
                </a:ext>
              </a:extLst>
            </p:cNvPr>
            <p:cNvSpPr/>
            <p:nvPr/>
          </p:nvSpPr>
          <p:spPr>
            <a:xfrm>
              <a:off x="6318250" y="352425"/>
              <a:ext cx="117475" cy="149225"/>
            </a:xfrm>
            <a:custGeom>
              <a:avLst/>
              <a:gdLst>
                <a:gd name="connsiteX0" fmla="*/ 0 w 117475"/>
                <a:gd name="connsiteY0" fmla="*/ 149225 h 149225"/>
                <a:gd name="connsiteX1" fmla="*/ 31750 w 117475"/>
                <a:gd name="connsiteY1" fmla="*/ 88900 h 149225"/>
                <a:gd name="connsiteX2" fmla="*/ 66675 w 117475"/>
                <a:gd name="connsiteY2" fmla="*/ 44450 h 149225"/>
                <a:gd name="connsiteX3" fmla="*/ 117475 w 117475"/>
                <a:gd name="connsiteY3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475" h="149225">
                  <a:moveTo>
                    <a:pt x="0" y="149225"/>
                  </a:moveTo>
                  <a:cubicBezTo>
                    <a:pt x="10319" y="127793"/>
                    <a:pt x="20638" y="106362"/>
                    <a:pt x="31750" y="88900"/>
                  </a:cubicBezTo>
                  <a:cubicBezTo>
                    <a:pt x="42862" y="71438"/>
                    <a:pt x="52388" y="59267"/>
                    <a:pt x="66675" y="44450"/>
                  </a:cubicBezTo>
                  <a:cubicBezTo>
                    <a:pt x="80962" y="29633"/>
                    <a:pt x="99218" y="14816"/>
                    <a:pt x="117475" y="0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428421-7D17-BFDE-EF6F-0379797BD636}"/>
              </a:ext>
            </a:extLst>
          </p:cNvPr>
          <p:cNvGrpSpPr/>
          <p:nvPr/>
        </p:nvGrpSpPr>
        <p:grpSpPr>
          <a:xfrm>
            <a:off x="6852565" y="1894067"/>
            <a:ext cx="4025660" cy="251817"/>
            <a:chOff x="1354634" y="5624543"/>
            <a:chExt cx="4025660" cy="25181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DFE234D-14C5-34FE-8BF1-D44C258C064F}"/>
                </a:ext>
              </a:extLst>
            </p:cNvPr>
            <p:cNvSpPr/>
            <p:nvPr/>
          </p:nvSpPr>
          <p:spPr>
            <a:xfrm>
              <a:off x="1354634" y="5683562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DE4E58-05C8-B8D9-3215-357DEB1CCE40}"/>
                </a:ext>
              </a:extLst>
            </p:cNvPr>
            <p:cNvSpPr txBox="1"/>
            <p:nvPr/>
          </p:nvSpPr>
          <p:spPr>
            <a:xfrm>
              <a:off x="1506861" y="5624543"/>
              <a:ext cx="3873433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Pocos individuos. La mayoría jóvenes no reproductores.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E54AE4-544D-1B58-FE7C-2371F6122B21}"/>
              </a:ext>
            </a:extLst>
          </p:cNvPr>
          <p:cNvGrpSpPr/>
          <p:nvPr/>
        </p:nvGrpSpPr>
        <p:grpSpPr>
          <a:xfrm>
            <a:off x="6852564" y="2125699"/>
            <a:ext cx="3942240" cy="251817"/>
            <a:chOff x="1354633" y="5856175"/>
            <a:chExt cx="3942240" cy="25181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678DF2C-F221-EF30-0463-55F35C0869BE}"/>
                </a:ext>
              </a:extLst>
            </p:cNvPr>
            <p:cNvSpPr/>
            <p:nvPr/>
          </p:nvSpPr>
          <p:spPr>
            <a:xfrm>
              <a:off x="1354633" y="5916153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AA08E4E-2852-94FF-80F9-A8D15BD3F5A8}"/>
                </a:ext>
              </a:extLst>
            </p:cNvPr>
            <p:cNvSpPr txBox="1"/>
            <p:nvPr/>
          </p:nvSpPr>
          <p:spPr>
            <a:xfrm>
              <a:off x="1506861" y="5856175"/>
              <a:ext cx="3790012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Muchos individuos. La mayoría adultos reproductores.</a:t>
              </a:r>
            </a:p>
          </p:txBody>
        </p: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91436100-34D4-1D7F-DB2C-CBD1B398EB84}"/>
              </a:ext>
            </a:extLst>
          </p:cNvPr>
          <p:cNvSpPr/>
          <p:nvPr/>
        </p:nvSpPr>
        <p:spPr>
          <a:xfrm>
            <a:off x="3635562" y="2027190"/>
            <a:ext cx="275334" cy="2753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S" sz="1200" dirty="0"/>
              <a:t>A</a:t>
            </a:r>
            <a:endParaRPr lang="en-ES" sz="1200" baseline="-250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9F9C159-A855-83DA-68DE-9106D2F715D0}"/>
              </a:ext>
            </a:extLst>
          </p:cNvPr>
          <p:cNvSpPr/>
          <p:nvPr/>
        </p:nvSpPr>
        <p:spPr>
          <a:xfrm>
            <a:off x="4480963" y="420403"/>
            <a:ext cx="275334" cy="27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S" sz="1200" dirty="0"/>
              <a:t>B</a:t>
            </a:r>
            <a:endParaRPr lang="en-ES" sz="1200" baseline="-25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676DB4-6627-B946-846A-9100E9F6A156}"/>
              </a:ext>
            </a:extLst>
          </p:cNvPr>
          <p:cNvSpPr txBox="1"/>
          <p:nvPr/>
        </p:nvSpPr>
        <p:spPr>
          <a:xfrm>
            <a:off x="1317459" y="3717266"/>
            <a:ext cx="41290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C00000"/>
                </a:solidFill>
              </a:rPr>
              <a:t>h</a:t>
            </a:r>
            <a:r>
              <a:rPr lang="en-ES" sz="1500" baseline="-25000" dirty="0">
                <a:solidFill>
                  <a:srgbClr val="C00000"/>
                </a:solidFill>
              </a:rPr>
              <a:t>0</a:t>
            </a:r>
            <a:r>
              <a:rPr lang="en-ES" sz="1500" dirty="0">
                <a:solidFill>
                  <a:srgbClr val="C00000"/>
                </a:solidFill>
              </a:rPr>
              <a:t>:  Cuotas excesivas extinguen la población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E63C6C1-7F23-B3A6-D740-4693BEB3C863}"/>
              </a:ext>
            </a:extLst>
          </p:cNvPr>
          <p:cNvGrpSpPr/>
          <p:nvPr/>
        </p:nvGrpSpPr>
        <p:grpSpPr>
          <a:xfrm>
            <a:off x="1317459" y="4043421"/>
            <a:ext cx="4287651" cy="553998"/>
            <a:chOff x="1317459" y="4043421"/>
            <a:chExt cx="4287651" cy="55399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D734977-7575-204C-31D1-FF73725DB867}"/>
                </a:ext>
              </a:extLst>
            </p:cNvPr>
            <p:cNvSpPr txBox="1"/>
            <p:nvPr/>
          </p:nvSpPr>
          <p:spPr>
            <a:xfrm>
              <a:off x="1317459" y="4043421"/>
              <a:ext cx="42876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1450">
                <a:buFont typeface="Arial" panose="020B0604020202020204" pitchFamily="34" charset="0"/>
                <a:buChar char="•"/>
              </a:pPr>
              <a:r>
                <a:rPr lang="en-GB" sz="1500" dirty="0">
                  <a:solidFill>
                    <a:srgbClr val="FF0000"/>
                  </a:solidFill>
                </a:rPr>
                <a:t>h</a:t>
              </a:r>
              <a:r>
                <a:rPr lang="en-ES" sz="1500" baseline="-25000" dirty="0">
                  <a:solidFill>
                    <a:srgbClr val="FF0000"/>
                  </a:solidFill>
                </a:rPr>
                <a:t>1  </a:t>
              </a:r>
              <a:r>
                <a:rPr lang="en-ES" sz="1500" dirty="0">
                  <a:solidFill>
                    <a:srgbClr val="FF0000"/>
                  </a:solidFill>
                </a:rPr>
                <a:t>en       : Cuotas medias cuando la población es joven, extinguen la población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A188C59-3A98-35D5-AAC4-66A2A76C7CED}"/>
                </a:ext>
              </a:extLst>
            </p:cNvPr>
            <p:cNvSpPr/>
            <p:nvPr/>
          </p:nvSpPr>
          <p:spPr>
            <a:xfrm>
              <a:off x="2057926" y="4104185"/>
              <a:ext cx="202947" cy="2029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ES" sz="1200" dirty="0"/>
                <a:t>A</a:t>
              </a:r>
              <a:endParaRPr lang="en-ES" sz="1200" baseline="-2500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A574A42-57DA-E0E6-156C-B77D1BA909B9}"/>
              </a:ext>
            </a:extLst>
          </p:cNvPr>
          <p:cNvGrpSpPr/>
          <p:nvPr/>
        </p:nvGrpSpPr>
        <p:grpSpPr>
          <a:xfrm>
            <a:off x="1317460" y="4633182"/>
            <a:ext cx="4143982" cy="553998"/>
            <a:chOff x="1317460" y="4633182"/>
            <a:chExt cx="4143982" cy="55399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0E4EFFD-CC22-3AA3-29B8-935C8FBE5CC5}"/>
                </a:ext>
              </a:extLst>
            </p:cNvPr>
            <p:cNvSpPr txBox="1"/>
            <p:nvPr/>
          </p:nvSpPr>
          <p:spPr>
            <a:xfrm>
              <a:off x="1317460" y="4633182"/>
              <a:ext cx="414398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en-GB" sz="1500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sz="1500" baseline="-25000" dirty="0">
                  <a:solidFill>
                    <a:schemeClr val="accent6">
                      <a:lumMod val="75000"/>
                    </a:schemeClr>
                  </a:solidFill>
                </a:rPr>
                <a:t>1  </a:t>
              </a:r>
              <a:r>
                <a:rPr lang="en-ES" sz="1500" dirty="0">
                  <a:solidFill>
                    <a:schemeClr val="accent6">
                      <a:lumMod val="75000"/>
                    </a:schemeClr>
                  </a:solidFill>
                </a:rPr>
                <a:t>en       : Cuotas medias cuando la población es madura, equilibrio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D1B41C4-FA93-75B5-4B26-020355F8BF0E}"/>
                </a:ext>
              </a:extLst>
            </p:cNvPr>
            <p:cNvSpPr/>
            <p:nvPr/>
          </p:nvSpPr>
          <p:spPr>
            <a:xfrm>
              <a:off x="2057926" y="4693946"/>
              <a:ext cx="202947" cy="20294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ES" sz="1200" dirty="0"/>
                <a:t>B</a:t>
              </a:r>
              <a:endParaRPr lang="en-ES" sz="1200" baseline="-25000" dirty="0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5F01BB7-70DD-1F63-EAE8-65D01AD4C959}"/>
              </a:ext>
            </a:extLst>
          </p:cNvPr>
          <p:cNvSpPr txBox="1"/>
          <p:nvPr/>
        </p:nvSpPr>
        <p:spPr>
          <a:xfrm>
            <a:off x="1317458" y="5219131"/>
            <a:ext cx="4303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FFC000"/>
                </a:solidFill>
              </a:rPr>
              <a:t>h</a:t>
            </a:r>
            <a:r>
              <a:rPr lang="en-ES" sz="1500" baseline="-25000" dirty="0">
                <a:solidFill>
                  <a:srgbClr val="FFC000"/>
                </a:solidFill>
              </a:rPr>
              <a:t>2  </a:t>
            </a:r>
            <a:r>
              <a:rPr lang="en-ES" sz="1500" dirty="0">
                <a:solidFill>
                  <a:srgbClr val="FFC000"/>
                </a:solidFill>
              </a:rPr>
              <a:t>: Cuotas cuando N ~K/2, equilibrio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4D4761-9CDE-1E87-3CA1-BEFEAE0796B2}"/>
              </a:ext>
            </a:extLst>
          </p:cNvPr>
          <p:cNvSpPr txBox="1"/>
          <p:nvPr/>
        </p:nvSpPr>
        <p:spPr>
          <a:xfrm>
            <a:off x="1300899" y="3286865"/>
            <a:ext cx="3968213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500" dirty="0">
                <a:solidFill>
                  <a:schemeClr val="bg1"/>
                </a:solidFill>
              </a:rPr>
              <a:t>EXTRACCIÓN DE UNA CUOTA FIJA</a:t>
            </a:r>
            <a:endParaRPr lang="en-ES" sz="15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F31E3A-0DB6-636E-4F50-17EA9932877E}"/>
              </a:ext>
            </a:extLst>
          </p:cNvPr>
          <p:cNvSpPr/>
          <p:nvPr/>
        </p:nvSpPr>
        <p:spPr>
          <a:xfrm>
            <a:off x="6511413" y="4982440"/>
            <a:ext cx="275334" cy="2753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S" sz="1200" dirty="0"/>
              <a:t>A</a:t>
            </a:r>
            <a:endParaRPr lang="en-ES" sz="1200" baseline="-25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618216-05B5-7679-19A4-974A0F2A37B2}"/>
              </a:ext>
            </a:extLst>
          </p:cNvPr>
          <p:cNvSpPr/>
          <p:nvPr/>
        </p:nvSpPr>
        <p:spPr>
          <a:xfrm>
            <a:off x="10254454" y="4982440"/>
            <a:ext cx="275334" cy="27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S" sz="1200" dirty="0"/>
              <a:t>B</a:t>
            </a:r>
            <a:endParaRPr lang="en-ES" sz="1200" baseline="-25000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E3C28C-6CD4-2D80-CD26-F1EAD4FA1957}"/>
              </a:ext>
            </a:extLst>
          </p:cNvPr>
          <p:cNvGrpSpPr/>
          <p:nvPr/>
        </p:nvGrpSpPr>
        <p:grpSpPr>
          <a:xfrm>
            <a:off x="5764024" y="503656"/>
            <a:ext cx="393056" cy="593351"/>
            <a:chOff x="5764024" y="503656"/>
            <a:chExt cx="393056" cy="593351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42D524F-75F7-9D9F-BF07-F172D7435798}"/>
                </a:ext>
              </a:extLst>
            </p:cNvPr>
            <p:cNvCxnSpPr>
              <a:cxnSpLocks/>
            </p:cNvCxnSpPr>
            <p:nvPr/>
          </p:nvCxnSpPr>
          <p:spPr>
            <a:xfrm>
              <a:off x="5812146" y="503656"/>
              <a:ext cx="0" cy="59335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06FD900-371D-7236-3A91-A3043098FED4}"/>
                </a:ext>
              </a:extLst>
            </p:cNvPr>
            <p:cNvSpPr txBox="1"/>
            <p:nvPr/>
          </p:nvSpPr>
          <p:spPr>
            <a:xfrm>
              <a:off x="5764024" y="56238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9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56" grpId="0" animBg="1"/>
      <p:bldP spid="70" grpId="0" animBg="1"/>
      <p:bldP spid="119" grpId="0" animBg="1"/>
      <p:bldP spid="128" grpId="0" animBg="1"/>
      <p:bldP spid="131" grpId="0" animBg="1"/>
      <p:bldP spid="97" grpId="0" animBg="1"/>
      <p:bldP spid="98" grpId="0" animBg="1"/>
      <p:bldP spid="99" grpId="0"/>
      <p:bldP spid="107" grpId="0"/>
      <p:bldP spid="108" grpId="0" animBg="1"/>
      <p:bldP spid="16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E43D-38A2-14F0-256F-F5CFF37E4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167">
            <a:extLst>
              <a:ext uri="{FF2B5EF4-FFF2-40B4-BE49-F238E27FC236}">
                <a16:creationId xmlns:a16="http://schemas.microsoft.com/office/drawing/2014/main" id="{D9EECCBE-590A-027A-910F-7DBF495CBE14}"/>
              </a:ext>
            </a:extLst>
          </p:cNvPr>
          <p:cNvSpPr/>
          <p:nvPr/>
        </p:nvSpPr>
        <p:spPr>
          <a:xfrm>
            <a:off x="6501469" y="360367"/>
            <a:ext cx="4249080" cy="2533835"/>
          </a:xfrm>
          <a:custGeom>
            <a:avLst/>
            <a:gdLst>
              <a:gd name="connsiteX0" fmla="*/ 0 w 4412609"/>
              <a:gd name="connsiteY0" fmla="*/ 2533835 h 2533835"/>
              <a:gd name="connsiteX1" fmla="*/ 251670 w 4412609"/>
              <a:gd name="connsiteY1" fmla="*/ 2500279 h 2533835"/>
              <a:gd name="connsiteX2" fmla="*/ 704675 w 4412609"/>
              <a:gd name="connsiteY2" fmla="*/ 2366055 h 2533835"/>
              <a:gd name="connsiteX3" fmla="*/ 1249960 w 4412609"/>
              <a:gd name="connsiteY3" fmla="*/ 2072440 h 2533835"/>
              <a:gd name="connsiteX4" fmla="*/ 1711354 w 4412609"/>
              <a:gd name="connsiteY4" fmla="*/ 1736881 h 2533835"/>
              <a:gd name="connsiteX5" fmla="*/ 2541864 w 4412609"/>
              <a:gd name="connsiteY5" fmla="*/ 1048983 h 2533835"/>
              <a:gd name="connsiteX6" fmla="*/ 3053593 w 4412609"/>
              <a:gd name="connsiteY6" fmla="*/ 587589 h 2533835"/>
              <a:gd name="connsiteX7" fmla="*/ 3439486 w 4412609"/>
              <a:gd name="connsiteY7" fmla="*/ 310752 h 2533835"/>
              <a:gd name="connsiteX8" fmla="*/ 3691156 w 4412609"/>
              <a:gd name="connsiteY8" fmla="*/ 142972 h 2533835"/>
              <a:gd name="connsiteX9" fmla="*/ 3926048 w 4412609"/>
              <a:gd name="connsiteY9" fmla="*/ 59083 h 2533835"/>
              <a:gd name="connsiteX10" fmla="*/ 4169328 w 4412609"/>
              <a:gd name="connsiteY10" fmla="*/ 8749 h 2533835"/>
              <a:gd name="connsiteX11" fmla="*/ 4412609 w 4412609"/>
              <a:gd name="connsiteY11" fmla="*/ 360 h 253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2609" h="2533835">
                <a:moveTo>
                  <a:pt x="0" y="2533835"/>
                </a:moveTo>
                <a:cubicBezTo>
                  <a:pt x="67112" y="2531038"/>
                  <a:pt x="134224" y="2528242"/>
                  <a:pt x="251670" y="2500279"/>
                </a:cubicBezTo>
                <a:cubicBezTo>
                  <a:pt x="369116" y="2472316"/>
                  <a:pt x="538293" y="2437361"/>
                  <a:pt x="704675" y="2366055"/>
                </a:cubicBezTo>
                <a:cubicBezTo>
                  <a:pt x="871057" y="2294749"/>
                  <a:pt x="1082180" y="2177302"/>
                  <a:pt x="1249960" y="2072440"/>
                </a:cubicBezTo>
                <a:cubicBezTo>
                  <a:pt x="1417740" y="1967578"/>
                  <a:pt x="1496037" y="1907457"/>
                  <a:pt x="1711354" y="1736881"/>
                </a:cubicBezTo>
                <a:cubicBezTo>
                  <a:pt x="1926671" y="1566305"/>
                  <a:pt x="2318158" y="1240532"/>
                  <a:pt x="2541864" y="1048983"/>
                </a:cubicBezTo>
                <a:cubicBezTo>
                  <a:pt x="2765571" y="857434"/>
                  <a:pt x="2903989" y="710627"/>
                  <a:pt x="3053593" y="587589"/>
                </a:cubicBezTo>
                <a:cubicBezTo>
                  <a:pt x="3203197" y="464551"/>
                  <a:pt x="3333226" y="384855"/>
                  <a:pt x="3439486" y="310752"/>
                </a:cubicBezTo>
                <a:cubicBezTo>
                  <a:pt x="3545746" y="236649"/>
                  <a:pt x="3610062" y="184917"/>
                  <a:pt x="3691156" y="142972"/>
                </a:cubicBezTo>
                <a:cubicBezTo>
                  <a:pt x="3772250" y="101027"/>
                  <a:pt x="3846353" y="81453"/>
                  <a:pt x="3926048" y="59083"/>
                </a:cubicBezTo>
                <a:cubicBezTo>
                  <a:pt x="4005743" y="36712"/>
                  <a:pt x="4088235" y="18536"/>
                  <a:pt x="4169328" y="8749"/>
                </a:cubicBezTo>
                <a:cubicBezTo>
                  <a:pt x="4250421" y="-1038"/>
                  <a:pt x="4331515" y="-339"/>
                  <a:pt x="4412609" y="36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5595CE-F433-4C95-83D6-4C63C97A372F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4E85B1-F1CF-134E-56E3-BE3ECCB54BA8}"/>
              </a:ext>
            </a:extLst>
          </p:cNvPr>
          <p:cNvCxnSpPr/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186E22-B594-2CE1-8738-0EA59F7A65D5}"/>
              </a:ext>
            </a:extLst>
          </p:cNvPr>
          <p:cNvCxnSpPr>
            <a:cxnSpLocks/>
          </p:cNvCxnSpPr>
          <p:nvPr/>
        </p:nvCxnSpPr>
        <p:spPr>
          <a:xfrm>
            <a:off x="6127392" y="6479418"/>
            <a:ext cx="4648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974371-583C-9664-0702-00DCC0F65A2B}"/>
              </a:ext>
            </a:extLst>
          </p:cNvPr>
          <p:cNvCxnSpPr/>
          <p:nvPr/>
        </p:nvCxnSpPr>
        <p:spPr>
          <a:xfrm flipV="1">
            <a:off x="6127392" y="3630967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F619275B-C3C2-3FB3-55A7-01BE13EAABA1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3B5A0D7-BC42-3456-EA41-CC2A04BF1CE5}"/>
              </a:ext>
            </a:extLst>
          </p:cNvPr>
          <p:cNvSpPr/>
          <p:nvPr/>
        </p:nvSpPr>
        <p:spPr>
          <a:xfrm>
            <a:off x="6136270" y="3986078"/>
            <a:ext cx="4519378" cy="2507183"/>
          </a:xfrm>
          <a:custGeom>
            <a:avLst/>
            <a:gdLst>
              <a:gd name="connsiteX0" fmla="*/ 0 w 2494626"/>
              <a:gd name="connsiteY0" fmla="*/ 1189756 h 1207511"/>
              <a:gd name="connsiteX1" fmla="*/ 363985 w 2494626"/>
              <a:gd name="connsiteY1" fmla="*/ 577197 h 1207511"/>
              <a:gd name="connsiteX2" fmla="*/ 834501 w 2494626"/>
              <a:gd name="connsiteY2" fmla="*/ 115558 h 1207511"/>
              <a:gd name="connsiteX3" fmla="*/ 1358284 w 2494626"/>
              <a:gd name="connsiteY3" fmla="*/ 148 h 1207511"/>
              <a:gd name="connsiteX4" fmla="*/ 1811045 w 2494626"/>
              <a:gd name="connsiteY4" fmla="*/ 97802 h 1207511"/>
              <a:gd name="connsiteX5" fmla="*/ 2130641 w 2494626"/>
              <a:gd name="connsiteY5" fmla="*/ 355255 h 1207511"/>
              <a:gd name="connsiteX6" fmla="*/ 2396971 w 2494626"/>
              <a:gd name="connsiteY6" fmla="*/ 887915 h 1207511"/>
              <a:gd name="connsiteX7" fmla="*/ 2494626 w 2494626"/>
              <a:gd name="connsiteY7" fmla="*/ 1207511 h 12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626" h="1207511">
                <a:moveTo>
                  <a:pt x="0" y="1189756"/>
                </a:moveTo>
                <a:cubicBezTo>
                  <a:pt x="112451" y="972993"/>
                  <a:pt x="224902" y="756230"/>
                  <a:pt x="363985" y="577197"/>
                </a:cubicBezTo>
                <a:cubicBezTo>
                  <a:pt x="503068" y="398164"/>
                  <a:pt x="668785" y="211733"/>
                  <a:pt x="834501" y="115558"/>
                </a:cubicBezTo>
                <a:cubicBezTo>
                  <a:pt x="1000217" y="19383"/>
                  <a:pt x="1195527" y="3107"/>
                  <a:pt x="1358284" y="148"/>
                </a:cubicBezTo>
                <a:cubicBezTo>
                  <a:pt x="1521041" y="-2811"/>
                  <a:pt x="1682319" y="38618"/>
                  <a:pt x="1811045" y="97802"/>
                </a:cubicBezTo>
                <a:cubicBezTo>
                  <a:pt x="1939771" y="156986"/>
                  <a:pt x="2032987" y="223570"/>
                  <a:pt x="2130641" y="355255"/>
                </a:cubicBezTo>
                <a:cubicBezTo>
                  <a:pt x="2228295" y="486940"/>
                  <a:pt x="2336307" y="745872"/>
                  <a:pt x="2396971" y="887915"/>
                </a:cubicBezTo>
                <a:cubicBezTo>
                  <a:pt x="2457635" y="1029958"/>
                  <a:pt x="2476130" y="1118734"/>
                  <a:pt x="2494626" y="12075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6A2166-D64A-B22B-3EC9-1F31A27993C8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E0099-7704-5015-3EF1-6129BED50873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B9C7-AF67-2848-D976-76B23A17D683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B9C7-AF67-2848-D976-76B23A17D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2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DA32F82-74BA-F675-1F6A-B3B3EE5B2FAD}"/>
              </a:ext>
            </a:extLst>
          </p:cNvPr>
          <p:cNvSpPr txBox="1"/>
          <p:nvPr/>
        </p:nvSpPr>
        <p:spPr>
          <a:xfrm>
            <a:off x="7175265" y="64757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BFD7F-F00A-0EDC-4B47-0C6BB0662694}"/>
              </a:ext>
            </a:extLst>
          </p:cNvPr>
          <p:cNvSpPr txBox="1"/>
          <p:nvPr/>
        </p:nvSpPr>
        <p:spPr>
          <a:xfrm>
            <a:off x="10465219" y="64757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0725D0-6691-AFB2-B30E-F2EE0C0C99FC}"/>
              </a:ext>
            </a:extLst>
          </p:cNvPr>
          <p:cNvGrpSpPr/>
          <p:nvPr/>
        </p:nvGrpSpPr>
        <p:grpSpPr>
          <a:xfrm>
            <a:off x="10780312" y="3630967"/>
            <a:ext cx="398055" cy="2848451"/>
            <a:chOff x="10780312" y="3630967"/>
            <a:chExt cx="398055" cy="284845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708998-068C-C6AC-FD95-A7AE6CF3EB15}"/>
                </a:ext>
              </a:extLst>
            </p:cNvPr>
            <p:cNvCxnSpPr/>
            <p:nvPr/>
          </p:nvCxnSpPr>
          <p:spPr>
            <a:xfrm flipV="1">
              <a:off x="10780312" y="3630967"/>
              <a:ext cx="0" cy="2848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67AE2-0054-1989-EB71-08A763638E5F}"/>
                </a:ext>
              </a:extLst>
            </p:cNvPr>
            <p:cNvSpPr txBox="1"/>
            <p:nvPr/>
          </p:nvSpPr>
          <p:spPr>
            <a:xfrm>
              <a:off x="10830195" y="453362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H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6549CA-315D-8F6D-04F4-FD324C06646D}"/>
              </a:ext>
            </a:extLst>
          </p:cNvPr>
          <p:cNvSpPr txBox="1"/>
          <p:nvPr/>
        </p:nvSpPr>
        <p:spPr>
          <a:xfrm>
            <a:off x="6802866" y="2851175"/>
            <a:ext cx="3242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/>
              <a:t>H:  Cosecha. Cantidad de individuos extraídos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1F588-EF52-893D-4838-F4E7CA868675}"/>
              </a:ext>
            </a:extLst>
          </p:cNvPr>
          <p:cNvGrpSpPr/>
          <p:nvPr/>
        </p:nvGrpSpPr>
        <p:grpSpPr>
          <a:xfrm>
            <a:off x="6136269" y="3982311"/>
            <a:ext cx="2738958" cy="2862736"/>
            <a:chOff x="6136269" y="3982311"/>
            <a:chExt cx="2738958" cy="28627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EF0059-C1FF-0A87-A665-E715D5C0A325}"/>
                </a:ext>
              </a:extLst>
            </p:cNvPr>
            <p:cNvSpPr txBox="1"/>
            <p:nvPr/>
          </p:nvSpPr>
          <p:spPr>
            <a:xfrm>
              <a:off x="8233705" y="6475715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37E8338-9BDF-3176-82C3-4EBB9D861266}"/>
                </a:ext>
              </a:extLst>
            </p:cNvPr>
            <p:cNvCxnSpPr/>
            <p:nvPr/>
          </p:nvCxnSpPr>
          <p:spPr>
            <a:xfrm flipH="1" flipV="1">
              <a:off x="6136269" y="3982311"/>
              <a:ext cx="2460730" cy="40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F5CD7C-E20E-945B-4AB7-2380E00A5B63}"/>
                </a:ext>
              </a:extLst>
            </p:cNvPr>
            <p:cNvCxnSpPr>
              <a:cxnSpLocks/>
            </p:cNvCxnSpPr>
            <p:nvPr/>
          </p:nvCxnSpPr>
          <p:spPr>
            <a:xfrm>
              <a:off x="8596999" y="3986385"/>
              <a:ext cx="8876" cy="24967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11B9292-E5D7-EA38-1A7E-62A1C3784B81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65CA666-7656-D3A6-36FB-8796B21AB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E585C1-43A7-E21C-6B82-6DBA7C6C0837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09C4E6-8546-99FE-C95F-20DE5B56D2AF}"/>
              </a:ext>
            </a:extLst>
          </p:cNvPr>
          <p:cNvGrpSpPr/>
          <p:nvPr/>
        </p:nvGrpSpPr>
        <p:grpSpPr>
          <a:xfrm>
            <a:off x="640285" y="1359609"/>
            <a:ext cx="3639794" cy="369332"/>
            <a:chOff x="640285" y="1441801"/>
            <a:chExt cx="3639794" cy="36933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9232461-7457-B957-D588-06C4D3C15372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H="1">
              <a:off x="1300899" y="1638000"/>
              <a:ext cx="2979180" cy="111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10B5B5-AAE1-273C-9DC5-8E7E57453CFF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E909E77-3906-6329-EFDE-D63390887F30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E813DF0-E19A-E47B-954C-D80196085848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ADA5A-D2A6-823B-5AB0-E837874CEF21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453A428-9173-9716-F066-68CB9E109C88}"/>
              </a:ext>
            </a:extLst>
          </p:cNvPr>
          <p:cNvGrpSpPr/>
          <p:nvPr/>
        </p:nvGrpSpPr>
        <p:grpSpPr>
          <a:xfrm>
            <a:off x="3947003" y="2260675"/>
            <a:ext cx="471604" cy="593351"/>
            <a:chOff x="3947003" y="2260675"/>
            <a:chExt cx="471604" cy="59335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11C6FE-6ECA-C60F-1598-19790B0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3956000" y="2260675"/>
              <a:ext cx="0" cy="59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EF49A98-171D-E1B1-9C88-1EEA12B4F67F}"/>
                </a:ext>
              </a:extLst>
            </p:cNvPr>
            <p:cNvSpPr txBox="1"/>
            <p:nvPr/>
          </p:nvSpPr>
          <p:spPr>
            <a:xfrm>
              <a:off x="3947003" y="232467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h</a:t>
              </a:r>
              <a:r>
                <a:rPr lang="en-ES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sp>
        <p:nvSpPr>
          <p:cNvPr id="87" name="Freeform 86">
            <a:extLst>
              <a:ext uri="{FF2B5EF4-FFF2-40B4-BE49-F238E27FC236}">
                <a16:creationId xmlns:a16="http://schemas.microsoft.com/office/drawing/2014/main" id="{52F3DCC7-C3C2-81DC-5640-91543E009DB1}"/>
              </a:ext>
            </a:extLst>
          </p:cNvPr>
          <p:cNvSpPr/>
          <p:nvPr/>
        </p:nvSpPr>
        <p:spPr>
          <a:xfrm>
            <a:off x="3950667" y="2570467"/>
            <a:ext cx="515155" cy="283335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C9C990DD-BBC0-157C-0446-8FDD691911C9}"/>
              </a:ext>
            </a:extLst>
          </p:cNvPr>
          <p:cNvSpPr/>
          <p:nvPr/>
        </p:nvSpPr>
        <p:spPr>
          <a:xfrm>
            <a:off x="4805795" y="621011"/>
            <a:ext cx="500749" cy="636443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6B929F7-7B79-70F2-6D96-E71CB7F0F120}"/>
              </a:ext>
            </a:extLst>
          </p:cNvPr>
          <p:cNvSpPr/>
          <p:nvPr/>
        </p:nvSpPr>
        <p:spPr>
          <a:xfrm>
            <a:off x="5311525" y="481663"/>
            <a:ext cx="500749" cy="775792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A7758CD4-73A8-D12A-5BBE-3544238E75EF}"/>
              </a:ext>
            </a:extLst>
          </p:cNvPr>
          <p:cNvGrpSpPr/>
          <p:nvPr/>
        </p:nvGrpSpPr>
        <p:grpSpPr>
          <a:xfrm>
            <a:off x="4728542" y="666688"/>
            <a:ext cx="436338" cy="593351"/>
            <a:chOff x="4728542" y="666688"/>
            <a:chExt cx="436338" cy="59335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33CF67-EB48-AA18-B7D1-647AE36D1BB1}"/>
                </a:ext>
              </a:extLst>
            </p:cNvPr>
            <p:cNvCxnSpPr>
              <a:cxnSpLocks/>
            </p:cNvCxnSpPr>
            <p:nvPr/>
          </p:nvCxnSpPr>
          <p:spPr>
            <a:xfrm>
              <a:off x="4805795" y="666688"/>
              <a:ext cx="0" cy="59335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65FA2-B388-D27C-A76E-6C36074BD2DA}"/>
                </a:ext>
              </a:extLst>
            </p:cNvPr>
            <p:cNvSpPr txBox="1"/>
            <p:nvPr/>
          </p:nvSpPr>
          <p:spPr>
            <a:xfrm>
              <a:off x="4728542" y="741655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9C4834E-F9CA-2DC3-4FA3-1A20043B2FF9}"/>
              </a:ext>
            </a:extLst>
          </p:cNvPr>
          <p:cNvGrpSpPr/>
          <p:nvPr/>
        </p:nvGrpSpPr>
        <p:grpSpPr>
          <a:xfrm>
            <a:off x="5225073" y="616162"/>
            <a:ext cx="521297" cy="643877"/>
            <a:chOff x="5225073" y="616162"/>
            <a:chExt cx="521297" cy="64387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E3EB32-E93F-E8E0-28D3-B10B67C61B47}"/>
                </a:ext>
              </a:extLst>
            </p:cNvPr>
            <p:cNvCxnSpPr>
              <a:cxnSpLocks/>
              <a:stCxn id="56" idx="4"/>
            </p:cNvCxnSpPr>
            <p:nvPr/>
          </p:nvCxnSpPr>
          <p:spPr>
            <a:xfrm flipH="1">
              <a:off x="5306416" y="621011"/>
              <a:ext cx="128" cy="6390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17F3A9B-F77F-B0B1-6549-6398B8E17CA2}"/>
                </a:ext>
              </a:extLst>
            </p:cNvPr>
            <p:cNvSpPr txBox="1"/>
            <p:nvPr/>
          </p:nvSpPr>
          <p:spPr>
            <a:xfrm>
              <a:off x="5225073" y="616162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400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sz="2400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81AE2C9-333F-D234-FDA5-FE8BE4ED1E05}"/>
              </a:ext>
            </a:extLst>
          </p:cNvPr>
          <p:cNvGrpSpPr/>
          <p:nvPr/>
        </p:nvGrpSpPr>
        <p:grpSpPr>
          <a:xfrm>
            <a:off x="5772906" y="474257"/>
            <a:ext cx="577402" cy="736237"/>
            <a:chOff x="5772906" y="474257"/>
            <a:chExt cx="577402" cy="73623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A54EF50-A871-05B8-021B-71C83C1435A5}"/>
                </a:ext>
              </a:extLst>
            </p:cNvPr>
            <p:cNvCxnSpPr>
              <a:cxnSpLocks/>
            </p:cNvCxnSpPr>
            <p:nvPr/>
          </p:nvCxnSpPr>
          <p:spPr>
            <a:xfrm>
              <a:off x="5811363" y="474257"/>
              <a:ext cx="783" cy="73623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C448B26-F343-9C15-7627-1E58B9C5C36B}"/>
                </a:ext>
              </a:extLst>
            </p:cNvPr>
            <p:cNvSpPr txBox="1"/>
            <p:nvPr/>
          </p:nvSpPr>
          <p:spPr>
            <a:xfrm>
              <a:off x="5772906" y="537456"/>
              <a:ext cx="577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800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sz="2800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</p:grpSp>
      <p:sp>
        <p:nvSpPr>
          <p:cNvPr id="119" name="Freeform 118">
            <a:extLst>
              <a:ext uri="{FF2B5EF4-FFF2-40B4-BE49-F238E27FC236}">
                <a16:creationId xmlns:a16="http://schemas.microsoft.com/office/drawing/2014/main" id="{1AC25107-AF06-DB89-D37C-E5A3D077845B}"/>
              </a:ext>
            </a:extLst>
          </p:cNvPr>
          <p:cNvSpPr/>
          <p:nvPr/>
        </p:nvSpPr>
        <p:spPr>
          <a:xfrm>
            <a:off x="4278159" y="1562904"/>
            <a:ext cx="523661" cy="817450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62581D4-B862-7CCB-1E5F-5A38847ECAEE}"/>
              </a:ext>
            </a:extLst>
          </p:cNvPr>
          <p:cNvSpPr/>
          <p:nvPr/>
        </p:nvSpPr>
        <p:spPr>
          <a:xfrm>
            <a:off x="4802415" y="1560690"/>
            <a:ext cx="523661" cy="813735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7C94111F-8DA1-7CFD-78CD-1073A8CB1454}"/>
              </a:ext>
            </a:extLst>
          </p:cNvPr>
          <p:cNvSpPr/>
          <p:nvPr/>
        </p:nvSpPr>
        <p:spPr>
          <a:xfrm>
            <a:off x="5330735" y="1555808"/>
            <a:ext cx="523661" cy="818618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D4A54EE-87E7-F2DA-4328-CBD0B73E85C2}"/>
              </a:ext>
            </a:extLst>
          </p:cNvPr>
          <p:cNvSpPr/>
          <p:nvPr/>
        </p:nvSpPr>
        <p:spPr>
          <a:xfrm>
            <a:off x="4467244" y="2683283"/>
            <a:ext cx="515155" cy="283335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DF99EDA0-9630-58D1-505A-B3A6885D469C}"/>
              </a:ext>
            </a:extLst>
          </p:cNvPr>
          <p:cNvSpPr/>
          <p:nvPr/>
        </p:nvSpPr>
        <p:spPr>
          <a:xfrm>
            <a:off x="4978419" y="2781074"/>
            <a:ext cx="515155" cy="204594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B9BA808-38BD-BBA3-F722-5C4DA946AE03}"/>
              </a:ext>
            </a:extLst>
          </p:cNvPr>
          <p:cNvSpPr/>
          <p:nvPr/>
        </p:nvSpPr>
        <p:spPr>
          <a:xfrm>
            <a:off x="5486419" y="2780958"/>
            <a:ext cx="515155" cy="157577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1F17B71E-21EF-7C8C-59F5-7EC0EDE5F40B}"/>
              </a:ext>
            </a:extLst>
          </p:cNvPr>
          <p:cNvSpPr/>
          <p:nvPr/>
        </p:nvSpPr>
        <p:spPr>
          <a:xfrm>
            <a:off x="5988069" y="2765572"/>
            <a:ext cx="515155" cy="138038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1B8169E9-24D6-6B84-0711-249FFBBEC33D}"/>
              </a:ext>
            </a:extLst>
          </p:cNvPr>
          <p:cNvGrpSpPr/>
          <p:nvPr/>
        </p:nvGrpSpPr>
        <p:grpSpPr>
          <a:xfrm>
            <a:off x="5817255" y="349250"/>
            <a:ext cx="834370" cy="859506"/>
            <a:chOff x="5817255" y="349250"/>
            <a:chExt cx="834370" cy="859506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45558C7-1671-EF2B-022A-0C1EA4E5DCE0}"/>
                </a:ext>
              </a:extLst>
            </p:cNvPr>
            <p:cNvSpPr/>
            <p:nvPr/>
          </p:nvSpPr>
          <p:spPr>
            <a:xfrm>
              <a:off x="5817255" y="529937"/>
              <a:ext cx="500749" cy="678819"/>
            </a:xfrm>
            <a:custGeom>
              <a:avLst/>
              <a:gdLst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14" h="679415">
                  <a:moveTo>
                    <a:pt x="0" y="679415"/>
                  </a:moveTo>
                  <a:cubicBezTo>
                    <a:pt x="59597" y="657704"/>
                    <a:pt x="119195" y="635994"/>
                    <a:pt x="178793" y="597681"/>
                  </a:cubicBezTo>
                  <a:cubicBezTo>
                    <a:pt x="238391" y="559368"/>
                    <a:pt x="294583" y="515096"/>
                    <a:pt x="357586" y="449538"/>
                  </a:cubicBezTo>
                  <a:cubicBezTo>
                    <a:pt x="420589" y="383980"/>
                    <a:pt x="503175" y="279258"/>
                    <a:pt x="556813" y="204335"/>
                  </a:cubicBezTo>
                  <a:cubicBezTo>
                    <a:pt x="610451" y="129412"/>
                    <a:pt x="619085" y="64706"/>
                    <a:pt x="679414" y="0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7F5BAFB3-1E42-A1B2-36FA-8BAF2BF0CCA6}"/>
                </a:ext>
              </a:extLst>
            </p:cNvPr>
            <p:cNvSpPr/>
            <p:nvPr/>
          </p:nvSpPr>
          <p:spPr>
            <a:xfrm>
              <a:off x="6318250" y="349250"/>
              <a:ext cx="333375" cy="180975"/>
            </a:xfrm>
            <a:custGeom>
              <a:avLst/>
              <a:gdLst>
                <a:gd name="connsiteX0" fmla="*/ 0 w 333375"/>
                <a:gd name="connsiteY0" fmla="*/ 180975 h 180975"/>
                <a:gd name="connsiteX1" fmla="*/ 57150 w 333375"/>
                <a:gd name="connsiteY1" fmla="*/ 117475 h 180975"/>
                <a:gd name="connsiteX2" fmla="*/ 180975 w 333375"/>
                <a:gd name="connsiteY2" fmla="*/ 41275 h 180975"/>
                <a:gd name="connsiteX3" fmla="*/ 333375 w 333375"/>
                <a:gd name="connsiteY3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180975">
                  <a:moveTo>
                    <a:pt x="0" y="180975"/>
                  </a:moveTo>
                  <a:cubicBezTo>
                    <a:pt x="13494" y="160866"/>
                    <a:pt x="26988" y="140758"/>
                    <a:pt x="57150" y="117475"/>
                  </a:cubicBezTo>
                  <a:cubicBezTo>
                    <a:pt x="87312" y="94192"/>
                    <a:pt x="134938" y="60854"/>
                    <a:pt x="180975" y="41275"/>
                  </a:cubicBezTo>
                  <a:cubicBezTo>
                    <a:pt x="227013" y="21696"/>
                    <a:pt x="280194" y="10848"/>
                    <a:pt x="333375" y="0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3D94E54-B7FA-33D0-C319-FE8A7183CD35}"/>
              </a:ext>
            </a:extLst>
          </p:cNvPr>
          <p:cNvGrpSpPr/>
          <p:nvPr/>
        </p:nvGrpSpPr>
        <p:grpSpPr>
          <a:xfrm>
            <a:off x="6136270" y="3402735"/>
            <a:ext cx="1010999" cy="3053661"/>
            <a:chOff x="6136270" y="3402735"/>
            <a:chExt cx="1010999" cy="3053661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2F47A8E-62F5-0E76-B6C8-B9700A6564A5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6136270" y="3429000"/>
              <a:ext cx="680455" cy="3027396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BA18D5D-398E-DCB9-7CF4-B70FCBECD8A9}"/>
                </a:ext>
              </a:extLst>
            </p:cNvPr>
            <p:cNvSpPr txBox="1"/>
            <p:nvPr/>
          </p:nvSpPr>
          <p:spPr>
            <a:xfrm>
              <a:off x="6752609" y="3402735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C00000"/>
                  </a:solidFill>
                </a:rPr>
                <a:t>E</a:t>
              </a:r>
              <a:r>
                <a:rPr lang="en-ES" baseline="-25000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3B24ABD-D970-5B3C-4EBF-F4147E06C1A6}"/>
              </a:ext>
            </a:extLst>
          </p:cNvPr>
          <p:cNvGrpSpPr/>
          <p:nvPr/>
        </p:nvGrpSpPr>
        <p:grpSpPr>
          <a:xfrm>
            <a:off x="6136269" y="3402735"/>
            <a:ext cx="2189664" cy="3025086"/>
            <a:chOff x="6136269" y="3402735"/>
            <a:chExt cx="2189664" cy="302508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9904413-A46D-41D5-2EA2-36303905B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6269" y="3404272"/>
              <a:ext cx="1894605" cy="3023549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AC73B39-D96F-F64D-8CC5-9885C2C89C3C}"/>
                </a:ext>
              </a:extLst>
            </p:cNvPr>
            <p:cNvSpPr txBox="1"/>
            <p:nvPr/>
          </p:nvSpPr>
          <p:spPr>
            <a:xfrm>
              <a:off x="7937685" y="3402735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E</a:t>
              </a:r>
              <a:r>
                <a:rPr lang="en-ES" baseline="-25000" dirty="0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09E339B-3F5A-14C4-3496-E5E4B7ACE93C}"/>
              </a:ext>
            </a:extLst>
          </p:cNvPr>
          <p:cNvGrpSpPr/>
          <p:nvPr/>
        </p:nvGrpSpPr>
        <p:grpSpPr>
          <a:xfrm>
            <a:off x="6127392" y="3402735"/>
            <a:ext cx="3375093" cy="3080387"/>
            <a:chOff x="6127392" y="3402735"/>
            <a:chExt cx="3375093" cy="308038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4DC89F8-FF49-0488-3A55-07BF737BB6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7392" y="3432847"/>
              <a:ext cx="3051837" cy="3050275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8BF52D0-AA7C-4BFF-154A-8E9A1A948AB7}"/>
                </a:ext>
              </a:extLst>
            </p:cNvPr>
            <p:cNvSpPr txBox="1"/>
            <p:nvPr/>
          </p:nvSpPr>
          <p:spPr>
            <a:xfrm>
              <a:off x="9058133" y="3402735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E</a:t>
              </a:r>
              <a:r>
                <a:rPr lang="en-ES" baseline="-25000" dirty="0">
                  <a:solidFill>
                    <a:srgbClr val="FFC000"/>
                  </a:solidFill>
                </a:rPr>
                <a:t>m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B65DBA5-6DCF-9B52-A92A-55DFE1EE477F}"/>
              </a:ext>
            </a:extLst>
          </p:cNvPr>
          <p:cNvGrpSpPr/>
          <p:nvPr/>
        </p:nvGrpSpPr>
        <p:grpSpPr>
          <a:xfrm>
            <a:off x="6136270" y="3402735"/>
            <a:ext cx="4529713" cy="3053661"/>
            <a:chOff x="6136270" y="3402735"/>
            <a:chExt cx="4529713" cy="3053661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F7B9146-7047-9323-7A85-BD150F454F51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6136270" y="3425153"/>
              <a:ext cx="4328949" cy="3031243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14AE70B-60D1-326A-2628-D4AAAEBAEBAA}"/>
                </a:ext>
              </a:extLst>
            </p:cNvPr>
            <p:cNvSpPr txBox="1"/>
            <p:nvPr/>
          </p:nvSpPr>
          <p:spPr>
            <a:xfrm>
              <a:off x="10313001" y="3402735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E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l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7F186E9-F9FF-21EA-4F02-A8EE50099CC9}"/>
              </a:ext>
            </a:extLst>
          </p:cNvPr>
          <p:cNvGrpSpPr/>
          <p:nvPr/>
        </p:nvGrpSpPr>
        <p:grpSpPr>
          <a:xfrm>
            <a:off x="4190711" y="1562904"/>
            <a:ext cx="527709" cy="811522"/>
            <a:chOff x="4190711" y="1562904"/>
            <a:chExt cx="527709" cy="811522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1E9757-98B2-2AC5-D8FF-A0E3E4BCB469}"/>
                </a:ext>
              </a:extLst>
            </p:cNvPr>
            <p:cNvCxnSpPr>
              <a:cxnSpLocks/>
            </p:cNvCxnSpPr>
            <p:nvPr/>
          </p:nvCxnSpPr>
          <p:spPr>
            <a:xfrm>
              <a:off x="4278354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C15B2D3-7911-2F9F-FB1C-CCBD4BD2B49D}"/>
                </a:ext>
              </a:extLst>
            </p:cNvPr>
            <p:cNvSpPr txBox="1"/>
            <p:nvPr/>
          </p:nvSpPr>
          <p:spPr>
            <a:xfrm>
              <a:off x="4190711" y="171350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Em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5FA1F65-F1DF-8BC8-C1C9-F62EC8461B25}"/>
              </a:ext>
            </a:extLst>
          </p:cNvPr>
          <p:cNvGrpSpPr/>
          <p:nvPr/>
        </p:nvGrpSpPr>
        <p:grpSpPr>
          <a:xfrm>
            <a:off x="4714967" y="1562904"/>
            <a:ext cx="527709" cy="811522"/>
            <a:chOff x="4714967" y="1562904"/>
            <a:chExt cx="527709" cy="811522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04E204A-5D03-CF1E-DA3B-8B908D926D4E}"/>
                </a:ext>
              </a:extLst>
            </p:cNvPr>
            <p:cNvCxnSpPr>
              <a:cxnSpLocks/>
            </p:cNvCxnSpPr>
            <p:nvPr/>
          </p:nvCxnSpPr>
          <p:spPr>
            <a:xfrm>
              <a:off x="480261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A6DF416-DD5A-F258-2DDB-11952602AE35}"/>
                </a:ext>
              </a:extLst>
            </p:cNvPr>
            <p:cNvSpPr txBox="1"/>
            <p:nvPr/>
          </p:nvSpPr>
          <p:spPr>
            <a:xfrm>
              <a:off x="4714967" y="171350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Em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E592FE2-9C1E-49E2-25AB-F3D49F6D3BCD}"/>
              </a:ext>
            </a:extLst>
          </p:cNvPr>
          <p:cNvGrpSpPr/>
          <p:nvPr/>
        </p:nvGrpSpPr>
        <p:grpSpPr>
          <a:xfrm>
            <a:off x="5243287" y="1562904"/>
            <a:ext cx="527709" cy="811522"/>
            <a:chOff x="5243287" y="1562904"/>
            <a:chExt cx="527709" cy="811522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8AE3341-45EB-DEBD-D820-45107934F768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3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0073120-C161-70FC-7E6C-88F37A63FD00}"/>
                </a:ext>
              </a:extLst>
            </p:cNvPr>
            <p:cNvSpPr txBox="1"/>
            <p:nvPr/>
          </p:nvSpPr>
          <p:spPr>
            <a:xfrm>
              <a:off x="5243287" y="171350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Em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E03977D-89CD-56B7-9400-4502C5A6DA5C}"/>
              </a:ext>
            </a:extLst>
          </p:cNvPr>
          <p:cNvGrpSpPr/>
          <p:nvPr/>
        </p:nvGrpSpPr>
        <p:grpSpPr>
          <a:xfrm>
            <a:off x="5761668" y="1562904"/>
            <a:ext cx="527709" cy="811522"/>
            <a:chOff x="5761668" y="1562904"/>
            <a:chExt cx="527709" cy="811522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12D8CA-9B66-0978-99F8-7C199AC2CB11}"/>
                </a:ext>
              </a:extLst>
            </p:cNvPr>
            <p:cNvCxnSpPr>
              <a:cxnSpLocks/>
            </p:cNvCxnSpPr>
            <p:nvPr/>
          </p:nvCxnSpPr>
          <p:spPr>
            <a:xfrm>
              <a:off x="585925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EA3B3E2-0551-AC12-3A6A-9E3F8D5A12A4}"/>
                </a:ext>
              </a:extLst>
            </p:cNvPr>
            <p:cNvSpPr txBox="1"/>
            <p:nvPr/>
          </p:nvSpPr>
          <p:spPr>
            <a:xfrm>
              <a:off x="5761668" y="171350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Em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3E662F3-F285-2841-D53A-AF1DD7153E12}"/>
              </a:ext>
            </a:extLst>
          </p:cNvPr>
          <p:cNvGrpSpPr/>
          <p:nvPr/>
        </p:nvGrpSpPr>
        <p:grpSpPr>
          <a:xfrm>
            <a:off x="5859055" y="352425"/>
            <a:ext cx="1371209" cy="2027929"/>
            <a:chOff x="5859055" y="352425"/>
            <a:chExt cx="1371209" cy="2027929"/>
          </a:xfrm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951D49AB-A9A3-675C-98F5-98166996275B}"/>
                </a:ext>
              </a:extLst>
            </p:cNvPr>
            <p:cNvSpPr/>
            <p:nvPr/>
          </p:nvSpPr>
          <p:spPr>
            <a:xfrm>
              <a:off x="5859055" y="1513216"/>
              <a:ext cx="523661" cy="867138"/>
            </a:xfrm>
            <a:custGeom>
              <a:avLst/>
              <a:gdLst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14" h="679415">
                  <a:moveTo>
                    <a:pt x="0" y="679415"/>
                  </a:moveTo>
                  <a:cubicBezTo>
                    <a:pt x="59597" y="657704"/>
                    <a:pt x="119195" y="635994"/>
                    <a:pt x="178793" y="597681"/>
                  </a:cubicBezTo>
                  <a:cubicBezTo>
                    <a:pt x="238391" y="559368"/>
                    <a:pt x="294583" y="515096"/>
                    <a:pt x="357586" y="449538"/>
                  </a:cubicBezTo>
                  <a:cubicBezTo>
                    <a:pt x="420589" y="383980"/>
                    <a:pt x="503175" y="279258"/>
                    <a:pt x="556813" y="204335"/>
                  </a:cubicBezTo>
                  <a:cubicBezTo>
                    <a:pt x="610451" y="129412"/>
                    <a:pt x="644932" y="64706"/>
                    <a:pt x="679414" y="0"/>
                  </a:cubicBezTo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DAF495DD-ADDD-6843-571E-9436DF2C1AFD}"/>
                </a:ext>
              </a:extLst>
            </p:cNvPr>
            <p:cNvSpPr/>
            <p:nvPr/>
          </p:nvSpPr>
          <p:spPr>
            <a:xfrm>
              <a:off x="6379727" y="352425"/>
              <a:ext cx="850537" cy="1174740"/>
            </a:xfrm>
            <a:custGeom>
              <a:avLst/>
              <a:gdLst>
                <a:gd name="connsiteX0" fmla="*/ 0 w 698224"/>
                <a:gd name="connsiteY0" fmla="*/ 995917 h 995917"/>
                <a:gd name="connsiteX1" fmla="*/ 48768 w 698224"/>
                <a:gd name="connsiteY1" fmla="*/ 833357 h 995917"/>
                <a:gd name="connsiteX2" fmla="*/ 154432 w 698224"/>
                <a:gd name="connsiteY2" fmla="*/ 548877 h 995917"/>
                <a:gd name="connsiteX3" fmla="*/ 268224 w 698224"/>
                <a:gd name="connsiteY3" fmla="*/ 321293 h 995917"/>
                <a:gd name="connsiteX4" fmla="*/ 337312 w 698224"/>
                <a:gd name="connsiteY4" fmla="*/ 215629 h 995917"/>
                <a:gd name="connsiteX5" fmla="*/ 451104 w 698224"/>
                <a:gd name="connsiteY5" fmla="*/ 101837 h 995917"/>
                <a:gd name="connsiteX6" fmla="*/ 536448 w 698224"/>
                <a:gd name="connsiteY6" fmla="*/ 49005 h 995917"/>
                <a:gd name="connsiteX7" fmla="*/ 682752 w 698224"/>
                <a:gd name="connsiteY7" fmla="*/ 4301 h 995917"/>
                <a:gd name="connsiteX8" fmla="*/ 686816 w 698224"/>
                <a:gd name="connsiteY8" fmla="*/ 4301 h 99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8224" h="995917">
                  <a:moveTo>
                    <a:pt x="0" y="995917"/>
                  </a:moveTo>
                  <a:cubicBezTo>
                    <a:pt x="11514" y="951890"/>
                    <a:pt x="23029" y="907864"/>
                    <a:pt x="48768" y="833357"/>
                  </a:cubicBezTo>
                  <a:cubicBezTo>
                    <a:pt x="74507" y="758850"/>
                    <a:pt x="117856" y="634221"/>
                    <a:pt x="154432" y="548877"/>
                  </a:cubicBezTo>
                  <a:cubicBezTo>
                    <a:pt x="191008" y="463533"/>
                    <a:pt x="237744" y="376834"/>
                    <a:pt x="268224" y="321293"/>
                  </a:cubicBezTo>
                  <a:cubicBezTo>
                    <a:pt x="298704" y="265752"/>
                    <a:pt x="306832" y="252205"/>
                    <a:pt x="337312" y="215629"/>
                  </a:cubicBezTo>
                  <a:cubicBezTo>
                    <a:pt x="367792" y="179053"/>
                    <a:pt x="417915" y="129608"/>
                    <a:pt x="451104" y="101837"/>
                  </a:cubicBezTo>
                  <a:cubicBezTo>
                    <a:pt x="484293" y="74066"/>
                    <a:pt x="497840" y="65261"/>
                    <a:pt x="536448" y="49005"/>
                  </a:cubicBezTo>
                  <a:cubicBezTo>
                    <a:pt x="575056" y="32749"/>
                    <a:pt x="682752" y="4301"/>
                    <a:pt x="682752" y="4301"/>
                  </a:cubicBezTo>
                  <a:cubicBezTo>
                    <a:pt x="707813" y="-3150"/>
                    <a:pt x="697314" y="575"/>
                    <a:pt x="686816" y="4301"/>
                  </a:cubicBezTo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>
                <a:solidFill>
                  <a:schemeClr val="tx1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FF7D68D-52EF-53F2-A4AC-CBCE5901F2C5}"/>
              </a:ext>
            </a:extLst>
          </p:cNvPr>
          <p:cNvGrpSpPr/>
          <p:nvPr/>
        </p:nvGrpSpPr>
        <p:grpSpPr>
          <a:xfrm>
            <a:off x="2271363" y="1961996"/>
            <a:ext cx="1057285" cy="1054563"/>
            <a:chOff x="2271363" y="1961996"/>
            <a:chExt cx="1057285" cy="1054563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15C880C6-1C5A-B559-E868-C320CE801E51}"/>
                </a:ext>
              </a:extLst>
            </p:cNvPr>
            <p:cNvGrpSpPr/>
            <p:nvPr/>
          </p:nvGrpSpPr>
          <p:grpSpPr>
            <a:xfrm>
              <a:off x="2271363" y="1961996"/>
              <a:ext cx="1057285" cy="1054563"/>
              <a:chOff x="2271363" y="1961996"/>
              <a:chExt cx="1057285" cy="1054563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77A5BF3C-5BA5-21FE-1722-B29A10ABF4F2}"/>
                  </a:ext>
                </a:extLst>
              </p:cNvPr>
              <p:cNvSpPr/>
              <p:nvPr/>
            </p:nvSpPr>
            <p:spPr>
              <a:xfrm>
                <a:off x="2271363" y="1961996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173" name="Graphic 172" descr="Fish with solid fill">
                <a:extLst>
                  <a:ext uri="{FF2B5EF4-FFF2-40B4-BE49-F238E27FC236}">
                    <a16:creationId xmlns:a16="http://schemas.microsoft.com/office/drawing/2014/main" id="{055E07BB-ADC7-F3DB-D225-CF3882567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10575" y="2585387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174" name="Graphic 173" descr="Fish with solid fill">
                <a:extLst>
                  <a:ext uri="{FF2B5EF4-FFF2-40B4-BE49-F238E27FC236}">
                    <a16:creationId xmlns:a16="http://schemas.microsoft.com/office/drawing/2014/main" id="{8658BCAD-44DA-53A3-6B9B-D778FC1A9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445647" y="242392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175" name="Graphic 174" descr="Fish with solid fill">
                <a:extLst>
                  <a:ext uri="{FF2B5EF4-FFF2-40B4-BE49-F238E27FC236}">
                    <a16:creationId xmlns:a16="http://schemas.microsoft.com/office/drawing/2014/main" id="{A5F3D817-BC8B-1FD1-DEC4-5ABD373F9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84650" y="214364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176" name="Graphic 175" descr="Fish with solid fill">
                <a:extLst>
                  <a:ext uri="{FF2B5EF4-FFF2-40B4-BE49-F238E27FC236}">
                    <a16:creationId xmlns:a16="http://schemas.microsoft.com/office/drawing/2014/main" id="{7176F793-21CA-F985-489D-F78D93419E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2738922" y="2248301"/>
                <a:ext cx="437528" cy="437528"/>
              </a:xfrm>
              <a:prstGeom prst="rect">
                <a:avLst/>
              </a:prstGeom>
            </p:spPr>
          </p:pic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63084C01-8488-EB37-B868-DE9D4E8C9C99}"/>
                  </a:ext>
                </a:extLst>
              </p:cNvPr>
              <p:cNvCxnSpPr>
                <a:cxnSpLocks/>
                <a:stCxn id="172" idx="5"/>
              </p:cNvCxnSpPr>
              <p:nvPr/>
            </p:nvCxnSpPr>
            <p:spPr>
              <a:xfrm>
                <a:off x="3082163" y="2772796"/>
                <a:ext cx="246485" cy="243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9B2F4BB-7121-EDC1-6F92-A2071D2AC113}"/>
                </a:ext>
              </a:extLst>
            </p:cNvPr>
            <p:cNvSpPr/>
            <p:nvPr/>
          </p:nvSpPr>
          <p:spPr>
            <a:xfrm>
              <a:off x="2288437" y="2636636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65F429E-923F-6A07-55E8-2FEE937ADEF3}"/>
              </a:ext>
            </a:extLst>
          </p:cNvPr>
          <p:cNvGrpSpPr/>
          <p:nvPr/>
        </p:nvGrpSpPr>
        <p:grpSpPr>
          <a:xfrm>
            <a:off x="3328443" y="503656"/>
            <a:ext cx="1285709" cy="949911"/>
            <a:chOff x="5107216" y="616988"/>
            <a:chExt cx="1285709" cy="949911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D20D9AC-C604-CFEF-A29B-FAAA437862D1}"/>
                </a:ext>
              </a:extLst>
            </p:cNvPr>
            <p:cNvGrpSpPr/>
            <p:nvPr/>
          </p:nvGrpSpPr>
          <p:grpSpPr>
            <a:xfrm>
              <a:off x="5107216" y="616988"/>
              <a:ext cx="1285709" cy="949911"/>
              <a:chOff x="5107216" y="616988"/>
              <a:chExt cx="1285709" cy="949911"/>
            </a:xfrm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1408E8B3-898B-A4BF-A6D8-BC6B8A662C9E}"/>
                  </a:ext>
                </a:extLst>
              </p:cNvPr>
              <p:cNvSpPr/>
              <p:nvPr/>
            </p:nvSpPr>
            <p:spPr>
              <a:xfrm>
                <a:off x="5107216" y="616988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182" name="Graphic 181" descr="Fish with solid fill">
                <a:extLst>
                  <a:ext uri="{FF2B5EF4-FFF2-40B4-BE49-F238E27FC236}">
                    <a16:creationId xmlns:a16="http://schemas.microsoft.com/office/drawing/2014/main" id="{78191294-35B6-BA93-4D23-F962BD217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5319" y="1128849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183" name="Graphic 182" descr="Fish with solid fill">
                <a:extLst>
                  <a:ext uri="{FF2B5EF4-FFF2-40B4-BE49-F238E27FC236}">
                    <a16:creationId xmlns:a16="http://schemas.microsoft.com/office/drawing/2014/main" id="{6EF9939D-CD11-0051-6214-B3099E6A3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8406" y="973679"/>
                <a:ext cx="437527" cy="437527"/>
              </a:xfrm>
              <a:prstGeom prst="rect">
                <a:avLst/>
              </a:prstGeom>
            </p:spPr>
          </p:pic>
          <p:pic>
            <p:nvPicPr>
              <p:cNvPr id="184" name="Graphic 183" descr="Fish with solid fill">
                <a:extLst>
                  <a:ext uri="{FF2B5EF4-FFF2-40B4-BE49-F238E27FC236}">
                    <a16:creationId xmlns:a16="http://schemas.microsoft.com/office/drawing/2014/main" id="{07072E04-B88F-B475-E95C-CB4E1880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72003" y="737203"/>
                <a:ext cx="354740" cy="354740"/>
              </a:xfrm>
              <a:prstGeom prst="rect">
                <a:avLst/>
              </a:prstGeom>
            </p:spPr>
          </p:pic>
          <p:pic>
            <p:nvPicPr>
              <p:cNvPr id="185" name="Graphic 184" descr="Fish with solid fill">
                <a:extLst>
                  <a:ext uri="{FF2B5EF4-FFF2-40B4-BE49-F238E27FC236}">
                    <a16:creationId xmlns:a16="http://schemas.microsoft.com/office/drawing/2014/main" id="{9FFE8236-88F4-8752-30C8-086069863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46461" y="770727"/>
                <a:ext cx="368998" cy="368998"/>
              </a:xfrm>
              <a:prstGeom prst="rect">
                <a:avLst/>
              </a:prstGeom>
            </p:spPr>
          </p:pic>
          <p:pic>
            <p:nvPicPr>
              <p:cNvPr id="186" name="Graphic 185" descr="Fish with solid fill">
                <a:extLst>
                  <a:ext uri="{FF2B5EF4-FFF2-40B4-BE49-F238E27FC236}">
                    <a16:creationId xmlns:a16="http://schemas.microsoft.com/office/drawing/2014/main" id="{FB6BC79A-67E0-9CB1-8234-CC4E22B25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5574775" y="903293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187" name="Graphic 186" descr="Fish with solid fill">
                <a:extLst>
                  <a:ext uri="{FF2B5EF4-FFF2-40B4-BE49-F238E27FC236}">
                    <a16:creationId xmlns:a16="http://schemas.microsoft.com/office/drawing/2014/main" id="{73D83103-A96F-41E4-B1ED-37CC2D3994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11110" y="637134"/>
                <a:ext cx="246014" cy="246014"/>
              </a:xfrm>
              <a:prstGeom prst="rect">
                <a:avLst/>
              </a:prstGeom>
            </p:spPr>
          </p:pic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A55B1FE4-36D7-50B3-5999-830A7F6E21A1}"/>
                  </a:ext>
                </a:extLst>
              </p:cNvPr>
              <p:cNvCxnSpPr>
                <a:cxnSpLocks/>
                <a:stCxn id="181" idx="6"/>
              </p:cNvCxnSpPr>
              <p:nvPr/>
            </p:nvCxnSpPr>
            <p:spPr>
              <a:xfrm flipV="1">
                <a:off x="6057127" y="1019211"/>
                <a:ext cx="335798" cy="72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7DD1288-769D-1F42-65F5-4F6D8555A757}"/>
                </a:ext>
              </a:extLst>
            </p:cNvPr>
            <p:cNvSpPr/>
            <p:nvPr/>
          </p:nvSpPr>
          <p:spPr>
            <a:xfrm>
              <a:off x="5149587" y="1351059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AE31216-1DC2-BF7E-8C34-3CD44BF41896}"/>
              </a:ext>
            </a:extLst>
          </p:cNvPr>
          <p:cNvGrpSpPr/>
          <p:nvPr/>
        </p:nvGrpSpPr>
        <p:grpSpPr>
          <a:xfrm>
            <a:off x="6852565" y="1894067"/>
            <a:ext cx="4025660" cy="251817"/>
            <a:chOff x="1354634" y="5624543"/>
            <a:chExt cx="4025660" cy="251817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4E0FAF1-BFE4-BEAE-E883-522B0E0F7C4A}"/>
                </a:ext>
              </a:extLst>
            </p:cNvPr>
            <p:cNvSpPr txBox="1"/>
            <p:nvPr/>
          </p:nvSpPr>
          <p:spPr>
            <a:xfrm>
              <a:off x="1506861" y="5624543"/>
              <a:ext cx="3873433" cy="2518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Pocos individuos. La mayoría jóvenes no reproductores.</a:t>
              </a: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F00AD94-F5EE-89DD-1DF7-016621A6C74B}"/>
                </a:ext>
              </a:extLst>
            </p:cNvPr>
            <p:cNvSpPr/>
            <p:nvPr/>
          </p:nvSpPr>
          <p:spPr>
            <a:xfrm>
              <a:off x="1354634" y="5683562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7D63599-C209-8AE2-3763-C01AC9E05BB5}"/>
              </a:ext>
            </a:extLst>
          </p:cNvPr>
          <p:cNvGrpSpPr/>
          <p:nvPr/>
        </p:nvGrpSpPr>
        <p:grpSpPr>
          <a:xfrm>
            <a:off x="6852564" y="2125699"/>
            <a:ext cx="3942240" cy="251817"/>
            <a:chOff x="1354633" y="5856175"/>
            <a:chExt cx="3942240" cy="251817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C9AE305-B7D4-EA94-601B-8656DE684186}"/>
                </a:ext>
              </a:extLst>
            </p:cNvPr>
            <p:cNvSpPr txBox="1"/>
            <p:nvPr/>
          </p:nvSpPr>
          <p:spPr>
            <a:xfrm>
              <a:off x="1506861" y="5856175"/>
              <a:ext cx="3790012" cy="2518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Muchos individuos. La mayoría adultos reproductores.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892E8D2-1AC3-F4DB-E5EA-6828C5AE04AB}"/>
                </a:ext>
              </a:extLst>
            </p:cNvPr>
            <p:cNvSpPr/>
            <p:nvPr/>
          </p:nvSpPr>
          <p:spPr>
            <a:xfrm>
              <a:off x="1354633" y="5916153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DE39757-48A8-4A88-A155-0E57D87434C8}"/>
              </a:ext>
            </a:extLst>
          </p:cNvPr>
          <p:cNvGrpSpPr/>
          <p:nvPr/>
        </p:nvGrpSpPr>
        <p:grpSpPr>
          <a:xfrm>
            <a:off x="4805795" y="1221267"/>
            <a:ext cx="500751" cy="246221"/>
            <a:chOff x="4805795" y="1221267"/>
            <a:chExt cx="500751" cy="246221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B1E693C-5882-DC35-FADC-5EB73DED720F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ED2FC94-AC13-B4FC-1187-D7AB06BCFE86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1A70B9F-53F2-80E2-5EBC-11856323A861}"/>
              </a:ext>
            </a:extLst>
          </p:cNvPr>
          <p:cNvGrpSpPr/>
          <p:nvPr/>
        </p:nvGrpSpPr>
        <p:grpSpPr>
          <a:xfrm>
            <a:off x="3948976" y="2828185"/>
            <a:ext cx="500751" cy="246221"/>
            <a:chOff x="4805795" y="1221267"/>
            <a:chExt cx="500751" cy="246221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6FA865A-07BB-F13B-8611-E5864AAA9453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89CFF6E5-7100-568B-B0EF-DC9CC9410F6D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4755FF0-F131-1F98-3244-C721350E5345}"/>
              </a:ext>
            </a:extLst>
          </p:cNvPr>
          <p:cNvGrpSpPr/>
          <p:nvPr/>
        </p:nvGrpSpPr>
        <p:grpSpPr>
          <a:xfrm>
            <a:off x="4278160" y="2336441"/>
            <a:ext cx="500751" cy="246221"/>
            <a:chOff x="4805795" y="1221267"/>
            <a:chExt cx="500751" cy="246221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107A9B2-D9E3-D460-642C-E76A9041EB2A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7BC53E9-9092-2E13-2313-9269858D4274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A9D6EA6-E5B0-D740-A38D-1CFD65F45FA1}"/>
              </a:ext>
            </a:extLst>
          </p:cNvPr>
          <p:cNvGrpSpPr/>
          <p:nvPr/>
        </p:nvGrpSpPr>
        <p:grpSpPr>
          <a:xfrm>
            <a:off x="4436995" y="2563329"/>
            <a:ext cx="409086" cy="405502"/>
            <a:chOff x="4436995" y="2563329"/>
            <a:chExt cx="409086" cy="40550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3465599-F8EC-8AE9-47CA-DF3D0AD44CEF}"/>
                </a:ext>
              </a:extLst>
            </p:cNvPr>
            <p:cNvCxnSpPr>
              <a:cxnSpLocks/>
            </p:cNvCxnSpPr>
            <p:nvPr/>
          </p:nvCxnSpPr>
          <p:spPr>
            <a:xfrm>
              <a:off x="4467935" y="2563329"/>
              <a:ext cx="0" cy="4055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83B2EA-3CF8-E325-7536-44AC4D0DFD09}"/>
                </a:ext>
              </a:extLst>
            </p:cNvPr>
            <p:cNvSpPr txBox="1"/>
            <p:nvPr/>
          </p:nvSpPr>
          <p:spPr>
            <a:xfrm>
              <a:off x="4436995" y="2579207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400" dirty="0">
                  <a:solidFill>
                    <a:srgbClr val="FF0000"/>
                  </a:solidFill>
                </a:rPr>
                <a:t>h</a:t>
              </a:r>
              <a:r>
                <a:rPr lang="en-ES" sz="14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9CB37B3-E5F7-DCAC-9E4A-76CC31D0703D}"/>
              </a:ext>
            </a:extLst>
          </p:cNvPr>
          <p:cNvGrpSpPr/>
          <p:nvPr/>
        </p:nvGrpSpPr>
        <p:grpSpPr>
          <a:xfrm>
            <a:off x="4933468" y="2677629"/>
            <a:ext cx="360996" cy="312045"/>
            <a:chOff x="4933468" y="2677629"/>
            <a:chExt cx="360996" cy="31204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7855B10-01A6-0A9A-64CF-843F930FEB2C}"/>
                </a:ext>
              </a:extLst>
            </p:cNvPr>
            <p:cNvCxnSpPr>
              <a:cxnSpLocks/>
            </p:cNvCxnSpPr>
            <p:nvPr/>
          </p:nvCxnSpPr>
          <p:spPr>
            <a:xfrm>
              <a:off x="4979110" y="2677629"/>
              <a:ext cx="0" cy="3120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F7B886B-8B9F-5254-6BDB-7361BDA78240}"/>
                </a:ext>
              </a:extLst>
            </p:cNvPr>
            <p:cNvSpPr txBox="1"/>
            <p:nvPr/>
          </p:nvSpPr>
          <p:spPr>
            <a:xfrm>
              <a:off x="4933468" y="2682556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100" dirty="0">
                  <a:solidFill>
                    <a:srgbClr val="FF0000"/>
                  </a:solidFill>
                </a:rPr>
                <a:t>h</a:t>
              </a:r>
              <a:r>
                <a:rPr lang="en-ES" sz="11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9A00162-1D4C-72E2-DB11-8373009E3049}"/>
              </a:ext>
            </a:extLst>
          </p:cNvPr>
          <p:cNvGrpSpPr/>
          <p:nvPr/>
        </p:nvGrpSpPr>
        <p:grpSpPr>
          <a:xfrm>
            <a:off x="5421422" y="2694857"/>
            <a:ext cx="344966" cy="246389"/>
            <a:chOff x="5421422" y="2694857"/>
            <a:chExt cx="344966" cy="246389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9D77B7E-C479-5915-4DC0-6808E69C6DDB}"/>
                </a:ext>
              </a:extLst>
            </p:cNvPr>
            <p:cNvCxnSpPr>
              <a:cxnSpLocks/>
            </p:cNvCxnSpPr>
            <p:nvPr/>
          </p:nvCxnSpPr>
          <p:spPr>
            <a:xfrm>
              <a:off x="5490285" y="2776547"/>
              <a:ext cx="0" cy="1646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1E606BC-5929-01C7-5407-293B0580951F}"/>
                </a:ext>
              </a:extLst>
            </p:cNvPr>
            <p:cNvSpPr txBox="1"/>
            <p:nvPr/>
          </p:nvSpPr>
          <p:spPr>
            <a:xfrm>
              <a:off x="5421422" y="2694857"/>
              <a:ext cx="344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>
                  <a:solidFill>
                    <a:srgbClr val="FF0000"/>
                  </a:solidFill>
                </a:rPr>
                <a:t>h</a:t>
              </a:r>
              <a:r>
                <a:rPr lang="en-ES" sz="10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303E60E-BF63-D51A-3B4D-6AEA2811D5B4}"/>
              </a:ext>
            </a:extLst>
          </p:cNvPr>
          <p:cNvGrpSpPr/>
          <p:nvPr/>
        </p:nvGrpSpPr>
        <p:grpSpPr>
          <a:xfrm>
            <a:off x="5946279" y="2682555"/>
            <a:ext cx="312906" cy="223614"/>
            <a:chOff x="5946279" y="2682555"/>
            <a:chExt cx="312906" cy="223614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A29C91-9C37-4306-3A5D-4122D7797507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34" y="2780958"/>
              <a:ext cx="0" cy="1252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27D9A25-B1EE-7E23-E82A-32CBACEEA9E2}"/>
                </a:ext>
              </a:extLst>
            </p:cNvPr>
            <p:cNvSpPr txBox="1"/>
            <p:nvPr/>
          </p:nvSpPr>
          <p:spPr>
            <a:xfrm>
              <a:off x="5946279" y="268255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800" dirty="0">
                  <a:solidFill>
                    <a:srgbClr val="FF0000"/>
                  </a:solidFill>
                </a:rPr>
                <a:t>h</a:t>
              </a:r>
              <a:r>
                <a:rPr lang="en-ES" sz="8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34741B3-E2CE-B144-A05A-20ADE06184BB}"/>
              </a:ext>
            </a:extLst>
          </p:cNvPr>
          <p:cNvGrpSpPr/>
          <p:nvPr/>
        </p:nvGrpSpPr>
        <p:grpSpPr>
          <a:xfrm>
            <a:off x="6442433" y="2719458"/>
            <a:ext cx="280846" cy="184666"/>
            <a:chOff x="6442433" y="2719458"/>
            <a:chExt cx="280846" cy="184666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74C6BB0-48F1-C042-63C8-4BA69E5CBF41}"/>
                </a:ext>
              </a:extLst>
            </p:cNvPr>
            <p:cNvCxnSpPr>
              <a:cxnSpLocks/>
            </p:cNvCxnSpPr>
            <p:nvPr/>
          </p:nvCxnSpPr>
          <p:spPr>
            <a:xfrm>
              <a:off x="6497584" y="2765083"/>
              <a:ext cx="0" cy="1252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B52BF6F-D8C9-B131-C037-75999920B636}"/>
                </a:ext>
              </a:extLst>
            </p:cNvPr>
            <p:cNvSpPr txBox="1"/>
            <p:nvPr/>
          </p:nvSpPr>
          <p:spPr>
            <a:xfrm>
              <a:off x="6442433" y="2719458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600" dirty="0">
                  <a:solidFill>
                    <a:srgbClr val="FF0000"/>
                  </a:solidFill>
                </a:rPr>
                <a:t>h</a:t>
              </a:r>
              <a:r>
                <a:rPr lang="en-ES" sz="6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3CBF96B-40AE-63C3-B850-C9527E291144}"/>
              </a:ext>
            </a:extLst>
          </p:cNvPr>
          <p:cNvSpPr txBox="1"/>
          <p:nvPr/>
        </p:nvSpPr>
        <p:spPr>
          <a:xfrm rot="16200000">
            <a:off x="5382749" y="4407344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Reclutas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DCBBE3A-E758-8B77-937D-807FE57A2648}"/>
              </a:ext>
            </a:extLst>
          </p:cNvPr>
          <p:cNvSpPr txBox="1"/>
          <p:nvPr/>
        </p:nvSpPr>
        <p:spPr>
          <a:xfrm>
            <a:off x="1317459" y="3717266"/>
            <a:ext cx="42325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C00000"/>
                </a:solidFill>
              </a:rPr>
              <a:t>E</a:t>
            </a:r>
            <a:r>
              <a:rPr lang="en-ES" sz="1500" baseline="-25000" dirty="0">
                <a:solidFill>
                  <a:srgbClr val="C00000"/>
                </a:solidFill>
              </a:rPr>
              <a:t>0</a:t>
            </a:r>
            <a:r>
              <a:rPr lang="en-ES" sz="1500" dirty="0">
                <a:solidFill>
                  <a:srgbClr val="C00000"/>
                </a:solidFill>
              </a:rPr>
              <a:t>:  Esfuerzos excesivos extinguen la población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C070C19-551C-3095-C736-86D91DB58711}"/>
              </a:ext>
            </a:extLst>
          </p:cNvPr>
          <p:cNvSpPr txBox="1"/>
          <p:nvPr/>
        </p:nvSpPr>
        <p:spPr>
          <a:xfrm>
            <a:off x="1317459" y="4007237"/>
            <a:ext cx="39914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FF0000"/>
                </a:solidFill>
              </a:rPr>
              <a:t>E</a:t>
            </a:r>
            <a:r>
              <a:rPr lang="en-ES" sz="1500" baseline="-25000" dirty="0">
                <a:solidFill>
                  <a:srgbClr val="FF0000"/>
                </a:solidFill>
              </a:rPr>
              <a:t>g</a:t>
            </a:r>
            <a:r>
              <a:rPr lang="en-ES" sz="1500" dirty="0">
                <a:solidFill>
                  <a:srgbClr val="FF0000"/>
                </a:solidFill>
              </a:rPr>
              <a:t>:  Esfuerzos altos, extinguen la población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CA5C761-D82F-58F8-F3F0-757E57826F70}"/>
              </a:ext>
            </a:extLst>
          </p:cNvPr>
          <p:cNvSpPr txBox="1"/>
          <p:nvPr/>
        </p:nvSpPr>
        <p:spPr>
          <a:xfrm>
            <a:off x="1317460" y="4297208"/>
            <a:ext cx="4606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FFC000"/>
                </a:solidFill>
              </a:rPr>
              <a:t>E</a:t>
            </a:r>
            <a:r>
              <a:rPr lang="en-ES" sz="1500" baseline="-25000" dirty="0">
                <a:solidFill>
                  <a:srgbClr val="FFC000"/>
                </a:solidFill>
              </a:rPr>
              <a:t>m</a:t>
            </a:r>
            <a:r>
              <a:rPr lang="en-ES" sz="1500" dirty="0">
                <a:solidFill>
                  <a:srgbClr val="FFC000"/>
                </a:solidFill>
              </a:rPr>
              <a:t>:  Esfuerzos medios, equilibrio con máximo rendimiento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09C8D9-3E3C-5ADD-B49B-9A1B8AD4D7FC}"/>
              </a:ext>
            </a:extLst>
          </p:cNvPr>
          <p:cNvSpPr txBox="1"/>
          <p:nvPr/>
        </p:nvSpPr>
        <p:spPr>
          <a:xfrm>
            <a:off x="1317459" y="4863085"/>
            <a:ext cx="4168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ES" sz="1500" baseline="-2500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ES" sz="1500" dirty="0">
                <a:solidFill>
                  <a:schemeClr val="accent6">
                    <a:lumMod val="75000"/>
                  </a:schemeClr>
                </a:solidFill>
              </a:rPr>
              <a:t>:  Esfuerzos bajos, equilibrio estable con menor rendimiento</a:t>
            </a:r>
          </a:p>
        </p:txBody>
      </p:sp>
      <p:sp>
        <p:nvSpPr>
          <p:cNvPr id="13" name="TextBox 149">
            <a:extLst>
              <a:ext uri="{FF2B5EF4-FFF2-40B4-BE49-F238E27FC236}">
                <a16:creationId xmlns:a16="http://schemas.microsoft.com/office/drawing/2014/main" id="{04B77047-E83D-62B5-9BE3-1E0456F94D7B}"/>
              </a:ext>
            </a:extLst>
          </p:cNvPr>
          <p:cNvSpPr txBox="1"/>
          <p:nvPr/>
        </p:nvSpPr>
        <p:spPr>
          <a:xfrm>
            <a:off x="1300899" y="3286865"/>
            <a:ext cx="4025175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1500" dirty="0">
                <a:solidFill>
                  <a:schemeClr val="bg1"/>
                </a:solidFill>
              </a:rPr>
              <a:t>APLICACIÓN DE UN ESFUERZO FIJO</a:t>
            </a:r>
            <a:endParaRPr lang="en-E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3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87" grpId="0" animBg="1"/>
      <p:bldP spid="56" grpId="0" animBg="1"/>
      <p:bldP spid="70" grpId="0" animBg="1"/>
      <p:bldP spid="119" grpId="0" animBg="1"/>
      <p:bldP spid="128" grpId="0" animBg="1"/>
      <p:bldP spid="131" grpId="0" animBg="1"/>
      <p:bldP spid="97" grpId="0" animBg="1"/>
      <p:bldP spid="105" grpId="0" animBg="1"/>
      <p:bldP spid="110" grpId="0" animBg="1"/>
      <p:bldP spid="113" grpId="0" animBg="1"/>
      <p:bldP spid="216" grpId="0"/>
      <p:bldP spid="222" grpId="0"/>
      <p:bldP spid="223" grpId="0"/>
      <p:bldP spid="2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318C6-0C78-15B3-2694-18ED7E65B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F44A7CB4-C43A-9F5C-8D86-D4399703F3AC}"/>
              </a:ext>
            </a:extLst>
          </p:cNvPr>
          <p:cNvGrpSpPr/>
          <p:nvPr/>
        </p:nvGrpSpPr>
        <p:grpSpPr>
          <a:xfrm>
            <a:off x="3967954" y="357337"/>
            <a:ext cx="6794549" cy="2547653"/>
            <a:chOff x="3967954" y="357337"/>
            <a:chExt cx="6794549" cy="254765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D980997-732B-17DE-7FBB-0E3BA24BEF76}"/>
                </a:ext>
              </a:extLst>
            </p:cNvPr>
            <p:cNvGrpSpPr/>
            <p:nvPr/>
          </p:nvGrpSpPr>
          <p:grpSpPr>
            <a:xfrm>
              <a:off x="3967954" y="357337"/>
              <a:ext cx="6794549" cy="2545969"/>
              <a:chOff x="3956000" y="348485"/>
              <a:chExt cx="6794549" cy="2545969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83695CC-7A55-A098-3426-26ECCD45A7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1469" y="348485"/>
                <a:ext cx="4249080" cy="2545717"/>
              </a:xfrm>
              <a:prstGeom prst="line">
                <a:avLst/>
              </a:prstGeom>
              <a:ln cmpd="sng"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BA3F392-4651-9AAE-F158-4D3A136ECF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6000" y="2260675"/>
                <a:ext cx="2547928" cy="633779"/>
              </a:xfrm>
              <a:prstGeom prst="line">
                <a:avLst/>
              </a:prstGeom>
              <a:ln cmpd="sng"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A57EB8A-799D-92D9-2ADF-AA567B9FE69D}"/>
                </a:ext>
              </a:extLst>
            </p:cNvPr>
            <p:cNvGrpSpPr/>
            <p:nvPr/>
          </p:nvGrpSpPr>
          <p:grpSpPr>
            <a:xfrm>
              <a:off x="4626259" y="2535658"/>
              <a:ext cx="811635" cy="369332"/>
              <a:chOff x="4626259" y="2535658"/>
              <a:chExt cx="811635" cy="369332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D58AF01-F543-26CE-D971-70A69FBAF09E}"/>
                  </a:ext>
                </a:extLst>
              </p:cNvPr>
              <p:cNvSpPr txBox="1"/>
              <p:nvPr/>
            </p:nvSpPr>
            <p:spPr>
              <a:xfrm>
                <a:off x="4626259" y="253565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>
                    <a:solidFill>
                      <a:srgbClr val="FF0000"/>
                    </a:solidFill>
                  </a:rPr>
                  <a:t>h</a:t>
                </a:r>
                <a:r>
                  <a:rPr lang="en-ES" baseline="-25000" dirty="0">
                    <a:solidFill>
                      <a:srgbClr val="FF0000"/>
                    </a:solidFill>
                  </a:rPr>
                  <a:t>Eg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EC32F37-876B-C08B-8F1E-A87783EA0BDB}"/>
                  </a:ext>
                </a:extLst>
              </p:cNvPr>
              <p:cNvSpPr txBox="1"/>
              <p:nvPr/>
            </p:nvSpPr>
            <p:spPr>
              <a:xfrm>
                <a:off x="5157048" y="2627991"/>
                <a:ext cx="28084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sz="600" dirty="0">
                    <a:solidFill>
                      <a:srgbClr val="FF0000"/>
                    </a:solidFill>
                  </a:rPr>
                  <a:t>h</a:t>
                </a:r>
                <a:r>
                  <a:rPr lang="en-ES" sz="600" baseline="-25000" dirty="0">
                    <a:solidFill>
                      <a:srgbClr val="FF0000"/>
                    </a:solidFill>
                  </a:rPr>
                  <a:t>Eg</a:t>
                </a:r>
              </a:p>
            </p:txBody>
          </p: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0CE8C83E-D88F-C4C1-89B0-476F0AFF06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88118" y="2719791"/>
                <a:ext cx="222315" cy="10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538066-DA80-1EA6-BA05-6B5F6FE2AB1A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31554E-FBD7-8C2D-890B-0ECDDFE6F5D0}"/>
              </a:ext>
            </a:extLst>
          </p:cNvPr>
          <p:cNvCxnSpPr/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95A1FC7E-815D-931E-FFC9-0BA18A7B7A94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61EA6-F18B-4409-F502-87F5A9D3FB36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8DF9FC-9ECF-2584-ECF2-64C4D788F3A9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D91AE5-1B24-E599-7968-BBEBCB7DA8D1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D91AE5-1B24-E599-7968-BBEBCB7DA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6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B927C1B-6E91-3DB8-C25F-3BE6BC0DF1EA}"/>
              </a:ext>
            </a:extLst>
          </p:cNvPr>
          <p:cNvGrpSpPr/>
          <p:nvPr/>
        </p:nvGrpSpPr>
        <p:grpSpPr>
          <a:xfrm>
            <a:off x="2271363" y="1961996"/>
            <a:ext cx="1057285" cy="1054563"/>
            <a:chOff x="2271363" y="1961996"/>
            <a:chExt cx="1057285" cy="105456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B86D7A4-06B8-84F4-7668-76782D32AF8E}"/>
                </a:ext>
              </a:extLst>
            </p:cNvPr>
            <p:cNvGrpSpPr/>
            <p:nvPr/>
          </p:nvGrpSpPr>
          <p:grpSpPr>
            <a:xfrm>
              <a:off x="2271363" y="1961996"/>
              <a:ext cx="1057285" cy="1054563"/>
              <a:chOff x="2271363" y="1961996"/>
              <a:chExt cx="1057285" cy="1054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A38739-3811-8D4F-62F6-FBA4982F523B}"/>
                  </a:ext>
                </a:extLst>
              </p:cNvPr>
              <p:cNvSpPr/>
              <p:nvPr/>
            </p:nvSpPr>
            <p:spPr>
              <a:xfrm>
                <a:off x="2271363" y="1961996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25" name="Graphic 24" descr="Fish with solid fill">
                <a:extLst>
                  <a:ext uri="{FF2B5EF4-FFF2-40B4-BE49-F238E27FC236}">
                    <a16:creationId xmlns:a16="http://schemas.microsoft.com/office/drawing/2014/main" id="{1A3D67DE-CD1F-05D7-9EC3-4A9452C55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10575" y="2585387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6" name="Graphic 25" descr="Fish with solid fill">
                <a:extLst>
                  <a:ext uri="{FF2B5EF4-FFF2-40B4-BE49-F238E27FC236}">
                    <a16:creationId xmlns:a16="http://schemas.microsoft.com/office/drawing/2014/main" id="{E0CC4CE8-27FB-789B-EAD8-F6AEA5AC8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445647" y="242392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8" name="Graphic 27" descr="Fish with solid fill">
                <a:extLst>
                  <a:ext uri="{FF2B5EF4-FFF2-40B4-BE49-F238E27FC236}">
                    <a16:creationId xmlns:a16="http://schemas.microsoft.com/office/drawing/2014/main" id="{0EEC1A6C-33A8-F912-7843-3CF9A5280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584650" y="214364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9" name="Graphic 28" descr="Fish with solid fill">
                <a:extLst>
                  <a:ext uri="{FF2B5EF4-FFF2-40B4-BE49-F238E27FC236}">
                    <a16:creationId xmlns:a16="http://schemas.microsoft.com/office/drawing/2014/main" id="{5AEEED46-80CC-CCC3-B5C4-F8B82969B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2738922" y="2248301"/>
                <a:ext cx="437528" cy="437528"/>
              </a:xfrm>
              <a:prstGeom prst="rect">
                <a:avLst/>
              </a:prstGeom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46538A5-A051-252A-21AD-191E8B8BF4DE}"/>
                  </a:ext>
                </a:extLst>
              </p:cNvPr>
              <p:cNvCxnSpPr>
                <a:cxnSpLocks/>
                <a:stCxn id="23" idx="5"/>
              </p:cNvCxnSpPr>
              <p:nvPr/>
            </p:nvCxnSpPr>
            <p:spPr>
              <a:xfrm>
                <a:off x="3082163" y="2772796"/>
                <a:ext cx="246485" cy="243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E17F1E-7E45-F14D-C3E2-F63EFBCB982D}"/>
                </a:ext>
              </a:extLst>
            </p:cNvPr>
            <p:cNvSpPr/>
            <p:nvPr/>
          </p:nvSpPr>
          <p:spPr>
            <a:xfrm>
              <a:off x="2288437" y="2636636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484192-DDE8-ECDB-3820-31F87BFA794E}"/>
              </a:ext>
            </a:extLst>
          </p:cNvPr>
          <p:cNvGrpSpPr/>
          <p:nvPr/>
        </p:nvGrpSpPr>
        <p:grpSpPr>
          <a:xfrm>
            <a:off x="3328443" y="503656"/>
            <a:ext cx="1285709" cy="949911"/>
            <a:chOff x="5107216" y="616988"/>
            <a:chExt cx="1285709" cy="94991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6D0A517-5A57-AD23-D9D0-BD292C48CDF8}"/>
                </a:ext>
              </a:extLst>
            </p:cNvPr>
            <p:cNvGrpSpPr/>
            <p:nvPr/>
          </p:nvGrpSpPr>
          <p:grpSpPr>
            <a:xfrm>
              <a:off x="5107216" y="616988"/>
              <a:ext cx="1285709" cy="949911"/>
              <a:chOff x="5107216" y="616988"/>
              <a:chExt cx="1285709" cy="94991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20A5E11-7FBC-5BD2-BE51-0046EEED8058}"/>
                  </a:ext>
                </a:extLst>
              </p:cNvPr>
              <p:cNvSpPr/>
              <p:nvPr/>
            </p:nvSpPr>
            <p:spPr>
              <a:xfrm>
                <a:off x="5107216" y="616988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32" name="Graphic 31" descr="Fish with solid fill">
                <a:extLst>
                  <a:ext uri="{FF2B5EF4-FFF2-40B4-BE49-F238E27FC236}">
                    <a16:creationId xmlns:a16="http://schemas.microsoft.com/office/drawing/2014/main" id="{425B828C-C1A2-FC51-636F-9F29FDD3B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95319" y="1128849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3" name="Graphic 32" descr="Fish with solid fill">
                <a:extLst>
                  <a:ext uri="{FF2B5EF4-FFF2-40B4-BE49-F238E27FC236}">
                    <a16:creationId xmlns:a16="http://schemas.microsoft.com/office/drawing/2014/main" id="{695A7A23-F584-D016-32A4-9DF00BC9A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88406" y="973679"/>
                <a:ext cx="437527" cy="437527"/>
              </a:xfrm>
              <a:prstGeom prst="rect">
                <a:avLst/>
              </a:prstGeom>
            </p:spPr>
          </p:pic>
          <p:pic>
            <p:nvPicPr>
              <p:cNvPr id="34" name="Graphic 33" descr="Fish with solid fill">
                <a:extLst>
                  <a:ext uri="{FF2B5EF4-FFF2-40B4-BE49-F238E27FC236}">
                    <a16:creationId xmlns:a16="http://schemas.microsoft.com/office/drawing/2014/main" id="{6506A6A4-E9D7-6731-308E-39A3FC1C5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72003" y="737203"/>
                <a:ext cx="354740" cy="354740"/>
              </a:xfrm>
              <a:prstGeom prst="rect">
                <a:avLst/>
              </a:prstGeom>
            </p:spPr>
          </p:pic>
          <p:pic>
            <p:nvPicPr>
              <p:cNvPr id="35" name="Graphic 34" descr="Fish with solid fill">
                <a:extLst>
                  <a:ext uri="{FF2B5EF4-FFF2-40B4-BE49-F238E27FC236}">
                    <a16:creationId xmlns:a16="http://schemas.microsoft.com/office/drawing/2014/main" id="{12500D08-DCA7-71FF-364F-62CC6E2FF4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46461" y="770727"/>
                <a:ext cx="368998" cy="368998"/>
              </a:xfrm>
              <a:prstGeom prst="rect">
                <a:avLst/>
              </a:prstGeom>
            </p:spPr>
          </p:pic>
          <p:pic>
            <p:nvPicPr>
              <p:cNvPr id="36" name="Graphic 35" descr="Fish with solid fill">
                <a:extLst>
                  <a:ext uri="{FF2B5EF4-FFF2-40B4-BE49-F238E27FC236}">
                    <a16:creationId xmlns:a16="http://schemas.microsoft.com/office/drawing/2014/main" id="{47A59E3E-3A54-56FB-91E9-B29368117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5574775" y="903293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7" name="Graphic 36" descr="Fish with solid fill">
                <a:extLst>
                  <a:ext uri="{FF2B5EF4-FFF2-40B4-BE49-F238E27FC236}">
                    <a16:creationId xmlns:a16="http://schemas.microsoft.com/office/drawing/2014/main" id="{C0B02C92-E1B8-7604-6A32-36F09694D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11110" y="637134"/>
                <a:ext cx="246014" cy="246014"/>
              </a:xfrm>
              <a:prstGeom prst="rect">
                <a:avLst/>
              </a:prstGeom>
            </p:spPr>
          </p:pic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CBCF4B2-7354-2D99-E178-EB91DC803BF0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 flipV="1">
                <a:off x="6057127" y="1019211"/>
                <a:ext cx="335798" cy="72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D6B481-20AB-A5BF-7142-A55F028AC6AC}"/>
                </a:ext>
              </a:extLst>
            </p:cNvPr>
            <p:cNvSpPr/>
            <p:nvPr/>
          </p:nvSpPr>
          <p:spPr>
            <a:xfrm>
              <a:off x="5149587" y="1351059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54A1C41-619F-4F00-2AE8-9292CBF66637}"/>
              </a:ext>
            </a:extLst>
          </p:cNvPr>
          <p:cNvSpPr txBox="1"/>
          <p:nvPr/>
        </p:nvSpPr>
        <p:spPr>
          <a:xfrm>
            <a:off x="1300899" y="3557324"/>
            <a:ext cx="9433246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1500" dirty="0">
                <a:solidFill>
                  <a:schemeClr val="bg1"/>
                </a:solidFill>
              </a:rPr>
              <a:t>RESUMEN</a:t>
            </a:r>
            <a:endParaRPr lang="en-ES" sz="1500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D0B244-DD82-2F34-3F74-7B60DC676FFD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6DE1569-DCA3-269D-8E68-49CEE9139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6B3C79-B622-41BA-C313-6C76C42440FF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D0D3EE2-2986-816C-5412-48BDEF2BCE79}"/>
              </a:ext>
            </a:extLst>
          </p:cNvPr>
          <p:cNvGrpSpPr/>
          <p:nvPr/>
        </p:nvGrpSpPr>
        <p:grpSpPr>
          <a:xfrm>
            <a:off x="640285" y="1359609"/>
            <a:ext cx="3639794" cy="369332"/>
            <a:chOff x="640285" y="1441801"/>
            <a:chExt cx="3639794" cy="36933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D2EC34C-8B2C-5A6A-7227-E9A662A77E0D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H="1">
              <a:off x="1300899" y="1638000"/>
              <a:ext cx="2979180" cy="111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46A3693-D2CA-3BF9-7B58-F694CF6DCAD9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2E51C57-CFFB-C215-5A05-8506B8653BFB}"/>
              </a:ext>
            </a:extLst>
          </p:cNvPr>
          <p:cNvGrpSpPr/>
          <p:nvPr/>
        </p:nvGrpSpPr>
        <p:grpSpPr>
          <a:xfrm>
            <a:off x="4518912" y="297356"/>
            <a:ext cx="1848915" cy="369332"/>
            <a:chOff x="4518912" y="297356"/>
            <a:chExt cx="1848915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55013E2-1A44-AAF5-05F4-4C97145BF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5795" y="500600"/>
              <a:ext cx="1006351" cy="1660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2D4A76-D18A-F346-7FC1-D302398915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146" y="352424"/>
              <a:ext cx="555681" cy="14817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9ED3EF3-7C15-ED4A-DA75-3EB19F862E6E}"/>
                </a:ext>
              </a:extLst>
            </p:cNvPr>
            <p:cNvSpPr txBox="1"/>
            <p:nvPr/>
          </p:nvSpPr>
          <p:spPr>
            <a:xfrm>
              <a:off x="4518912" y="29735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A44079DD-5196-D517-0DD1-9376DE891742}"/>
              </a:ext>
            </a:extLst>
          </p:cNvPr>
          <p:cNvGrpSpPr/>
          <p:nvPr/>
        </p:nvGrpSpPr>
        <p:grpSpPr>
          <a:xfrm>
            <a:off x="3894682" y="2260675"/>
            <a:ext cx="571140" cy="896005"/>
            <a:chOff x="3894682" y="2260675"/>
            <a:chExt cx="571140" cy="89600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C1B4D8F-C66C-BFCB-D6C8-40B7363D38EA}"/>
                </a:ext>
              </a:extLst>
            </p:cNvPr>
            <p:cNvCxnSpPr>
              <a:cxnSpLocks/>
            </p:cNvCxnSpPr>
            <p:nvPr/>
          </p:nvCxnSpPr>
          <p:spPr>
            <a:xfrm>
              <a:off x="3956000" y="2260675"/>
              <a:ext cx="509822" cy="8960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1B2D6FF-3BBA-5B74-DBFA-162265530165}"/>
                </a:ext>
              </a:extLst>
            </p:cNvPr>
            <p:cNvSpPr txBox="1"/>
            <p:nvPr/>
          </p:nvSpPr>
          <p:spPr>
            <a:xfrm>
              <a:off x="3894682" y="254693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h</a:t>
              </a:r>
              <a:r>
                <a:rPr lang="en-ES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C13284A-17C4-2517-B777-14D59C157D8A}"/>
              </a:ext>
            </a:extLst>
          </p:cNvPr>
          <p:cNvGrpSpPr/>
          <p:nvPr/>
        </p:nvGrpSpPr>
        <p:grpSpPr>
          <a:xfrm>
            <a:off x="4278354" y="357498"/>
            <a:ext cx="2938013" cy="1205406"/>
            <a:chOff x="4278354" y="357498"/>
            <a:chExt cx="2938013" cy="120540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D68422E-614E-9A7D-4C6B-C21025A2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8354" y="1556426"/>
              <a:ext cx="2083535" cy="647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6FC655-2362-3B91-A4AB-D0DA59448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1889" y="357498"/>
              <a:ext cx="854478" cy="120540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A331782-4C73-F604-E487-B9E2526D2F0A}"/>
                </a:ext>
              </a:extLst>
            </p:cNvPr>
            <p:cNvSpPr txBox="1"/>
            <p:nvPr/>
          </p:nvSpPr>
          <p:spPr>
            <a:xfrm>
              <a:off x="4446253" y="1135665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E4BD84C-895D-1162-DA92-986F7AA90F2E}"/>
              </a:ext>
            </a:extLst>
          </p:cNvPr>
          <p:cNvGrpSpPr/>
          <p:nvPr/>
        </p:nvGrpSpPr>
        <p:grpSpPr>
          <a:xfrm>
            <a:off x="6852564" y="2125699"/>
            <a:ext cx="3942240" cy="251817"/>
            <a:chOff x="1354633" y="5856175"/>
            <a:chExt cx="3942240" cy="25181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85344DC-1AB3-8FCA-2F2F-E979B7BFC6BB}"/>
                </a:ext>
              </a:extLst>
            </p:cNvPr>
            <p:cNvSpPr/>
            <p:nvPr/>
          </p:nvSpPr>
          <p:spPr>
            <a:xfrm>
              <a:off x="1354633" y="5916153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1F760E-166B-07AE-F640-FE642F86BEBB}"/>
                </a:ext>
              </a:extLst>
            </p:cNvPr>
            <p:cNvSpPr txBox="1"/>
            <p:nvPr/>
          </p:nvSpPr>
          <p:spPr>
            <a:xfrm>
              <a:off x="1506861" y="5856175"/>
              <a:ext cx="3790012" cy="2518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Muchos individuos. La mayoría adultos reproductores.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FD59A83-A2CA-85E6-B6C8-CDC54F679F70}"/>
              </a:ext>
            </a:extLst>
          </p:cNvPr>
          <p:cNvGrpSpPr/>
          <p:nvPr/>
        </p:nvGrpSpPr>
        <p:grpSpPr>
          <a:xfrm>
            <a:off x="4727376" y="460554"/>
            <a:ext cx="1711627" cy="659164"/>
            <a:chOff x="4727376" y="460554"/>
            <a:chExt cx="1711627" cy="65916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AAC1DDC-F1BC-C81F-13A6-95D1C682779B}"/>
                </a:ext>
              </a:extLst>
            </p:cNvPr>
            <p:cNvGrpSpPr/>
            <p:nvPr/>
          </p:nvGrpSpPr>
          <p:grpSpPr>
            <a:xfrm>
              <a:off x="4727376" y="460554"/>
              <a:ext cx="1711627" cy="323262"/>
              <a:chOff x="4805795" y="343426"/>
              <a:chExt cx="1711627" cy="323262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6DA4D80-0862-5FA9-7A47-61E6B4CBCC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5795" y="481663"/>
                <a:ext cx="1006479" cy="185025"/>
              </a:xfrm>
              <a:prstGeom prst="line">
                <a:avLst/>
              </a:prstGeom>
              <a:ln cmpd="sng"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A48692E-60DA-B558-9838-1D8E10A168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0416" y="343426"/>
                <a:ext cx="707006" cy="137414"/>
              </a:xfrm>
              <a:prstGeom prst="line">
                <a:avLst/>
              </a:prstGeom>
              <a:ln cmpd="sng"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0FC18D2-71D9-4EB1-760C-4D523636B119}"/>
                </a:ext>
              </a:extLst>
            </p:cNvPr>
            <p:cNvSpPr txBox="1"/>
            <p:nvPr/>
          </p:nvSpPr>
          <p:spPr>
            <a:xfrm>
              <a:off x="5048274" y="673442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1A775D0-AADD-4749-0C0E-1F1C8F260EC8}"/>
                </a:ext>
              </a:extLst>
            </p:cNvPr>
            <p:cNvSpPr txBox="1"/>
            <p:nvPr/>
          </p:nvSpPr>
          <p:spPr>
            <a:xfrm>
              <a:off x="5524262" y="596498"/>
              <a:ext cx="577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800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sz="2800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DACE2C39-4836-EA58-D959-DA98BEC21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7466" y="851337"/>
              <a:ext cx="244547" cy="106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9EDEC8E-E0A4-FA08-F5E0-C6BB70AA7B79}"/>
              </a:ext>
            </a:extLst>
          </p:cNvPr>
          <p:cNvGrpSpPr/>
          <p:nvPr/>
        </p:nvGrpSpPr>
        <p:grpSpPr>
          <a:xfrm>
            <a:off x="4301269" y="424916"/>
            <a:ext cx="2938013" cy="1636107"/>
            <a:chOff x="4301269" y="424916"/>
            <a:chExt cx="2938013" cy="1636107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5578C8-5301-17CC-E03F-FCED90F86CE7}"/>
                </a:ext>
              </a:extLst>
            </p:cNvPr>
            <p:cNvGrpSpPr/>
            <p:nvPr/>
          </p:nvGrpSpPr>
          <p:grpSpPr>
            <a:xfrm>
              <a:off x="4301269" y="424916"/>
              <a:ext cx="2938013" cy="1205406"/>
              <a:chOff x="4278354" y="357498"/>
              <a:chExt cx="2938013" cy="1205406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6BDA45-43B2-3C87-587F-B13CDAE2EC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8354" y="1543480"/>
                <a:ext cx="2098383" cy="19424"/>
              </a:xfrm>
              <a:prstGeom prst="line">
                <a:avLst/>
              </a:prstGeom>
              <a:ln cmpd="sng">
                <a:solidFill>
                  <a:srgbClr val="FFC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9CE7B825-A9AC-CB4C-3124-E011E2A66D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2846" y="357498"/>
                <a:ext cx="853521" cy="1195694"/>
              </a:xfrm>
              <a:prstGeom prst="line">
                <a:avLst/>
              </a:prstGeom>
              <a:ln cmpd="sng">
                <a:solidFill>
                  <a:srgbClr val="FFC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01782E03-D47C-0360-32DA-F695480A1839}"/>
                </a:ext>
              </a:extLst>
            </p:cNvPr>
            <p:cNvGrpSpPr/>
            <p:nvPr/>
          </p:nvGrpSpPr>
          <p:grpSpPr>
            <a:xfrm>
              <a:off x="5075950" y="1691691"/>
              <a:ext cx="1052125" cy="369332"/>
              <a:chOff x="4929682" y="1805795"/>
              <a:chExt cx="1052125" cy="369332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B9B2BFD-7AA6-ADA3-B0B1-7F210013D5B2}"/>
                  </a:ext>
                </a:extLst>
              </p:cNvPr>
              <p:cNvSpPr txBox="1"/>
              <p:nvPr/>
            </p:nvSpPr>
            <p:spPr>
              <a:xfrm>
                <a:off x="4929682" y="1805795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>
                    <a:solidFill>
                      <a:srgbClr val="FFC000"/>
                    </a:solidFill>
                  </a:rPr>
                  <a:t>h</a:t>
                </a:r>
                <a:r>
                  <a:rPr lang="en-ES" baseline="-25000" dirty="0">
                    <a:solidFill>
                      <a:srgbClr val="FFC000"/>
                    </a:solidFill>
                  </a:rPr>
                  <a:t>Em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DBDD9EF-83B1-8D12-DB53-A2A8A03093A8}"/>
                  </a:ext>
                </a:extLst>
              </p:cNvPr>
              <p:cNvSpPr txBox="1"/>
              <p:nvPr/>
            </p:nvSpPr>
            <p:spPr>
              <a:xfrm>
                <a:off x="5502072" y="1805795"/>
                <a:ext cx="479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>
                    <a:solidFill>
                      <a:srgbClr val="FFC000"/>
                    </a:solidFill>
                  </a:rPr>
                  <a:t>h</a:t>
                </a:r>
                <a:r>
                  <a:rPr lang="en-ES" baseline="-25000" dirty="0">
                    <a:solidFill>
                      <a:srgbClr val="FFC000"/>
                    </a:solidFill>
                  </a:rPr>
                  <a:t>Em</a:t>
                </a:r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0B198FB9-BCE2-40BB-C088-92FEBA0A41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7635" y="1989928"/>
                <a:ext cx="222315" cy="1066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DE1B4E0A-C1A7-2376-A642-E6BCB1D296C6}"/>
              </a:ext>
            </a:extLst>
          </p:cNvPr>
          <p:cNvSpPr txBox="1"/>
          <p:nvPr/>
        </p:nvSpPr>
        <p:spPr>
          <a:xfrm>
            <a:off x="1323815" y="3935122"/>
            <a:ext cx="941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b="1" dirty="0">
                <a:solidFill>
                  <a:srgbClr val="FF0000"/>
                </a:solidFill>
              </a:rPr>
              <a:t>Capturas altas o esfuerzos altos cuando la población es pequeña, provocan la extinción, aunque más lenta si el esfuerzo es constante.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7AD1E35-795D-7B81-C273-14BCCFD9B25F}"/>
              </a:ext>
            </a:extLst>
          </p:cNvPr>
          <p:cNvSpPr txBox="1"/>
          <p:nvPr/>
        </p:nvSpPr>
        <p:spPr>
          <a:xfrm>
            <a:off x="1323815" y="4698520"/>
            <a:ext cx="941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b="1" dirty="0">
                <a:solidFill>
                  <a:srgbClr val="FFC000"/>
                </a:solidFill>
              </a:rPr>
              <a:t>Capturas medias o esfuerzos medios cuando la población recluta a su máxima capacidad provocan equilibrios inestables. 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BB31D3A-FD0C-15D3-057F-65A6A763F357}"/>
              </a:ext>
            </a:extLst>
          </p:cNvPr>
          <p:cNvSpPr txBox="1"/>
          <p:nvPr/>
        </p:nvSpPr>
        <p:spPr>
          <a:xfrm>
            <a:off x="1323815" y="5461919"/>
            <a:ext cx="941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b="1" dirty="0">
                <a:solidFill>
                  <a:schemeClr val="accent6">
                    <a:lumMod val="75000"/>
                  </a:schemeClr>
                </a:solidFill>
              </a:rPr>
              <a:t>Capturas bajas o esfuerzos bajos cuando la población es alta, provocan equilibrio estable y posible aumento de las capturas si el esfuerzo es constante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73D1863-D266-9A5B-4827-86BAA6FE8A9B}"/>
              </a:ext>
            </a:extLst>
          </p:cNvPr>
          <p:cNvGrpSpPr/>
          <p:nvPr/>
        </p:nvGrpSpPr>
        <p:grpSpPr>
          <a:xfrm>
            <a:off x="6727853" y="1412449"/>
            <a:ext cx="2666371" cy="500715"/>
            <a:chOff x="6727853" y="1412449"/>
            <a:chExt cx="2666371" cy="500715"/>
          </a:xfrm>
        </p:grpSpPr>
        <p:sp>
          <p:nvSpPr>
            <p:cNvPr id="2" name="TextBox 10">
              <a:extLst>
                <a:ext uri="{FF2B5EF4-FFF2-40B4-BE49-F238E27FC236}">
                  <a16:creationId xmlns:a16="http://schemas.microsoft.com/office/drawing/2014/main" id="{1DED914B-436E-FD0B-DD34-38A7C0D9FA6E}"/>
                </a:ext>
              </a:extLst>
            </p:cNvPr>
            <p:cNvSpPr txBox="1"/>
            <p:nvPr/>
          </p:nvSpPr>
          <p:spPr>
            <a:xfrm>
              <a:off x="6727853" y="1636165"/>
              <a:ext cx="26663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- · -</a:t>
              </a:r>
              <a:r>
                <a:rPr lang="en-ES" sz="1200"/>
                <a:t>  </a:t>
              </a:r>
              <a:r>
                <a:rPr lang="es-ES" sz="1200" dirty="0"/>
                <a:t>Extracción mediante esfuerzo fijo</a:t>
              </a:r>
              <a:endParaRPr lang="en-ES" sz="1200" dirty="0"/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E4F929BC-2559-9040-EAEF-3687E85CFAA9}"/>
                </a:ext>
              </a:extLst>
            </p:cNvPr>
            <p:cNvGrpSpPr/>
            <p:nvPr/>
          </p:nvGrpSpPr>
          <p:grpSpPr>
            <a:xfrm>
              <a:off x="6839864" y="1412449"/>
              <a:ext cx="2356435" cy="276999"/>
              <a:chOff x="6839864" y="1412449"/>
              <a:chExt cx="2356435" cy="276999"/>
            </a:xfrm>
          </p:grpSpPr>
          <p:sp>
            <p:nvSpPr>
              <p:cNvPr id="3" name="TextBox 10">
                <a:extLst>
                  <a:ext uri="{FF2B5EF4-FFF2-40B4-BE49-F238E27FC236}">
                    <a16:creationId xmlns:a16="http://schemas.microsoft.com/office/drawing/2014/main" id="{7E462260-E400-0748-9105-1927A0B69DFF}"/>
                  </a:ext>
                </a:extLst>
              </p:cNvPr>
              <p:cNvSpPr txBox="1"/>
              <p:nvPr/>
            </p:nvSpPr>
            <p:spPr>
              <a:xfrm>
                <a:off x="6932025" y="1412449"/>
                <a:ext cx="22642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>
                <a:defPPr>
                  <a:defRPr lang="en-ES"/>
                </a:defPPr>
                <a:lvl1pPr>
                  <a:defRPr sz="1200"/>
                </a:lvl1pPr>
              </a:lstStyle>
              <a:p>
                <a:r>
                  <a:rPr lang="en-ES"/>
                  <a:t>  </a:t>
                </a:r>
                <a:r>
                  <a:rPr lang="es-ES" dirty="0"/>
                  <a:t>Extracción mediante cuota fija</a:t>
                </a:r>
                <a:endParaRPr lang="en-ES" dirty="0"/>
              </a:p>
            </p:txBody>
          </p: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C8C98799-2589-2216-7125-563F7E887FFE}"/>
                  </a:ext>
                </a:extLst>
              </p:cNvPr>
              <p:cNvCxnSpPr/>
              <p:nvPr/>
            </p:nvCxnSpPr>
            <p:spPr>
              <a:xfrm>
                <a:off x="6839864" y="1554026"/>
                <a:ext cx="1651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056FFE9-6367-DC69-A6D4-CF588C48D49D}"/>
              </a:ext>
            </a:extLst>
          </p:cNvPr>
          <p:cNvSpPr txBox="1"/>
          <p:nvPr/>
        </p:nvSpPr>
        <p:spPr>
          <a:xfrm>
            <a:off x="6802866" y="2851175"/>
            <a:ext cx="3242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/>
              <a:t>H:  Cosecha. Cantidad de individuos extraídos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AF70CB6-8F9B-EC87-5A84-A546F190791B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5206872-9AB4-E8D3-A14E-68117106197A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60FAEB0-0E9D-4852-D06F-7417261DE1F0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51E582-E0B7-5392-61DD-0F80AEE4ACA6}"/>
              </a:ext>
            </a:extLst>
          </p:cNvPr>
          <p:cNvGrpSpPr/>
          <p:nvPr/>
        </p:nvGrpSpPr>
        <p:grpSpPr>
          <a:xfrm>
            <a:off x="6852565" y="1894067"/>
            <a:ext cx="4025660" cy="251817"/>
            <a:chOff x="1354634" y="5624543"/>
            <a:chExt cx="4025660" cy="25181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1B2464-A4A4-6F43-4E82-F46FADEE463B}"/>
                </a:ext>
              </a:extLst>
            </p:cNvPr>
            <p:cNvSpPr/>
            <p:nvPr/>
          </p:nvSpPr>
          <p:spPr>
            <a:xfrm>
              <a:off x="1354634" y="5683562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5CC8D3-A395-A5AD-17AE-0C4E4E9E35D8}"/>
                </a:ext>
              </a:extLst>
            </p:cNvPr>
            <p:cNvSpPr txBox="1"/>
            <p:nvPr/>
          </p:nvSpPr>
          <p:spPr>
            <a:xfrm>
              <a:off x="1506861" y="5624543"/>
              <a:ext cx="3873433" cy="2518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Pocos individuos. La mayoría jóvenes no reproductores.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6540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90"/>
    </mc:Choice>
    <mc:Fallback xmlns="">
      <p:transition spd="slow" advTm="8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80" grpId="0"/>
      <p:bldP spid="181" grpId="0"/>
      <p:bldP spid="1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0.4|4.3|1.3|0.4|0.3|0.3|0.3|0.2|0.2|0.2|0.2|0.2|0.2|0.2|0.1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2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6|0.6|0.4|0.4|0.6|0.4|0.4|0.3|0.4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489</Words>
  <Application>Microsoft Macintosh PowerPoint</Application>
  <PresentationFormat>Widescreen</PresentationFormat>
  <Paragraphs>149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Javier Bonet García</dc:creator>
  <cp:lastModifiedBy>Francisco Javier Bonet García</cp:lastModifiedBy>
  <cp:revision>2</cp:revision>
  <dcterms:created xsi:type="dcterms:W3CDTF">2024-10-03T10:28:25Z</dcterms:created>
  <dcterms:modified xsi:type="dcterms:W3CDTF">2025-09-15T14:49:48Z</dcterms:modified>
</cp:coreProperties>
</file>