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C0803-6D23-BC45-8FA2-9A0D2A062B69}" v="2" dt="2024-10-22T08:21:2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2"/>
    <p:restoredTop sz="94692"/>
  </p:normalViewPr>
  <p:slideViewPr>
    <p:cSldViewPr snapToGrid="0" showGuides="1">
      <p:cViewPr varScale="1">
        <p:scale>
          <a:sx n="67" d="100"/>
          <a:sy n="67" d="100"/>
        </p:scale>
        <p:origin x="200" y="10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Bonet García" userId="c67cd2f5-7354-47bd-a51e-00312a09adde" providerId="ADAL" clId="{F31C0803-6D23-BC45-8FA2-9A0D2A062B69}"/>
    <pc:docChg chg="custSel modSld">
      <pc:chgData name="Francisco Javier Bonet García" userId="c67cd2f5-7354-47bd-a51e-00312a09adde" providerId="ADAL" clId="{F31C0803-6D23-BC45-8FA2-9A0D2A062B69}" dt="2024-10-22T08:21:47.793" v="44" actId="1076"/>
      <pc:docMkLst>
        <pc:docMk/>
      </pc:docMkLst>
      <pc:sldChg chg="setBg">
        <pc:chgData name="Francisco Javier Bonet García" userId="c67cd2f5-7354-47bd-a51e-00312a09adde" providerId="ADAL" clId="{F31C0803-6D23-BC45-8FA2-9A0D2A062B69}" dt="2024-10-22T08:16:28.101" v="0"/>
        <pc:sldMkLst>
          <pc:docMk/>
          <pc:sldMk cId="2354929008" sldId="256"/>
        </pc:sldMkLst>
      </pc:sldChg>
      <pc:sldChg chg="addSp modSp mod">
        <pc:chgData name="Francisco Javier Bonet García" userId="c67cd2f5-7354-47bd-a51e-00312a09adde" providerId="ADAL" clId="{F31C0803-6D23-BC45-8FA2-9A0D2A062B69}" dt="2024-10-22T08:21:47.793" v="44" actId="1076"/>
        <pc:sldMkLst>
          <pc:docMk/>
          <pc:sldMk cId="1993550126" sldId="257"/>
        </pc:sldMkLst>
        <pc:spChg chg="add mod">
          <ac:chgData name="Francisco Javier Bonet García" userId="c67cd2f5-7354-47bd-a51e-00312a09adde" providerId="ADAL" clId="{F31C0803-6D23-BC45-8FA2-9A0D2A062B69}" dt="2024-10-22T08:21:47.793" v="44" actId="1076"/>
          <ac:spMkLst>
            <pc:docMk/>
            <pc:sldMk cId="1993550126" sldId="257"/>
            <ac:spMk id="2" creationId="{F31E70E1-345E-16D8-2267-29018C4E5E6D}"/>
          </ac:spMkLst>
        </pc:spChg>
      </pc:sldChg>
      <pc:sldChg chg="modSp mod">
        <pc:chgData name="Francisco Javier Bonet García" userId="c67cd2f5-7354-47bd-a51e-00312a09adde" providerId="ADAL" clId="{F31C0803-6D23-BC45-8FA2-9A0D2A062B69}" dt="2024-10-22T08:16:43.524" v="2" actId="14100"/>
        <pc:sldMkLst>
          <pc:docMk/>
          <pc:sldMk cId="2525139055" sldId="260"/>
        </pc:sldMkLst>
        <pc:picChg chg="mod">
          <ac:chgData name="Francisco Javier Bonet García" userId="c67cd2f5-7354-47bd-a51e-00312a09adde" providerId="ADAL" clId="{F31C0803-6D23-BC45-8FA2-9A0D2A062B69}" dt="2024-10-22T08:16:43.524" v="2" actId="14100"/>
          <ac:picMkLst>
            <pc:docMk/>
            <pc:sldMk cId="2525139055" sldId="260"/>
            <ac:picMk id="2" creationId="{F9E2DAF1-672A-CE34-4B51-E9F52E1227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3328-CA21-914D-1404-A8238F65E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C8F68-0D27-BDC6-6BDD-685760064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CF6F3-A652-9117-68FC-FC7EEE26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7541E-F9FE-2D91-B6EB-A9E7A9C7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CDDE-64BF-5E5E-2685-93087292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47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7C38-5782-C03A-D612-99F86D4F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FC6CB-5966-B178-F510-582651BA6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F8CC-7695-D4A6-1581-BA0AB1B2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C0317-3EB5-2A7E-8F19-0881AEF6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CEAA-29CE-5619-81FA-A6DE3293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27565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A7C60A-3F95-9B3F-05A2-AF5AC51B8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76722-651A-70D7-08BD-4AC536CAF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255AA-C43B-AA51-BA73-F328C927D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8825B-D890-3361-0F33-26010EC8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21BD1-D5E8-2F8F-07E2-2B25657B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8634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43EE-A9E7-9294-435E-548B865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E50AB-0B12-2D31-B348-59AD37629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C6CBC-3F3D-2005-543B-2AFCF6F7E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98AAA-313B-1D82-A141-6CF3AEA14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B245-BA35-B256-7AEC-A044ECA1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7218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CF81-7DCC-8544-C361-A678CA8A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4FEC-D7B3-E38A-B1D1-117E4698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6E480-7655-773D-6B38-5CB85DE5F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DB59D-C486-96EE-581F-21774A2B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D766-5EB9-F7FC-9DB9-68BB1E68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3362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677B-BE9A-9481-52D7-498106AE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B366-E08C-4A58-2AB1-9CD00D5C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49D8F-893C-2430-44B7-BC5EFA961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6FD3E-14BD-2D54-F3F9-4AECF149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83C25-666C-5E4D-838C-BFC19830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EE08-64B6-F86B-995F-A3AA73A0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162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0F63B-A612-6F7D-C9FF-8316FAAE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3BA15-8D8B-2C63-FD9A-911D6821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FE434-60C9-76D1-509C-71FAE884F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5B95A-C278-A6A0-BDAB-18ECD030B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841BF-CAA1-B91F-2465-93096336D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28D4C-35A0-D72E-CDAB-109FFAC5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4379-40CF-D107-E802-842DD8F7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BB571-7170-34FC-53B5-5026C95D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6859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E8A2-FE56-4D4F-B7A1-9749110C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D4153-8F08-824A-F420-399970ED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B5784-1351-EDB4-8867-81DF4938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0C49-13BC-058D-17A2-6986003C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7345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18760-273B-A99F-1C28-282FCAF8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12D2F-DFAF-4103-6C61-2886BE09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E5501-AF8B-185B-E10F-8822BF3A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1373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FBA4-4303-5BD9-F831-9A87A1D1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22FE-E02F-1329-7BF4-C0BA8F719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D5C11-9A5E-09EB-A817-87434280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59F83-CDEA-7A5A-C741-C98C6012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C3F77-AFAE-1DB7-79A2-70F19D11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D754C-9314-8AAB-8E6C-9189BB59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559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3501-0CE8-67D2-07E4-E18A4F097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122B8-150F-5C25-A134-0C3210D7D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B7383-9F8A-ECC1-7629-B794E09A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AC9E8-D71E-4EE8-3C30-B791F8A03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C2EBC-15C5-0791-C0E8-C1A7CA8A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3477F-D32C-D47F-E1D8-BBDCDC35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6957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F39F7F-CCE4-2E09-184D-40823D35E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3F33-021C-6126-6AE6-CF5961C5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3570-F658-8F63-E524-B949C1DA4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155ED-69AF-FA4A-AA0D-237C676D8377}" type="datetimeFigureOut">
              <a:rPr lang="en-ES" smtClean="0"/>
              <a:t>10/22/24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FEC3-8427-5D43-7103-177E26FA4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BD2ED-E45E-8704-84CE-D8201AB0E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3E684-0ACB-C34D-B207-7A1597BFD137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3308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a mustache and a bow tie&#10;&#10;Description automatically generated">
            <a:extLst>
              <a:ext uri="{FF2B5EF4-FFF2-40B4-BE49-F238E27FC236}">
                <a16:creationId xmlns:a16="http://schemas.microsoft.com/office/drawing/2014/main" id="{F2CCACF9-25AA-E3EB-D66C-9E57BB9EF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471" y="0"/>
            <a:ext cx="4821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2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person with different angles&#10;&#10;Description automatically generated with medium confidence">
            <a:extLst>
              <a:ext uri="{FF2B5EF4-FFF2-40B4-BE49-F238E27FC236}">
                <a16:creationId xmlns:a16="http://schemas.microsoft.com/office/drawing/2014/main" id="{89E8859A-6029-F619-B683-F39B32B0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rendizaje, información y conocimiento">
            <a:extLst>
              <a:ext uri="{FF2B5EF4-FFF2-40B4-BE49-F238E27FC236}">
                <a16:creationId xmlns:a16="http://schemas.microsoft.com/office/drawing/2014/main" id="{9592D877-B290-3A64-267A-4465A35C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889000"/>
            <a:ext cx="11938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31E70E1-345E-16D8-2267-29018C4E5E6D}"/>
              </a:ext>
            </a:extLst>
          </p:cNvPr>
          <p:cNvSpPr txBox="1"/>
          <p:nvPr/>
        </p:nvSpPr>
        <p:spPr>
          <a:xfrm>
            <a:off x="3736992" y="1524000"/>
            <a:ext cx="418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El aprendizaje no sucede así…</a:t>
            </a:r>
          </a:p>
        </p:txBody>
      </p:sp>
    </p:spTree>
    <p:extLst>
      <p:ext uri="{BB962C8B-B14F-4D97-AF65-F5344CB8AC3E}">
        <p14:creationId xmlns:p14="http://schemas.microsoft.com/office/powerpoint/2010/main" val="19935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holding a shovel on a beach&#10;&#10;Description automatically generated">
            <a:extLst>
              <a:ext uri="{FF2B5EF4-FFF2-40B4-BE49-F238E27FC236}">
                <a16:creationId xmlns:a16="http://schemas.microsoft.com/office/drawing/2014/main" id="{2A395078-8EC3-4767-6E28-99B9A846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750" y="844550"/>
            <a:ext cx="57785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5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2DAF1-672A-CE34-4B51-E9F52E122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7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39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</Words>
  <Application>Microsoft Macintosh PowerPoint</Application>
  <PresentationFormat>Panorámica</PresentationFormat>
  <Paragraphs>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1</cp:revision>
  <dcterms:created xsi:type="dcterms:W3CDTF">2024-10-21T18:04:00Z</dcterms:created>
  <dcterms:modified xsi:type="dcterms:W3CDTF">2024-10-22T08:21:56Z</dcterms:modified>
</cp:coreProperties>
</file>