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58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7" autoAdjust="0"/>
  </p:normalViewPr>
  <p:slideViewPr>
    <p:cSldViewPr snapToGrid="0" snapToObjects="1" showGuides="1">
      <p:cViewPr varScale="1">
        <p:scale>
          <a:sx n="87" d="100"/>
          <a:sy n="87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3086-D8F3-B04D-BFEE-3A6972255FE7}" type="datetimeFigureOut">
              <a:rPr lang="es-ES" smtClean="0"/>
              <a:t>8/21/14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2B4A-D17F-4B40-AB2C-FC6BF9019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7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BFD9-DA33-4F21-BB24-C05D92898429}" type="slidenum">
              <a:rPr lang="es-E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s-E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41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BFD9-DA33-4F21-BB24-C05D92898429}" type="slidenum">
              <a:rPr lang="es-E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s-E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4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26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21890"/>
            <a:ext cx="6400800" cy="1256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768"/>
            <a:ext cx="9144000" cy="20197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6687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434"/>
            <a:ext cx="5868144" cy="12961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920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dirty="0" smtClean="0"/>
              <a:t>Nombre del proyecto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Nombre de los integrantes del equipo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197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15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GB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8254"/>
            <a:ext cx="2081826" cy="4598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37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8254"/>
            <a:ext cx="2081826" cy="4598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112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8254"/>
            <a:ext cx="2081826" cy="4598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8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Imagen 2" descr="Logo PROYECTO LÍDERES TEC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434"/>
            <a:ext cx="5868144" cy="12961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89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0DBE-CB47-6440-A100-29E4F756756C}" type="datetimeFigureOut">
              <a:rPr lang="es-ES" smtClean="0"/>
              <a:t>8/21/14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7281-A544-E347-92E4-261E216B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/>
        <a:buChar char="o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969208" y="54359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noProof="0" smtClean="0"/>
              <a:t>Título del proyecto</a:t>
            </a:r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54402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Descri</a:t>
            </a:r>
            <a:r>
              <a:rPr lang="es-MX" dirty="0" smtClean="0"/>
              <a:t>pción 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291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969208" y="54359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smtClean="0"/>
              <a:t>Objetivo Ambicioso</a:t>
            </a:r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5547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Piloto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0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Gr</a:t>
            </a:r>
            <a:r>
              <a:rPr lang="es-MX" dirty="0" smtClean="0"/>
              <a:t>áfica de Gantt o calendario de actividades planeadas.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00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4119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20</Words>
  <Application>Microsoft Macintosh PowerPoint</Application>
  <PresentationFormat>On-screen Show (4:3)</PresentationFormat>
  <Paragraphs>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Gonzalez Alorda</dc:creator>
  <cp:lastModifiedBy>Claudia Garcia</cp:lastModifiedBy>
  <cp:revision>9</cp:revision>
  <dcterms:created xsi:type="dcterms:W3CDTF">2014-02-14T22:35:38Z</dcterms:created>
  <dcterms:modified xsi:type="dcterms:W3CDTF">2014-08-21T16:05:46Z</dcterms:modified>
</cp:coreProperties>
</file>