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329F8FE-2449-455C-B859-B051AC14D27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F25FF8-D209-4481-8FCE-DF2A51FBC31F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90DB33-C076-4B3F-B11B-DAB37209DB59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65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62680"/>
            <a:ext cx="9142920" cy="2018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2018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n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9560"/>
            <a:ext cx="5866920" cy="12949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8080"/>
            <a:ext cx="2080800" cy="45864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-1969200" y="5436000"/>
            <a:ext cx="183600" cy="36828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1371600" y="4521960"/>
            <a:ext cx="6399720" cy="12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</a:rPr>
              <a:t>ITEL – intelligent Teaching Easy Learning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6303960" y="5466960"/>
            <a:ext cx="283932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e6e6e6"/>
                </a:solidFill>
                <a:latin typeface="Arial"/>
              </a:rPr>
              <a:t>Dalila Jiménez Hernández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e6e6e6"/>
                </a:solidFill>
                <a:latin typeface="Arial"/>
              </a:rPr>
              <a:t>dalila.jimenez@itesm.mx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e6e6e6"/>
                </a:solidFill>
                <a:latin typeface="Arial"/>
              </a:rPr>
              <a:t>Blanca A. Vargas Govea 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e6e6e6"/>
                </a:solidFill>
                <a:latin typeface="Arial"/>
              </a:rPr>
              <a:t>vargasgovea@itesm.mx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e6e6e6"/>
                </a:solidFill>
                <a:latin typeface="Arial"/>
              </a:rPr>
              <a:t>Campus Cuernavaca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000">
                <a:latin typeface="Calibri"/>
              </a:rPr>
              <a:t>iTEL surgió como proyecto NOVUS 2013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MOOC, aprendizaje adaptativo, recomendaciones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104200"/>
            <a:ext cx="8228520" cy="431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 desarrolló el </a:t>
            </a:r>
            <a:r>
              <a:rPr lang="en-US" sz="3200">
                <a:solidFill>
                  <a:srgbClr val="0084d1"/>
                </a:solidFill>
                <a:latin typeface="Arial"/>
              </a:rPr>
              <a:t>análisis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y </a:t>
            </a:r>
            <a:r>
              <a:rPr lang="en-US" sz="3200">
                <a:solidFill>
                  <a:srgbClr val="0084d1"/>
                </a:solidFill>
                <a:latin typeface="Arial"/>
              </a:rPr>
              <a:t>diseño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del sistema.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66cc"/>
                </a:solidFill>
                <a:latin typeface="Arial"/>
              </a:rPr>
              <a:t>Experiencias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obtenidas en clases durante el análisis y diseño.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ff6633"/>
                </a:solidFill>
                <a:latin typeface="Arial"/>
              </a:rPr>
              <a:t>Conclusiones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: las recomendaciones personalizadas requieren la identificación del perfil de aprendizaje de cada estudiante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-1969200" y="5436000"/>
            <a:ext cx="183600" cy="36828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457200" y="2464200"/>
            <a:ext cx="8228520" cy="24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ff6633"/>
                </a:solidFill>
                <a:latin typeface="Arial"/>
              </a:rPr>
              <a:t>Objetivo Ambicioso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: Tener un MOOC adaptativo para temas abstractos que recomiende a los estudiantes el material adecuado a su perfil de aprendizaje.</a:t>
            </a:r>
            <a:endParaRPr/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600200"/>
            <a:ext cx="8228520" cy="50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Aplicar instrumentos para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identificar perfiles de aprendizaje</a:t>
            </a:r>
            <a:r>
              <a:rPr lang="en-US" sz="3200">
                <a:solidFill>
                  <a:srgbClr val="ff6633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en las materias impartidas en el semestre en curso.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Con base en los resultados,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formar grupos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de estudiantes con diversas configuraciones de perfil y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aplicar las actividades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regulares del curso.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66cc"/>
                </a:solidFill>
                <a:latin typeface="Arial"/>
              </a:rPr>
              <a:t>Registrar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observaciones.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Arial"/>
              </a:rPr>
              <a:t>Elaborar un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análisis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00200"/>
            <a:ext cx="8228520" cy="50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Resultados esperados: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ff6633"/>
                </a:solidFill>
                <a:latin typeface="Arial"/>
              </a:rPr>
              <a:t>Identificar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>
                <a:solidFill>
                  <a:srgbClr val="ff6633"/>
                </a:solidFill>
                <a:latin typeface="Arial"/>
              </a:rPr>
              <a:t>las asociaciones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: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perfil de aprendizaje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actividades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que generan mejor aprovechamiento en los estudiantes. Esta información servirá de entrada al MOOC.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ff6633"/>
                </a:solidFill>
                <a:latin typeface="Arial"/>
              </a:rPr>
              <a:t>Identificar la combinación de perfiles de aprendizaje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con los que se obtiene mejor aprovechamiento en el trabajo colaborativo.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2363040"/>
            <a:ext cx="5243760" cy="3580560"/>
          </a:xfrm>
          <a:prstGeom prst="rect">
            <a:avLst/>
          </a:prstGeom>
          <a:ln w="54720">
            <a:solidFill>
              <a:srgbClr val="3465a4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Gracias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435040" y="3277800"/>
            <a:ext cx="4351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https://github.com/aprendizaje-adaptativo/perfiles-de-aprendizaje</a:t>
            </a:r>
            <a:endParaRPr/>
          </a:p>
          <a:p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4720" y="2377440"/>
            <a:ext cx="2063880" cy="7311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6035040" y="457200"/>
            <a:ext cx="2377440" cy="1097280"/>
          </a:xfrm>
          <a:prstGeom prst="wedgeRectCallout">
            <a:avLst>
              <a:gd name="adj1" fmla="val 27816"/>
              <a:gd name="adj2" fmla="val 431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El avance lo pueden encontrar en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