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5.7</c:v>
                </c:pt>
                <c:pt idx="1">
                  <c:v>5.0</c:v>
                </c:pt>
                <c:pt idx="2">
                  <c:v>1.1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</c:v>
                </c:pt>
                <c:pt idx="1">
                  <c:v>5.4</c:v>
                </c:pt>
                <c:pt idx="2">
                  <c:v>4.3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0.7</c:v>
                </c:pt>
                <c:pt idx="2">
                  <c:v>3.1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5.7</c:v>
                </c:pt>
                <c:pt idx="1">
                  <c:v>5.0</c:v>
                </c:pt>
                <c:pt idx="2">
                  <c:v>1.1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</c:v>
                </c:pt>
                <c:pt idx="1">
                  <c:v>5.4</c:v>
                </c:pt>
                <c:pt idx="2">
                  <c:v>4.3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0.7</c:v>
                </c:pt>
                <c:pt idx="2">
                  <c:v>3.1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5.5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A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A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29.5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