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4.1</c:v>
                </c:pt>
                <c:pt idx="2">
                  <c:v>4.3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1.6</c:v>
                </c:pt>
                <c:pt idx="1">
                  <c:v>1.3</c:v>
                </c:pt>
                <c:pt idx="2">
                  <c:v>5.4</c:v>
                </c:pt>
                <c:pt idx="3">
                  <c:v>5.0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4.0</c:v>
                </c:pt>
                <c:pt idx="1">
                  <c:v>4.1</c:v>
                </c:pt>
                <c:pt idx="2">
                  <c:v>3.0</c:v>
                </c:pt>
                <c:pt idx="3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4.1</c:v>
                </c:pt>
                <c:pt idx="2">
                  <c:v>4.3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1.6</c:v>
                </c:pt>
                <c:pt idx="1">
                  <c:v>1.3</c:v>
                </c:pt>
                <c:pt idx="2">
                  <c:v>5.4</c:v>
                </c:pt>
                <c:pt idx="3">
                  <c:v>5.0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4.0</c:v>
                </c:pt>
                <c:pt idx="1">
                  <c:v>4.1</c:v>
                </c:pt>
                <c:pt idx="2">
                  <c:v>3.0</c:v>
                </c:pt>
                <c:pt idx="3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</c:v>
                </c:pt>
                <c:pt idx="1">
                  <c:v>2.7</c:v>
                </c:pt>
                <c:pt idx="2">
                  <c:v>4.6</c:v>
                </c:pt>
                <c:pt idx="3">
                  <c:v>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B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B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18.9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17.4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