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3.6</c:v>
                </c:pt>
                <c:pt idx="1">
                  <c:v>3.1</c:v>
                </c:pt>
                <c:pt idx="2">
                  <c:v>1.4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1.3</c:v>
                </c:pt>
                <c:pt idx="1">
                  <c:v>5.8</c:v>
                </c:pt>
                <c:pt idx="2">
                  <c:v>4.1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5.5</c:v>
                </c:pt>
                <c:pt idx="2">
                  <c:v>0.3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3.6</c:v>
                </c:pt>
                <c:pt idx="1">
                  <c:v>3.1</c:v>
                </c:pt>
                <c:pt idx="2">
                  <c:v>1.4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1.3</c:v>
                </c:pt>
                <c:pt idx="1">
                  <c:v>5.8</c:v>
                </c:pt>
                <c:pt idx="2">
                  <c:v>4.1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5.5</c:v>
                </c:pt>
                <c:pt idx="2">
                  <c:v>0.3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4.1</c:v>
                </c:pt>
                <c:pt idx="1">
                  <c:v>5.1</c:v>
                </c:pt>
                <c:pt idx="2">
                  <c:v>3.2</c:v>
                </c:pt>
                <c:pt idx="3">
                  <c:v>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C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C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34.1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28.7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29.2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27.7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