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1.7</c:v>
                </c:pt>
                <c:pt idx="1">
                  <c:v>4.5</c:v>
                </c:pt>
                <c:pt idx="2">
                  <c:v>0.3</c:v>
                </c:pt>
                <c:pt idx="3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5.3</c:v>
                </c:pt>
                <c:pt idx="1">
                  <c:v>4.4</c:v>
                </c:pt>
                <c:pt idx="2">
                  <c:v>3.7</c:v>
                </c:pt>
                <c:pt idx="3">
                  <c:v>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4.6</c:v>
                </c:pt>
                <c:pt idx="1">
                  <c:v>5.7</c:v>
                </c:pt>
                <c:pt idx="2">
                  <c:v>0.8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1.7</c:v>
                </c:pt>
                <c:pt idx="1">
                  <c:v>4.5</c:v>
                </c:pt>
                <c:pt idx="2">
                  <c:v>0.3</c:v>
                </c:pt>
                <c:pt idx="3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5.3</c:v>
                </c:pt>
                <c:pt idx="1">
                  <c:v>4.4</c:v>
                </c:pt>
                <c:pt idx="2">
                  <c:v>3.7</c:v>
                </c:pt>
                <c:pt idx="3">
                  <c:v>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4.6</c:v>
                </c:pt>
                <c:pt idx="1">
                  <c:v>5.7</c:v>
                </c:pt>
                <c:pt idx="2">
                  <c:v>0.8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3.9</c:v>
                </c:pt>
                <c:pt idx="1">
                  <c:v>1.2</c:v>
                </c:pt>
                <c:pt idx="2">
                  <c:v>5.2</c:v>
                </c:pt>
                <c:pt idx="3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F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F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F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