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</c:v>
                </c:pt>
                <c:pt idx="1">
                  <c:v>3.8</c:v>
                </c:pt>
                <c:pt idx="2">
                  <c:v>4.2</c:v>
                </c:pt>
                <c:pt idx="3">
                  <c:v>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</c:v>
                </c:pt>
                <c:pt idx="1">
                  <c:v>3.3</c:v>
                </c:pt>
                <c:pt idx="2">
                  <c:v>3.6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5.8</c:v>
                </c:pt>
                <c:pt idx="1">
                  <c:v>1.1</c:v>
                </c:pt>
                <c:pt idx="2">
                  <c:v>5.7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</c:v>
                </c:pt>
                <c:pt idx="1">
                  <c:v>3.8</c:v>
                </c:pt>
                <c:pt idx="2">
                  <c:v>4.2</c:v>
                </c:pt>
                <c:pt idx="3">
                  <c:v>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</c:v>
                </c:pt>
                <c:pt idx="1">
                  <c:v>3.3</c:v>
                </c:pt>
                <c:pt idx="2">
                  <c:v>3.6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5.8</c:v>
                </c:pt>
                <c:pt idx="1">
                  <c:v>1.1</c:v>
                </c:pt>
                <c:pt idx="2">
                  <c:v>5.7</c:v>
                </c:pt>
                <c:pt idx="3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3.5</c:v>
                </c:pt>
                <c:pt idx="1">
                  <c:v>1.5</c:v>
                </c:pt>
                <c:pt idx="2">
                  <c:v>4.5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H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H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20.8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28.1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