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7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t>Sales by Category: Group 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5.0</c:v>
                </c:pt>
                <c:pt idx="1">
                  <c:v>3.6</c:v>
                </c:pt>
                <c:pt idx="2">
                  <c:v>3.0</c:v>
                </c:pt>
                <c:pt idx="3">
                  <c:v>4.0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2.1</c:v>
                </c:pt>
                <c:pt idx="1">
                  <c:v>1.9</c:v>
                </c:pt>
                <c:pt idx="2">
                  <c:v>0.3</c:v>
                </c:pt>
                <c:pt idx="3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1.8</c:v>
                </c:pt>
                <c:pt idx="1">
                  <c:v>3.5</c:v>
                </c:pt>
                <c:pt idx="2">
                  <c:v>1.8</c:v>
                </c:pt>
                <c:pt idx="3">
                  <c:v>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t>Sales by Quarter: Group 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5.0</c:v>
                </c:pt>
                <c:pt idx="1">
                  <c:v>3.6</c:v>
                </c:pt>
                <c:pt idx="2">
                  <c:v>3.0</c:v>
                </c:pt>
                <c:pt idx="3">
                  <c:v>4.0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2.1</c:v>
                </c:pt>
                <c:pt idx="1">
                  <c:v>1.9</c:v>
                </c:pt>
                <c:pt idx="2">
                  <c:v>0.3</c:v>
                </c:pt>
                <c:pt idx="3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1.8</c:v>
                </c:pt>
                <c:pt idx="1">
                  <c:v>3.5</c:v>
                </c:pt>
                <c:pt idx="2">
                  <c:v>1.8</c:v>
                </c:pt>
                <c:pt idx="3">
                  <c:v>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4.4</c:v>
                </c:pt>
                <c:pt idx="1">
                  <c:v>5.4</c:v>
                </c:pt>
                <c:pt idx="2">
                  <c:v>4.0</c:v>
                </c:pt>
                <c:pt idx="3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for Group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Financial Information for Group I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Results Summary for Group I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836798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Table for Group I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0.8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5.7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5.8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2.7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24.9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27.1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23.0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22.5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30.3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79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Office Theme</vt:lpstr>
      <vt:lpstr>Presentation title Alt</vt:lpstr>
      <vt:lpstr>Chart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Alt</dc:title>
  <dc:creator>Keith McNulty</dc:creator>
  <cp:lastModifiedBy>Keith McNulty</cp:lastModifiedBy>
  <cp:revision>3</cp:revision>
  <dcterms:created xsi:type="dcterms:W3CDTF">2021-03-26T15:16:03Z</dcterms:created>
  <dcterms:modified xsi:type="dcterms:W3CDTF">2021-03-26T20:06:27Z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