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8" r:id="rId5"/>
    <p:sldId id="27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6327" autoAdjust="0"/>
  </p:normalViewPr>
  <p:slideViewPr>
    <p:cSldViewPr snapToGrid="0" showGuides="1">
      <p:cViewPr varScale="1">
        <p:scale>
          <a:sx n="128" d="100"/>
          <a:sy n="128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t>Sales by Category: Group J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1.3</c:v>
                </c:pt>
                <c:pt idx="1">
                  <c:v>5.7</c:v>
                </c:pt>
                <c:pt idx="2">
                  <c:v>2.6</c:v>
                </c:pt>
                <c:pt idx="3">
                  <c:v>5.1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4.1</c:v>
                </c:pt>
                <c:pt idx="1">
                  <c:v>2.9</c:v>
                </c:pt>
                <c:pt idx="2">
                  <c:v>0.5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1.1</c:v>
                </c:pt>
                <c:pt idx="1">
                  <c:v>2.3</c:v>
                </c:pt>
                <c:pt idx="2">
                  <c:v>1.3</c:v>
                </c:pt>
                <c:pt idx="3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t>Sales by Quarter: Group J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1.3</c:v>
                </c:pt>
                <c:pt idx="1">
                  <c:v>5.7</c:v>
                </c:pt>
                <c:pt idx="2">
                  <c:v>2.6</c:v>
                </c:pt>
                <c:pt idx="3">
                  <c:v>5.1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4.1</c:v>
                </c:pt>
                <c:pt idx="1">
                  <c:v>2.9</c:v>
                </c:pt>
                <c:pt idx="2">
                  <c:v>0.5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1.1</c:v>
                </c:pt>
                <c:pt idx="1">
                  <c:v>2.3</c:v>
                </c:pt>
                <c:pt idx="2">
                  <c:v>1.3</c:v>
                </c:pt>
                <c:pt idx="3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0.7</c:v>
                </c:pt>
                <c:pt idx="1">
                  <c:v>6.0</c:v>
                </c:pt>
                <c:pt idx="2">
                  <c:v>2.7</c:v>
                </c:pt>
                <c:pt idx="3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3/26/21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 for Group 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Financial Information for Group J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Results Summary for Group J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10050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836798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Table for Group J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1.3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1.2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0.8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15.6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22.7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23.9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79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Office Theme</vt:lpstr>
      <vt:lpstr>Presentation title Alt</vt:lpstr>
      <vt:lpstr>Chart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Alt</dc:title>
  <dc:creator>Keith McNulty</dc:creator>
  <cp:lastModifiedBy>Keith McNulty</cp:lastModifiedBy>
  <cp:revision>3</cp:revision>
  <dcterms:created xsi:type="dcterms:W3CDTF">2021-03-26T15:16:03Z</dcterms:created>
  <dcterms:modified xsi:type="dcterms:W3CDTF">2021-03-26T20:06:27Z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