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8" r:id="rId5"/>
    <p:sldId id="273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2" autoAdjust="0"/>
    <p:restoredTop sz="96327" autoAdjust="0"/>
  </p:normalViewPr>
  <p:slideViewPr>
    <p:cSldViewPr snapToGrid="0" showGuides="1">
      <p:cViewPr varScale="1">
        <p:scale>
          <a:sx n="128" d="100"/>
          <a:sy n="128" d="100"/>
        </p:scale>
        <p:origin x="4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t>Sales by Category: Group 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1.4</c:v>
                </c:pt>
                <c:pt idx="1">
                  <c:v>2.1</c:v>
                </c:pt>
                <c:pt idx="2">
                  <c:v>3.4</c:v>
                </c:pt>
                <c:pt idx="3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9-4D45-A079-9DF887D3C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5.8</c:v>
                </c:pt>
                <c:pt idx="1">
                  <c:v>1.6</c:v>
                </c:pt>
                <c:pt idx="2">
                  <c:v>1.0</c:v>
                </c:pt>
                <c:pt idx="3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C9-4D45-A079-9DF887D3CF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2.3</c:v>
                </c:pt>
                <c:pt idx="1">
                  <c:v>2.7</c:v>
                </c:pt>
                <c:pt idx="2">
                  <c:v>4.8</c:v>
                </c:pt>
                <c:pt idx="3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C9-4D45-A079-9DF887D3C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004432"/>
        <c:axId val="562004112"/>
      </c:barChart>
      <c:catAx>
        <c:axId val="56200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112"/>
        <c:crosses val="autoZero"/>
        <c:auto val="1"/>
        <c:lblAlgn val="ctr"/>
        <c:lblOffset val="100"/>
        <c:noMultiLvlLbl val="0"/>
      </c:catAx>
      <c:valAx>
        <c:axId val="5620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t>Sales by Quarter: Group 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1.4</c:v>
                </c:pt>
                <c:pt idx="1">
                  <c:v>2.1</c:v>
                </c:pt>
                <c:pt idx="2">
                  <c:v>3.4</c:v>
                </c:pt>
                <c:pt idx="3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5.8</c:v>
                </c:pt>
                <c:pt idx="1">
                  <c:v>1.6</c:v>
                </c:pt>
                <c:pt idx="2">
                  <c:v>1.0</c:v>
                </c:pt>
                <c:pt idx="3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2.3</c:v>
                </c:pt>
                <c:pt idx="1">
                  <c:v>2.7</c:v>
                </c:pt>
                <c:pt idx="2">
                  <c:v>4.8</c:v>
                </c:pt>
                <c:pt idx="3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2.0</c:v>
                </c:pt>
                <c:pt idx="1">
                  <c:v>4.8</c:v>
                </c:pt>
                <c:pt idx="2">
                  <c:v>4.4</c:v>
                </c:pt>
                <c:pt idx="3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3/26/21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Presentation for Group 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Financial Information for Group K</a:t>
            </a:r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Results Summary for Group K</a:t>
            </a:r>
          </a:p>
        </p:txBody>
      </p:sp>
      <p:graphicFrame>
        <p:nvGraphicFramePr>
          <p:cNvPr id="6" name="Chart 5" descr="column chart">
            <a:extLst>
              <a:ext uri="{FF2B5EF4-FFF2-40B4-BE49-F238E27FC236}">
                <a16:creationId xmlns:a16="http://schemas.microsoft.com/office/drawing/2014/main" id="{C062A1BC-6630-4B2A-9929-8780DBCEC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510050"/>
              </p:ext>
            </p:extLst>
          </p:nvPr>
        </p:nvGraphicFramePr>
        <p:xfrm>
          <a:off x="515938" y="1616856"/>
          <a:ext cx="6400677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836798"/>
              </p:ext>
            </p:extLst>
          </p:nvPr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Table for Group K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06185"/>
              </p:ext>
            </p:extLst>
          </p:nvPr>
        </p:nvGraphicFramePr>
        <p:xfrm>
          <a:off x="515938" y="1610463"/>
          <a:ext cx="11150600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r>
                        <a:t>Product A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4.3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0.4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3.8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5.5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0.8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1.9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21.8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24.6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23.9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18.8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79</Words>
  <Application>Microsoft Macintosh PowerPoint</Application>
  <PresentationFormat>Widescreen</PresentationFormat>
  <Paragraphs>61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Office Theme</vt:lpstr>
      <vt:lpstr>Presentation title Alt</vt:lpstr>
      <vt:lpstr>Chart</vt:lpstr>
      <vt:lpstr>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Alt</dc:title>
  <dc:creator>Keith McNulty</dc:creator>
  <cp:lastModifiedBy>Keith McNulty</cp:lastModifiedBy>
  <cp:revision>3</cp:revision>
  <dcterms:created xsi:type="dcterms:W3CDTF">2021-03-26T15:16:03Z</dcterms:created>
  <dcterms:modified xsi:type="dcterms:W3CDTF">2021-03-26T20:06:27Z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