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0.7</c:v>
                </c:pt>
                <c:pt idx="2">
                  <c:v>4.1</c:v>
                </c:pt>
                <c:pt idx="3">
                  <c:v>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5.4</c:v>
                </c:pt>
                <c:pt idx="1">
                  <c:v>2.1</c:v>
                </c:pt>
                <c:pt idx="2">
                  <c:v>4.8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5.1</c:v>
                </c:pt>
                <c:pt idx="1">
                  <c:v>1.5</c:v>
                </c:pt>
                <c:pt idx="2">
                  <c:v>1.4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0.7</c:v>
                </c:pt>
                <c:pt idx="2">
                  <c:v>4.1</c:v>
                </c:pt>
                <c:pt idx="3">
                  <c:v>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5.4</c:v>
                </c:pt>
                <c:pt idx="1">
                  <c:v>2.1</c:v>
                </c:pt>
                <c:pt idx="2">
                  <c:v>4.8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5.1</c:v>
                </c:pt>
                <c:pt idx="1">
                  <c:v>1.5</c:v>
                </c:pt>
                <c:pt idx="2">
                  <c:v>1.4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1.6</c:v>
                </c:pt>
                <c:pt idx="2">
                  <c:v>1.1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L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L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21.5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