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5.6</c:v>
                </c:pt>
                <c:pt idx="1">
                  <c:v>3.4</c:v>
                </c:pt>
                <c:pt idx="2">
                  <c:v>1.3</c:v>
                </c:pt>
                <c:pt idx="3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2.9</c:v>
                </c:pt>
                <c:pt idx="1">
                  <c:v>5.0</c:v>
                </c:pt>
                <c:pt idx="2">
                  <c:v>4.6</c:v>
                </c:pt>
                <c:pt idx="3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3.5</c:v>
                </c:pt>
                <c:pt idx="1">
                  <c:v>2.0</c:v>
                </c:pt>
                <c:pt idx="2">
                  <c:v>3.7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5.6</c:v>
                </c:pt>
                <c:pt idx="1">
                  <c:v>3.4</c:v>
                </c:pt>
                <c:pt idx="2">
                  <c:v>1.3</c:v>
                </c:pt>
                <c:pt idx="3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2.9</c:v>
                </c:pt>
                <c:pt idx="1">
                  <c:v>5.0</c:v>
                </c:pt>
                <c:pt idx="2">
                  <c:v>4.6</c:v>
                </c:pt>
                <c:pt idx="3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3.5</c:v>
                </c:pt>
                <c:pt idx="1">
                  <c:v>2.0</c:v>
                </c:pt>
                <c:pt idx="2">
                  <c:v>3.7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3.3</c:v>
                </c:pt>
                <c:pt idx="1">
                  <c:v>3.9</c:v>
                </c:pt>
                <c:pt idx="2">
                  <c:v>0.6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M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M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22.7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15.5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27.7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25.4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25.2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