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1.2</c:v>
                </c:pt>
                <c:pt idx="2">
                  <c:v>3.7</c:v>
                </c:pt>
                <c:pt idx="3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1.2</c:v>
                </c:pt>
                <c:pt idx="1">
                  <c:v>5.1</c:v>
                </c:pt>
                <c:pt idx="2">
                  <c:v>2.9</c:v>
                </c:pt>
                <c:pt idx="3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4.1</c:v>
                </c:pt>
                <c:pt idx="1">
                  <c:v>3.6</c:v>
                </c:pt>
                <c:pt idx="2">
                  <c:v>2.1</c:v>
                </c:pt>
                <c:pt idx="3">
                  <c:v>2.0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1.2</c:v>
                </c:pt>
                <c:pt idx="2">
                  <c:v>3.7</c:v>
                </c:pt>
                <c:pt idx="3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1.2</c:v>
                </c:pt>
                <c:pt idx="1">
                  <c:v>5.1</c:v>
                </c:pt>
                <c:pt idx="2">
                  <c:v>2.9</c:v>
                </c:pt>
                <c:pt idx="3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4.1</c:v>
                </c:pt>
                <c:pt idx="1">
                  <c:v>3.6</c:v>
                </c:pt>
                <c:pt idx="2">
                  <c:v>2.1</c:v>
                </c:pt>
                <c:pt idx="3">
                  <c:v>2.0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4.2</c:v>
                </c:pt>
                <c:pt idx="1">
                  <c:v>2.2</c:v>
                </c:pt>
                <c:pt idx="2">
                  <c:v>2.5</c:v>
                </c:pt>
                <c:pt idx="3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N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N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5.9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32.9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21.8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25.3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25.6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