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3.7</c:v>
                </c:pt>
                <c:pt idx="2">
                  <c:v>0.4</c:v>
                </c:pt>
                <c:pt idx="3">
                  <c:v>1.0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</c:v>
                </c:pt>
                <c:pt idx="1">
                  <c:v>0.8</c:v>
                </c:pt>
                <c:pt idx="2">
                  <c:v>4.4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</c:v>
                </c:pt>
                <c:pt idx="1">
                  <c:v>1.9</c:v>
                </c:pt>
                <c:pt idx="2">
                  <c:v>5.2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3.7</c:v>
                </c:pt>
                <c:pt idx="2">
                  <c:v>0.4</c:v>
                </c:pt>
                <c:pt idx="3">
                  <c:v>1.0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</c:v>
                </c:pt>
                <c:pt idx="1">
                  <c:v>0.8</c:v>
                </c:pt>
                <c:pt idx="2">
                  <c:v>4.4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</c:v>
                </c:pt>
                <c:pt idx="1">
                  <c:v>1.9</c:v>
                </c:pt>
                <c:pt idx="2">
                  <c:v>5.2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5.6</c:v>
                </c:pt>
                <c:pt idx="1">
                  <c:v>4.5</c:v>
                </c:pt>
                <c:pt idx="2">
                  <c:v>5.0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O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O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26.6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