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</c:v>
                </c:pt>
                <c:pt idx="1">
                  <c:v>2.3</c:v>
                </c:pt>
                <c:pt idx="2">
                  <c:v>5.6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0.7</c:v>
                </c:pt>
                <c:pt idx="2">
                  <c:v>5.1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4.8</c:v>
                </c:pt>
                <c:pt idx="1">
                  <c:v>0.1</c:v>
                </c:pt>
                <c:pt idx="2">
                  <c:v>3.3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</c:v>
                </c:pt>
                <c:pt idx="1">
                  <c:v>2.3</c:v>
                </c:pt>
                <c:pt idx="2">
                  <c:v>5.6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0.7</c:v>
                </c:pt>
                <c:pt idx="2">
                  <c:v>5.1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4.8</c:v>
                </c:pt>
                <c:pt idx="1">
                  <c:v>0.1</c:v>
                </c:pt>
                <c:pt idx="2">
                  <c:v>3.3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</c:v>
                </c:pt>
                <c:pt idx="1">
                  <c:v>2.3</c:v>
                </c:pt>
                <c:pt idx="2">
                  <c:v>3.5</c:v>
                </c:pt>
                <c:pt idx="3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P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P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30.6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26.9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